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528" r:id="rId2"/>
    <p:sldId id="519" r:id="rId3"/>
    <p:sldId id="518" r:id="rId4"/>
    <p:sldId id="520" r:id="rId5"/>
    <p:sldId id="521" r:id="rId6"/>
    <p:sldId id="522" r:id="rId7"/>
    <p:sldId id="527" r:id="rId8"/>
    <p:sldId id="523" r:id="rId9"/>
    <p:sldId id="524" r:id="rId10"/>
    <p:sldId id="525" r:id="rId11"/>
    <p:sldId id="526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94" autoAdjust="0"/>
    <p:restoredTop sz="69272" autoAdjust="0"/>
  </p:normalViewPr>
  <p:slideViewPr>
    <p:cSldViewPr>
      <p:cViewPr varScale="1">
        <p:scale>
          <a:sx n="109" d="100"/>
          <a:sy n="109" d="100"/>
        </p:scale>
        <p:origin x="147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3067" y="-91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37C8B409-6C0E-45F4-9AEB-F5CC6EC79D5C}" type="datetimeFigureOut">
              <a:rPr lang="en-US" altLang="zh-CN"/>
              <a:pPr>
                <a:defRPr/>
              </a:pPr>
              <a:t>11/25/2024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7C62F7CE-6812-436E-8B3B-6FA9A16EE9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46210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998537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3069" y="2819400"/>
            <a:ext cx="6400800" cy="1752600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Team members: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2CF6AB-4E89-EF38-19DB-583A5BE88F64}"/>
              </a:ext>
            </a:extLst>
          </p:cNvPr>
          <p:cNvSpPr/>
          <p:nvPr userDrawn="1"/>
        </p:nvSpPr>
        <p:spPr>
          <a:xfrm>
            <a:off x="0" y="762000"/>
            <a:ext cx="9144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4743"/>
      </p:ext>
    </p:extLst>
  </p:cSld>
  <p:clrMapOvr>
    <a:masterClrMapping/>
  </p:clrMapOvr>
  <p:transition spd="slow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028078"/>
      </p:ext>
    </p:extLst>
  </p:cSld>
  <p:clrMapOvr>
    <a:masterClrMapping/>
  </p:clrMapOvr>
  <p:transition spd="slow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138513"/>
      </p:ext>
    </p:extLst>
  </p:cSld>
  <p:clrMapOvr>
    <a:masterClrMapping/>
  </p:clrMapOvr>
  <p:transition spd="slow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381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381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9931429"/>
      </p:ext>
    </p:extLst>
  </p:cSld>
  <p:clrMapOvr>
    <a:masterClrMapping/>
  </p:clrMapOvr>
  <p:transition spd="slow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7398259"/>
      </p:ext>
    </p:extLst>
  </p:cSld>
  <p:clrMapOvr>
    <a:masterClrMapping/>
  </p:clrMapOvr>
  <p:transition spd="slow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5148312"/>
      </p:ext>
    </p:extLst>
  </p:cSld>
  <p:clrMapOvr>
    <a:masterClrMapping/>
  </p:clrMapOvr>
  <p:transition spd="slow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471792"/>
      </p:ext>
    </p:extLst>
  </p:cSld>
  <p:clrMapOvr>
    <a:masterClrMapping/>
  </p:clrMapOvr>
  <p:transition spd="slow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9855318"/>
      </p:ext>
    </p:extLst>
  </p:cSld>
  <p:clrMapOvr>
    <a:masterClrMapping/>
  </p:clrMapOvr>
  <p:transition spd="slow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-94527"/>
            <a:ext cx="876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10082"/>
            <a:ext cx="8915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       </a:t>
            </a:r>
          </a:p>
        </p:txBody>
      </p:sp>
      <p:sp>
        <p:nvSpPr>
          <p:cNvPr id="102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5239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1029" name="Text Box 9"/>
          <p:cNvSpPr txBox="1">
            <a:spLocks noChangeArrowheads="1"/>
          </p:cNvSpPr>
          <p:nvPr userDrawn="1"/>
        </p:nvSpPr>
        <p:spPr bwMode="auto">
          <a:xfrm>
            <a:off x="0" y="-39199"/>
            <a:ext cx="73914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b="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DS 2001</a:t>
            </a:r>
          </a:p>
        </p:txBody>
      </p:sp>
      <p:sp>
        <p:nvSpPr>
          <p:cNvPr id="1030" name="Text Box 10"/>
          <p:cNvSpPr txBox="1">
            <a:spLocks noChangeArrowheads="1"/>
          </p:cNvSpPr>
          <p:nvPr userDrawn="1"/>
        </p:nvSpPr>
        <p:spPr bwMode="auto">
          <a:xfrm>
            <a:off x="6934200" y="-41901"/>
            <a:ext cx="22098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900" b="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F24</a:t>
            </a:r>
          </a:p>
        </p:txBody>
      </p:sp>
      <p:sp>
        <p:nvSpPr>
          <p:cNvPr id="1031" name="Line 11"/>
          <p:cNvSpPr>
            <a:spLocks noChangeShapeType="1"/>
          </p:cNvSpPr>
          <p:nvPr userDrawn="1"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50308E79-2C87-5271-EE20-7841E3A4D8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705600"/>
            <a:ext cx="9144000" cy="20080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1033" name="Text Box 13"/>
          <p:cNvSpPr txBox="1">
            <a:spLocks noChangeArrowheads="1"/>
          </p:cNvSpPr>
          <p:nvPr userDrawn="1"/>
        </p:nvSpPr>
        <p:spPr bwMode="auto">
          <a:xfrm>
            <a:off x="0" y="6674329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05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Northeastern University			                          				                                                 </a:t>
            </a:r>
            <a:fld id="{228F075A-4193-4936-99CB-5E9091B13396}" type="slidenum">
              <a:rPr lang="en-US" sz="105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US" sz="12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</a:t>
            </a:r>
            <a:r>
              <a:rPr lang="en-US" sz="105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slow">
    <p:cut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Roboto Condensed" panose="02000000000000000000" pitchFamily="2" charset="0"/>
          <a:ea typeface="Roboto Condensed" panose="02000000000000000000" pitchFamily="2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EBCE6-F28D-D243-A490-37103F25E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ADBBE-0B6F-632F-3084-2F403C1B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4AAC9-5A52-6612-B06F-F2FC51485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4724400"/>
          </a:xfrm>
        </p:spPr>
        <p:txBody>
          <a:bodyPr/>
          <a:lstStyle/>
          <a:p>
            <a:r>
              <a:rPr lang="en-US" dirty="0"/>
              <a:t>Do not modify this template’s design</a:t>
            </a:r>
          </a:p>
          <a:p>
            <a:pPr lvl="1"/>
            <a:r>
              <a:rPr lang="en-US" dirty="0"/>
              <a:t>Make sure no font is smaller than 28 p. </a:t>
            </a:r>
          </a:p>
          <a:p>
            <a:pPr lvl="1"/>
            <a:r>
              <a:rPr lang="en-US" dirty="0"/>
              <a:t>Exception: references and notes (18 p)</a:t>
            </a:r>
          </a:p>
          <a:p>
            <a:r>
              <a:rPr lang="en-US" dirty="0"/>
              <a:t>Your presentation will start with the next slide. Feel free to add more slides.</a:t>
            </a:r>
          </a:p>
          <a:p>
            <a:r>
              <a:rPr lang="en-US" dirty="0"/>
              <a:t>Why this format?</a:t>
            </a:r>
          </a:p>
          <a:p>
            <a:pPr lvl="1"/>
            <a:r>
              <a:rPr lang="en-US" dirty="0"/>
              <a:t>It is visually simple, so you can spend your time focused on content and ideas.</a:t>
            </a:r>
          </a:p>
          <a:p>
            <a:pPr lvl="1"/>
            <a:r>
              <a:rPr lang="en-US" dirty="0"/>
              <a:t>It helps you to avoid too much time spent on a slide.</a:t>
            </a:r>
          </a:p>
          <a:p>
            <a:pPr lvl="1"/>
            <a:r>
              <a:rPr lang="en-US" dirty="0"/>
              <a:t>This is not a PowerPoint class. </a:t>
            </a:r>
          </a:p>
          <a:p>
            <a:r>
              <a:rPr lang="en-US" dirty="0"/>
              <a:t>Be ready to present from Maciej’s laptop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14204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B0D27-008F-5524-2E17-314B38AAA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516F-C88A-9C6E-CEC4-7F6B2210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&amp;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B252A-DC1D-5CB4-EA5A-B236E1250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Answer(s) to research question(s)</a:t>
            </a:r>
          </a:p>
          <a:p>
            <a:r>
              <a:rPr lang="en-US" dirty="0"/>
              <a:t>Real-world implications</a:t>
            </a:r>
          </a:p>
          <a:p>
            <a:r>
              <a:rPr lang="en-US" dirty="0"/>
              <a:t>Future directions (If someone gave your team one month of free time and $100,000, what else could you do?)</a:t>
            </a:r>
          </a:p>
        </p:txBody>
      </p:sp>
    </p:spTree>
    <p:extLst>
      <p:ext uri="{BB962C8B-B14F-4D97-AF65-F5344CB8AC3E}">
        <p14:creationId xmlns:p14="http://schemas.microsoft.com/office/powerpoint/2010/main" val="3675004656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5DE9A-DD3D-F406-72E1-5643DBA6D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90CB-93A3-270B-FD85-8C62CB32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51E29-D92A-0288-B1FB-EB2BDD784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  <a:p>
            <a:r>
              <a:rPr lang="en-US" dirty="0"/>
              <a:t>Acknowledgments</a:t>
            </a:r>
          </a:p>
          <a:p>
            <a:r>
              <a:rPr lang="en-US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4078385838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0BC0-8C64-456F-B9D0-EB9B67D9E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Title: </a:t>
            </a:r>
            <a:r>
              <a:rPr lang="en-US" b="0" dirty="0"/>
              <a:t>Do students’ last names reflect their personalities?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D3C5B-D5C3-BF2A-3B5F-368925794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069" y="2819400"/>
            <a:ext cx="6400800" cy="2514600"/>
          </a:xfrm>
        </p:spPr>
        <p:txBody>
          <a:bodyPr/>
          <a:lstStyle/>
          <a:p>
            <a:r>
              <a:rPr lang="en-US" dirty="0"/>
              <a:t>Team members: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Alex Brave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Joe Courageous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6365160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7ADD-14B7-0A0B-C204-6412E071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 &amp;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A96F0-885A-1053-67F0-2272431F5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an interesting fact/statistic that draws attention</a:t>
            </a:r>
          </a:p>
          <a:p>
            <a:r>
              <a:rPr lang="en-US" dirty="0"/>
              <a:t>Present the core question</a:t>
            </a:r>
          </a:p>
          <a:p>
            <a:r>
              <a:rPr lang="en-US" dirty="0"/>
              <a:t>Why should the audience care? </a:t>
            </a:r>
          </a:p>
        </p:txBody>
      </p:sp>
    </p:spTree>
    <p:extLst>
      <p:ext uri="{BB962C8B-B14F-4D97-AF65-F5344CB8AC3E}">
        <p14:creationId xmlns:p14="http://schemas.microsoft.com/office/powerpoint/2010/main" val="3539122340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FD70D-32E5-4401-AAFA-6C3EA95B0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776F-66F9-F26E-DFD6-99D202D7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 &amp; Research Question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A7677-0915-E8EE-4CD3-AE8BF3ECD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the best of your additional questions</a:t>
            </a:r>
          </a:p>
          <a:p>
            <a:r>
              <a:rPr lang="en-US" dirty="0"/>
              <a:t>Why should the audience care? </a:t>
            </a:r>
          </a:p>
        </p:txBody>
      </p:sp>
    </p:spTree>
    <p:extLst>
      <p:ext uri="{BB962C8B-B14F-4D97-AF65-F5344CB8AC3E}">
        <p14:creationId xmlns:p14="http://schemas.microsoft.com/office/powerpoint/2010/main" val="4066806116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65999-7AAA-F281-65C6-1808F29C0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DD6A-46C6-42A6-E2B6-1AF7F225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2CB96-495C-8628-FB02-56A1E1BE0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dataset introduction</a:t>
            </a:r>
          </a:p>
          <a:p>
            <a:r>
              <a:rPr lang="en-US" dirty="0"/>
              <a:t>1-2 key challenges faced (e.g., data cleaning)</a:t>
            </a:r>
          </a:p>
          <a:p>
            <a:r>
              <a:rPr lang="en-US" dirty="0"/>
              <a:t>How these challenges were solved (highlighting technical skills)</a:t>
            </a:r>
          </a:p>
        </p:txBody>
      </p:sp>
    </p:spTree>
    <p:extLst>
      <p:ext uri="{BB962C8B-B14F-4D97-AF65-F5344CB8AC3E}">
        <p14:creationId xmlns:p14="http://schemas.microsoft.com/office/powerpoint/2010/main" val="3539540090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72233-4015-87B6-1A7E-99D849F14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0098-5027-75B9-5020-EC05D3C7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C3F92-EEEB-0B58-9520-FE126F17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 with the discovery</a:t>
            </a:r>
          </a:p>
          <a:p>
            <a:r>
              <a:rPr lang="en-US" dirty="0"/>
              <a:t>Show primary visualization</a:t>
            </a:r>
          </a:p>
          <a:p>
            <a:pPr lvl="1"/>
            <a:r>
              <a:rPr lang="en-US" dirty="0"/>
              <a:t>If interactive, we can switch to your notebook</a:t>
            </a:r>
          </a:p>
          <a:p>
            <a:r>
              <a:rPr lang="en-US" dirty="0"/>
              <a:t>Brief explanation of technical approach (Python function/analysis that revealed this)</a:t>
            </a:r>
          </a:p>
        </p:txBody>
      </p:sp>
    </p:spTree>
    <p:extLst>
      <p:ext uri="{BB962C8B-B14F-4D97-AF65-F5344CB8AC3E}">
        <p14:creationId xmlns:p14="http://schemas.microsoft.com/office/powerpoint/2010/main" val="3351613492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D0817-6FD5-A08B-C8B3-3729BD7DC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CC404-B588-9677-9497-5E36A3D1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 #1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D8718-8D99-C9E5-DFC1-0AB561100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BTW, you can include brief code snippets.</a:t>
            </a:r>
          </a:p>
          <a:p>
            <a:r>
              <a:rPr lang="en-US" dirty="0"/>
              <a:t>These two website can make them pretty for you:</a:t>
            </a:r>
          </a:p>
          <a:p>
            <a:pPr lvl="1"/>
            <a:r>
              <a:rPr lang="en-US" dirty="0"/>
              <a:t>https://10015.io/tools/code-to-image-converter</a:t>
            </a:r>
          </a:p>
          <a:p>
            <a:pPr lvl="1"/>
            <a:r>
              <a:rPr lang="en-US" dirty="0"/>
              <a:t>https://carbon.now.sh/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C7FA6-4F94-EF1E-22BB-B647004DF1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05" t="12245" r="12505" b="12245"/>
          <a:stretch/>
        </p:blipFill>
        <p:spPr>
          <a:xfrm>
            <a:off x="245533" y="3352800"/>
            <a:ext cx="2895600" cy="2819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27F137-4414-FAFE-3D21-DCD09C5121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472" t="12708" r="10200" b="13166"/>
          <a:stretch/>
        </p:blipFill>
        <p:spPr>
          <a:xfrm>
            <a:off x="3352800" y="3416300"/>
            <a:ext cx="3733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79445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5D817-578B-E476-39BB-09049088C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B146-6E73-3DD8-B2A4-A439EEC6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FE9A6-37C6-5328-A42F-A8EE0301D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 major discovery</a:t>
            </a:r>
          </a:p>
          <a:p>
            <a:r>
              <a:rPr lang="en-US" dirty="0"/>
              <a:t>Supporting visualization</a:t>
            </a:r>
          </a:p>
          <a:p>
            <a:pPr lvl="1"/>
            <a:r>
              <a:rPr lang="en-US" dirty="0"/>
              <a:t>If interactive, we can switch to your notebook</a:t>
            </a:r>
          </a:p>
          <a:p>
            <a:r>
              <a:rPr lang="en-US" dirty="0"/>
              <a:t>Brief mention of the technical approach</a:t>
            </a:r>
          </a:p>
        </p:txBody>
      </p:sp>
    </p:spTree>
    <p:extLst>
      <p:ext uri="{BB962C8B-B14F-4D97-AF65-F5344CB8AC3E}">
        <p14:creationId xmlns:p14="http://schemas.microsoft.com/office/powerpoint/2010/main" val="671360514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CDDA0-E269-97FE-7BEF-9C0A44213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5DE0-E758-7CFB-BC9E-98A4E615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Unexpected Discovery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166E5-06C6-1252-61B8-92A2931D4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Something surprising found during the analysis</a:t>
            </a:r>
          </a:p>
          <a:p>
            <a:r>
              <a:rPr lang="en-US" dirty="0"/>
              <a:t>This can be an unexpected finding or an unexpected technical challenge</a:t>
            </a:r>
          </a:p>
          <a:p>
            <a:r>
              <a:rPr lang="en-US" dirty="0"/>
              <a:t>Visualization of the finding or discussion of how the challenge was addressed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599519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Roboto Condensed</vt:lpstr>
      <vt:lpstr>Default Design</vt:lpstr>
      <vt:lpstr>About this template</vt:lpstr>
      <vt:lpstr>Title: Do students’ last names reflect their personalities?</vt:lpstr>
      <vt:lpstr>Hook &amp; Research Question</vt:lpstr>
      <vt:lpstr>Hook &amp; Research Question cont.</vt:lpstr>
      <vt:lpstr>The Data Story</vt:lpstr>
      <vt:lpstr>Key Finding #1</vt:lpstr>
      <vt:lpstr>Key Finding #1 cont.</vt:lpstr>
      <vt:lpstr>Key Finding #2</vt:lpstr>
      <vt:lpstr>Unexpected Discovery (optional)</vt:lpstr>
      <vt:lpstr>Impact &amp; Conclusions</vt:lpstr>
      <vt:lpstr>Last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2016-09-09T13:58:28Z</dcterms:created>
  <dcterms:modified xsi:type="dcterms:W3CDTF">2024-11-25T20:02:57Z</dcterms:modified>
</cp:coreProperties>
</file>