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FDC9"/>
    <a:srgbClr val="A3F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172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DB814-9169-4488-8297-42DA8C5EDD46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A26AD-A185-48A6-809E-05D51A4ED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78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Clicking on the item will add it to the dish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26AD-A185-48A6-809E-05D51A4ED86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570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EF65-1179-4CF5-97A4-F2E8EBF23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94C0-0B79-4234-918E-F19D57650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91D75-ADDE-4A8F-9BC6-F169B62F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9A9A-F63A-49B2-B570-11CD1D629FA0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CEB68-B247-4CEA-ACFB-A2B96517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E4780-C813-4C79-9C76-0B893CAF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5594-3567-4E48-9855-674C76AC93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21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3128-7AE0-4250-828F-6B56037A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E7BBC-B67C-4B63-9B40-3E9C6072A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65053-79DD-40A1-A1CF-C44A359C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9A9A-F63A-49B2-B570-11CD1D629FA0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17166-737E-4168-ADBD-CD1CA2C9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916EA-F289-4470-A90A-C8DD15C0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5594-3567-4E48-9855-674C76AC93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83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996B3-6B24-4E49-A0A2-85E251B01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26D25-EE75-420C-90F1-01574C85D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61E0E-3388-4343-8DC6-FC7AEBF4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9A9A-F63A-49B2-B570-11CD1D629FA0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16995-61CF-4897-BC88-7348283D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0B9ED-D1BA-471B-AB21-0D52623A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5594-3567-4E48-9855-674C76AC93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13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FD74-3897-481C-82EF-272A132C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D32F0-C05F-48EB-B479-2B28F5D4B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219DB-8857-49FA-9E0E-0A145CB3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9A9A-F63A-49B2-B570-11CD1D629FA0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E6139-9F85-41C5-993B-7C03CCF8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79936-61A6-4980-B3EE-3C0BF394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5594-3567-4E48-9855-674C76AC93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92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AA1F-BD81-4D08-BC53-29A1FD85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67751-ED47-4D85-B2AB-F282A0832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32588-29BE-42B4-8D17-4192D291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9A9A-F63A-49B2-B570-11CD1D629FA0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5EB5C-2534-4EFA-BC12-8B149216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1B63E-C796-43B7-B7B3-205855BC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5594-3567-4E48-9855-674C76AC93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33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F066-AF47-4EAE-9D1E-AD2B984E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6E2DA-94C2-4DE4-B025-F0D6ADDA7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947E3-91F3-4A06-A346-1B382AECB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ACD0D-F6F9-41DC-8EC4-468FA681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9A9A-F63A-49B2-B570-11CD1D629FA0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01D41-9B2B-4B0C-BB80-50C94776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B9A53-4EBA-4449-8CE2-17652896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5594-3567-4E48-9855-674C76AC93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95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4539-2B68-4970-8772-33CC3198A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36805-7121-447D-8B9C-7C18C9DDC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97D80-0F50-4ACC-B2ED-784C6A4B0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103FA-8143-434B-B5F8-346A325DA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554F2-A433-4CAA-A779-5070F01EC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985313-0F21-4CD3-BBD1-3FDF4B3C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9A9A-F63A-49B2-B570-11CD1D629FA0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1ECFD-B1CB-4010-B34C-1A85EE35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26BB6-6289-4B54-AD1B-578C2062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5594-3567-4E48-9855-674C76AC93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00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8AC3-9FED-47E5-9648-12F1119C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3C72E-6CE5-4A96-BEF3-3B28B930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9A9A-F63A-49B2-B570-11CD1D629FA0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9E2F8-B0FD-4F0B-971E-56F733919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FDF81-9078-4DDD-A56D-F2AF6657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5594-3567-4E48-9855-674C76AC93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3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0BC614-3D89-48D3-A391-E778FB35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9A9A-F63A-49B2-B570-11CD1D629FA0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45AD6-8681-494B-B184-840263C8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46ACE-304A-4176-A14A-2989BC02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5594-3567-4E48-9855-674C76AC93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22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0288-FA01-482F-9256-16AC53676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31C53-2BDB-4496-A1C6-8C69CF516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6EC44-1CE7-4B2E-B04A-AB00D9CDD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64B5B-B06D-45B0-8231-1A6E8A6B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9A9A-F63A-49B2-B570-11CD1D629FA0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C94E1-42B1-4CFD-97BA-095F2FAE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241E9-FF2B-4786-BAC8-3EAB77F7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5594-3567-4E48-9855-674C76AC93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3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F734-84F5-49EA-A6E7-22EC8E970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DDD82-2D50-442C-AB81-551A0C9E6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48893-6B43-4AD8-A66A-AAE80C7DC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1D4C5-7B90-4E50-9608-255077FC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9A9A-F63A-49B2-B570-11CD1D629FA0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FC9C2-ABDA-499F-A6DC-13A6C78C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16E51-443A-4E4F-9782-6DEA0EF5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5594-3567-4E48-9855-674C76AC93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07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2000">
              <a:srgbClr val="A3F997"/>
            </a:gs>
            <a:gs pos="100000">
              <a:srgbClr val="BFFDC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25759-8434-4655-94FF-D30D2491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42D1C-A92D-456A-82B3-11B2D0A9B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C775E-A6CA-4E39-9741-98598357C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79A9A-F63A-49B2-B570-11CD1D629FA0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E46CD-6932-4274-8B4E-53AB00251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8BAB2-3CA0-4086-AAB8-29921C75E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5594-3567-4E48-9855-674C76AC93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3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D294B-9DAF-4F1A-9EE3-E4673824A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401" y="734787"/>
            <a:ext cx="4477657" cy="918029"/>
          </a:xfrm>
        </p:spPr>
        <p:txBody>
          <a:bodyPr/>
          <a:lstStyle/>
          <a:p>
            <a:r>
              <a:rPr lang="en-GB" dirty="0"/>
              <a:t>Meal Planner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EE31E9-A023-40F0-99FA-5EF008FA2EC4}"/>
              </a:ext>
            </a:extLst>
          </p:cNvPr>
          <p:cNvSpPr/>
          <p:nvPr/>
        </p:nvSpPr>
        <p:spPr>
          <a:xfrm>
            <a:off x="6357259" y="825500"/>
            <a:ext cx="5094514" cy="51525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Some kind of stuff perhaps just a random meal photo, users might add their own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EA3FBF-6B92-4F6B-AC7E-E3DAEBDD4F17}"/>
              </a:ext>
            </a:extLst>
          </p:cNvPr>
          <p:cNvSpPr/>
          <p:nvPr/>
        </p:nvSpPr>
        <p:spPr>
          <a:xfrm>
            <a:off x="1480457" y="2191658"/>
            <a:ext cx="3309257" cy="711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Create a Meal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E2BA8-4110-4489-8E06-1FBE9AEB10E4}"/>
              </a:ext>
            </a:extLst>
          </p:cNvPr>
          <p:cNvSpPr/>
          <p:nvPr/>
        </p:nvSpPr>
        <p:spPr>
          <a:xfrm>
            <a:off x="1480459" y="3046186"/>
            <a:ext cx="3309257" cy="711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Meal Plan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E7D789-F2E2-4CCA-90ED-B97D7C9CCA59}"/>
              </a:ext>
            </a:extLst>
          </p:cNvPr>
          <p:cNvSpPr/>
          <p:nvPr/>
        </p:nvSpPr>
        <p:spPr>
          <a:xfrm>
            <a:off x="1465942" y="3900714"/>
            <a:ext cx="3323772" cy="711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Shopping List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83D9A1-F32D-41A9-A9C7-A772DAC6D684}"/>
              </a:ext>
            </a:extLst>
          </p:cNvPr>
          <p:cNvSpPr/>
          <p:nvPr/>
        </p:nvSpPr>
        <p:spPr>
          <a:xfrm>
            <a:off x="1480458" y="4755242"/>
            <a:ext cx="3323772" cy="711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About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50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E8175F-F357-40FA-8846-8A379037D3D5}"/>
              </a:ext>
            </a:extLst>
          </p:cNvPr>
          <p:cNvSpPr txBox="1">
            <a:spLocks/>
          </p:cNvSpPr>
          <p:nvPr/>
        </p:nvSpPr>
        <p:spPr>
          <a:xfrm>
            <a:off x="903515" y="734787"/>
            <a:ext cx="4477657" cy="9180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Meal Planner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812DA-D22B-4C35-91AA-635EC37F36F9}"/>
              </a:ext>
            </a:extLst>
          </p:cNvPr>
          <p:cNvSpPr txBox="1"/>
          <p:nvPr/>
        </p:nvSpPr>
        <p:spPr>
          <a:xfrm>
            <a:off x="1436914" y="1468150"/>
            <a:ext cx="322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Create a Meal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7A98662C-FE09-437D-B1F4-B3F3B3A09976}"/>
              </a:ext>
            </a:extLst>
          </p:cNvPr>
          <p:cNvSpPr/>
          <p:nvPr/>
        </p:nvSpPr>
        <p:spPr>
          <a:xfrm>
            <a:off x="304800" y="328387"/>
            <a:ext cx="504371" cy="406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43779-0111-447A-9B90-2408CA88E9AA}"/>
              </a:ext>
            </a:extLst>
          </p:cNvPr>
          <p:cNvSpPr/>
          <p:nvPr/>
        </p:nvSpPr>
        <p:spPr>
          <a:xfrm>
            <a:off x="1030514" y="2148114"/>
            <a:ext cx="2888343" cy="53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DB272D-7A27-4142-8F03-06E7B3A1C256}"/>
              </a:ext>
            </a:extLst>
          </p:cNvPr>
          <p:cNvSpPr/>
          <p:nvPr/>
        </p:nvSpPr>
        <p:spPr>
          <a:xfrm>
            <a:off x="4165600" y="2148114"/>
            <a:ext cx="899886" cy="537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3B6D0-25D1-47A6-BFF8-B1D8533A9ED0}"/>
              </a:ext>
            </a:extLst>
          </p:cNvPr>
          <p:cNvSpPr/>
          <p:nvPr/>
        </p:nvSpPr>
        <p:spPr>
          <a:xfrm>
            <a:off x="1030514" y="2830286"/>
            <a:ext cx="2888343" cy="3292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 of items from the database that match the search criteria</a:t>
            </a:r>
          </a:p>
        </p:txBody>
      </p:sp>
    </p:spTree>
    <p:extLst>
      <p:ext uri="{BB962C8B-B14F-4D97-AF65-F5344CB8AC3E}">
        <p14:creationId xmlns:p14="http://schemas.microsoft.com/office/powerpoint/2010/main" val="217653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E8175F-F357-40FA-8846-8A379037D3D5}"/>
              </a:ext>
            </a:extLst>
          </p:cNvPr>
          <p:cNvSpPr txBox="1">
            <a:spLocks/>
          </p:cNvSpPr>
          <p:nvPr/>
        </p:nvSpPr>
        <p:spPr>
          <a:xfrm>
            <a:off x="903515" y="734787"/>
            <a:ext cx="4477657" cy="9180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Meal Planner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68CF2-3830-4F59-B91C-989BA78082C4}"/>
              </a:ext>
            </a:extLst>
          </p:cNvPr>
          <p:cNvSpPr txBox="1"/>
          <p:nvPr/>
        </p:nvSpPr>
        <p:spPr>
          <a:xfrm>
            <a:off x="1436914" y="1468150"/>
            <a:ext cx="322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Meal Plan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667B5285-6624-49BF-A705-E0D87A913246}"/>
              </a:ext>
            </a:extLst>
          </p:cNvPr>
          <p:cNvSpPr/>
          <p:nvPr/>
        </p:nvSpPr>
        <p:spPr>
          <a:xfrm>
            <a:off x="304800" y="328387"/>
            <a:ext cx="504371" cy="406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B6A68EB3-B199-45E9-96C8-BBC4AC538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881144"/>
              </p:ext>
            </p:extLst>
          </p:nvPr>
        </p:nvGraphicFramePr>
        <p:xfrm>
          <a:off x="1436914" y="2348472"/>
          <a:ext cx="9245600" cy="3692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120">
                  <a:extLst>
                    <a:ext uri="{9D8B030D-6E8A-4147-A177-3AD203B41FA5}">
                      <a16:colId xmlns:a16="http://schemas.microsoft.com/office/drawing/2014/main" val="926551127"/>
                    </a:ext>
                  </a:extLst>
                </a:gridCol>
                <a:gridCol w="1849120">
                  <a:extLst>
                    <a:ext uri="{9D8B030D-6E8A-4147-A177-3AD203B41FA5}">
                      <a16:colId xmlns:a16="http://schemas.microsoft.com/office/drawing/2014/main" val="655695892"/>
                    </a:ext>
                  </a:extLst>
                </a:gridCol>
                <a:gridCol w="1849120">
                  <a:extLst>
                    <a:ext uri="{9D8B030D-6E8A-4147-A177-3AD203B41FA5}">
                      <a16:colId xmlns:a16="http://schemas.microsoft.com/office/drawing/2014/main" val="521068262"/>
                    </a:ext>
                  </a:extLst>
                </a:gridCol>
                <a:gridCol w="1849120">
                  <a:extLst>
                    <a:ext uri="{9D8B030D-6E8A-4147-A177-3AD203B41FA5}">
                      <a16:colId xmlns:a16="http://schemas.microsoft.com/office/drawing/2014/main" val="440794959"/>
                    </a:ext>
                  </a:extLst>
                </a:gridCol>
                <a:gridCol w="1849120">
                  <a:extLst>
                    <a:ext uri="{9D8B030D-6E8A-4147-A177-3AD203B41FA5}">
                      <a16:colId xmlns:a16="http://schemas.microsoft.com/office/drawing/2014/main" val="2791228922"/>
                    </a:ext>
                  </a:extLst>
                </a:gridCol>
              </a:tblGrid>
              <a:tr h="615466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Day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Day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Day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Day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Day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73631"/>
                  </a:ext>
                </a:extLst>
              </a:tr>
              <a:tr h="615466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19624"/>
                  </a:ext>
                </a:extLst>
              </a:tr>
              <a:tr h="615466">
                <a:tc>
                  <a:txBody>
                    <a:bodyPr/>
                    <a:lstStyle/>
                    <a:p>
                      <a:pPr algn="ctr"/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98336"/>
                  </a:ext>
                </a:extLst>
              </a:tr>
              <a:tr h="615466">
                <a:tc>
                  <a:txBody>
                    <a:bodyPr/>
                    <a:lstStyle/>
                    <a:p>
                      <a:pPr algn="ctr"/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990239"/>
                  </a:ext>
                </a:extLst>
              </a:tr>
              <a:tr h="615466">
                <a:tc>
                  <a:txBody>
                    <a:bodyPr/>
                    <a:lstStyle/>
                    <a:p>
                      <a:pPr algn="ctr"/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203611"/>
                  </a:ext>
                </a:extLst>
              </a:tr>
              <a:tr h="615466">
                <a:tc>
                  <a:txBody>
                    <a:bodyPr/>
                    <a:lstStyle/>
                    <a:p>
                      <a:pPr algn="ctr"/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863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96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E8175F-F357-40FA-8846-8A379037D3D5}"/>
              </a:ext>
            </a:extLst>
          </p:cNvPr>
          <p:cNvSpPr txBox="1">
            <a:spLocks/>
          </p:cNvSpPr>
          <p:nvPr/>
        </p:nvSpPr>
        <p:spPr>
          <a:xfrm>
            <a:off x="903515" y="734787"/>
            <a:ext cx="4477657" cy="9180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Meal Planner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11E770-6B57-4A83-91C4-F992C3E1B777}"/>
              </a:ext>
            </a:extLst>
          </p:cNvPr>
          <p:cNvSpPr txBox="1"/>
          <p:nvPr/>
        </p:nvSpPr>
        <p:spPr>
          <a:xfrm>
            <a:off x="1436914" y="1468150"/>
            <a:ext cx="322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Shopping List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FD1415-5A87-49F0-8FAE-C3E317FCD2F0}"/>
              </a:ext>
            </a:extLst>
          </p:cNvPr>
          <p:cNvSpPr/>
          <p:nvPr/>
        </p:nvSpPr>
        <p:spPr>
          <a:xfrm>
            <a:off x="809171" y="2002971"/>
            <a:ext cx="4477657" cy="4238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List of ingredients needed for the meal</a:t>
            </a:r>
          </a:p>
          <a:p>
            <a:pPr algn="ctr"/>
            <a:r>
              <a:rPr lang="en-GB" dirty="0"/>
              <a:t> plan in the following format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Chicken: 500g</a:t>
            </a:r>
          </a:p>
          <a:p>
            <a:pPr algn="ctr"/>
            <a:r>
              <a:rPr lang="en-GB" dirty="0"/>
              <a:t>Tomatoes: 400g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8E73C2-3EB7-4812-8D5E-67843DF67A9A}"/>
              </a:ext>
            </a:extLst>
          </p:cNvPr>
          <p:cNvSpPr/>
          <p:nvPr/>
        </p:nvSpPr>
        <p:spPr>
          <a:xfrm>
            <a:off x="5936343" y="1030514"/>
            <a:ext cx="5689600" cy="5210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Some kind of image, the same idea as on the main screen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C54E9EC0-29B5-454E-A51F-8D9557D0D307}"/>
              </a:ext>
            </a:extLst>
          </p:cNvPr>
          <p:cNvSpPr/>
          <p:nvPr/>
        </p:nvSpPr>
        <p:spPr>
          <a:xfrm>
            <a:off x="304800" y="328387"/>
            <a:ext cx="504371" cy="406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59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E8175F-F357-40FA-8846-8A379037D3D5}"/>
              </a:ext>
            </a:extLst>
          </p:cNvPr>
          <p:cNvSpPr txBox="1">
            <a:spLocks/>
          </p:cNvSpPr>
          <p:nvPr/>
        </p:nvSpPr>
        <p:spPr>
          <a:xfrm>
            <a:off x="903515" y="734787"/>
            <a:ext cx="4477657" cy="9180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Meal Planner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71C86-8A10-4FE0-B402-093C90D3AE84}"/>
              </a:ext>
            </a:extLst>
          </p:cNvPr>
          <p:cNvSpPr txBox="1"/>
          <p:nvPr/>
        </p:nvSpPr>
        <p:spPr>
          <a:xfrm>
            <a:off x="1436914" y="1468150"/>
            <a:ext cx="322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0F4F8-A0BB-4E02-931D-690B27AC312A}"/>
              </a:ext>
            </a:extLst>
          </p:cNvPr>
          <p:cNvSpPr txBox="1"/>
          <p:nvPr/>
        </p:nvSpPr>
        <p:spPr>
          <a:xfrm>
            <a:off x="7906657" y="1468150"/>
            <a:ext cx="224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How to use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BD3E00-B50E-4917-A051-5067711AFD31}"/>
              </a:ext>
            </a:extLst>
          </p:cNvPr>
          <p:cNvSpPr/>
          <p:nvPr/>
        </p:nvSpPr>
        <p:spPr>
          <a:xfrm>
            <a:off x="451757" y="2235200"/>
            <a:ext cx="5192485" cy="3888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Some text about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CF300A-7B6D-4F9C-9693-1ECBA889FA93}"/>
              </a:ext>
            </a:extLst>
          </p:cNvPr>
          <p:cNvSpPr/>
          <p:nvPr/>
        </p:nvSpPr>
        <p:spPr>
          <a:xfrm>
            <a:off x="6435271" y="2235200"/>
            <a:ext cx="5192485" cy="3888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Some text on how to use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EBCEDF4B-FABB-4B42-9FB2-2612F86697AB}"/>
              </a:ext>
            </a:extLst>
          </p:cNvPr>
          <p:cNvSpPr/>
          <p:nvPr/>
        </p:nvSpPr>
        <p:spPr>
          <a:xfrm>
            <a:off x="304800" y="328387"/>
            <a:ext cx="504371" cy="406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80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119</Words>
  <Application>Microsoft Office PowerPoint</Application>
  <PresentationFormat>Widescreen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Meal Planner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Meal Planner</dc:title>
  <dc:creator>Maciej Malec [mam161]</dc:creator>
  <cp:lastModifiedBy>Maciej Malec [mam161]</cp:lastModifiedBy>
  <cp:revision>6</cp:revision>
  <dcterms:created xsi:type="dcterms:W3CDTF">2021-10-18T16:20:19Z</dcterms:created>
  <dcterms:modified xsi:type="dcterms:W3CDTF">2021-10-18T17:37:46Z</dcterms:modified>
</cp:coreProperties>
</file>