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1" r:id="rId4"/>
    <p:sldId id="258" r:id="rId5"/>
    <p:sldId id="259" r:id="rId6"/>
    <p:sldId id="261" r:id="rId7"/>
    <p:sldId id="262" r:id="rId8"/>
    <p:sldId id="265" r:id="rId9"/>
    <p:sldId id="264" r:id="rId10"/>
    <p:sldId id="263" r:id="rId11"/>
    <p:sldId id="266" r:id="rId12"/>
    <p:sldId id="272" r:id="rId13"/>
    <p:sldId id="268" r:id="rId14"/>
    <p:sldId id="267" r:id="rId15"/>
    <p:sldId id="270" r:id="rId16"/>
    <p:sldId id="269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501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983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8623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9905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2806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9222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8083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5169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404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876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97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737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38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108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720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296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58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CD8FD9-3972-4D29-BDEE-9771DDAB6E37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8697DF-F50D-4435-A1DF-E45DF20481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319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927B72B-08CF-4140-B624-95ABED92F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12" y="685801"/>
            <a:ext cx="2743200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 err="1">
                <a:solidFill>
                  <a:srgbClr val="FFFFFF"/>
                </a:solidFill>
              </a:rPr>
              <a:t>Projekt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na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Algorytmy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Geometryczne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Podtytuł 2">
            <a:extLst>
              <a:ext uri="{FF2B5EF4-FFF2-40B4-BE49-F238E27FC236}">
                <a16:creationId xmlns:a16="http://schemas.microsoft.com/office/drawing/2014/main" id="{631ABB29-0840-4F75-BF80-482562656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7106" y="685801"/>
            <a:ext cx="6385918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2000" dirty="0" err="1"/>
              <a:t>Okrąg</a:t>
            </a:r>
            <a:r>
              <a:rPr lang="en-US" sz="2000" dirty="0"/>
              <a:t> </a:t>
            </a:r>
            <a:r>
              <a:rPr lang="en-US" sz="2000" dirty="0" err="1"/>
              <a:t>zawierający</a:t>
            </a:r>
            <a:r>
              <a:rPr lang="en-US" sz="2000" dirty="0"/>
              <a:t> </a:t>
            </a:r>
            <a:r>
              <a:rPr lang="en-US" sz="2000" dirty="0" err="1"/>
              <a:t>chmurę</a:t>
            </a:r>
            <a:r>
              <a:rPr lang="en-US" sz="2000" dirty="0"/>
              <a:t> </a:t>
            </a:r>
            <a:r>
              <a:rPr lang="en-US" sz="2000" dirty="0" err="1"/>
              <a:t>punktów</a:t>
            </a:r>
            <a:r>
              <a:rPr lang="en-US" sz="2000" dirty="0"/>
              <a:t> o </a:t>
            </a:r>
            <a:r>
              <a:rPr lang="en-US" sz="2000" dirty="0" err="1"/>
              <a:t>minimalnym</a:t>
            </a:r>
            <a:r>
              <a:rPr lang="en-US" sz="2000" dirty="0"/>
              <a:t> </a:t>
            </a:r>
            <a:r>
              <a:rPr lang="en-US" sz="2000" dirty="0" err="1"/>
              <a:t>polu</a:t>
            </a:r>
            <a:endParaRPr lang="en-US" sz="2000" dirty="0"/>
          </a:p>
          <a:p>
            <a:pPr algn="l"/>
            <a:r>
              <a:rPr lang="en-US" sz="2000" dirty="0" err="1"/>
              <a:t>Prostokąt</a:t>
            </a:r>
            <a:r>
              <a:rPr lang="en-US" sz="2000" dirty="0"/>
              <a:t> </a:t>
            </a:r>
            <a:r>
              <a:rPr lang="en-US" sz="2000" dirty="0" err="1"/>
              <a:t>zawierający</a:t>
            </a:r>
            <a:r>
              <a:rPr lang="en-US" sz="2000" dirty="0"/>
              <a:t> </a:t>
            </a:r>
            <a:r>
              <a:rPr lang="en-US" sz="2000" dirty="0" err="1"/>
              <a:t>chmurę</a:t>
            </a:r>
            <a:r>
              <a:rPr lang="en-US" sz="2000" dirty="0"/>
              <a:t> </a:t>
            </a:r>
            <a:r>
              <a:rPr lang="en-US" sz="2000" dirty="0" err="1"/>
              <a:t>punktów</a:t>
            </a:r>
            <a:r>
              <a:rPr lang="en-US" sz="2000" dirty="0"/>
              <a:t> o </a:t>
            </a:r>
            <a:r>
              <a:rPr lang="en-US" sz="2000" dirty="0" err="1"/>
              <a:t>minimalnym</a:t>
            </a:r>
            <a:r>
              <a:rPr lang="en-US" sz="2000" dirty="0"/>
              <a:t> </a:t>
            </a:r>
            <a:r>
              <a:rPr lang="en-US" sz="2000" dirty="0" err="1"/>
              <a:t>polu</a:t>
            </a:r>
            <a:endParaRPr lang="en-US" sz="2000" dirty="0"/>
          </a:p>
          <a:p>
            <a:pPr algn="l">
              <a:buFont typeface="Arial"/>
              <a:buChar char="•"/>
            </a:pPr>
            <a:r>
              <a:rPr lang="en-US" sz="2000" dirty="0" err="1"/>
              <a:t>Prostokąt</a:t>
            </a:r>
            <a:r>
              <a:rPr lang="en-US" sz="2000" dirty="0"/>
              <a:t> </a:t>
            </a:r>
            <a:r>
              <a:rPr lang="en-US" sz="2000" dirty="0" err="1"/>
              <a:t>zawierający</a:t>
            </a:r>
            <a:r>
              <a:rPr lang="en-US" sz="2000" dirty="0"/>
              <a:t> </a:t>
            </a:r>
            <a:r>
              <a:rPr lang="en-US" sz="2000" dirty="0" err="1"/>
              <a:t>chmurę</a:t>
            </a:r>
            <a:r>
              <a:rPr lang="en-US" sz="2000" dirty="0"/>
              <a:t> </a:t>
            </a:r>
            <a:r>
              <a:rPr lang="en-US" sz="2000" dirty="0" err="1"/>
              <a:t>punktów</a:t>
            </a:r>
            <a:r>
              <a:rPr lang="en-US" sz="2000" dirty="0"/>
              <a:t> o </a:t>
            </a:r>
            <a:r>
              <a:rPr lang="en-US" sz="2000" dirty="0" err="1"/>
              <a:t>minimalnym</a:t>
            </a:r>
            <a:r>
              <a:rPr lang="en-US" sz="2000" dirty="0"/>
              <a:t> </a:t>
            </a:r>
            <a:r>
              <a:rPr lang="en-US" sz="2000" dirty="0" err="1"/>
              <a:t>obwodzie</a:t>
            </a: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29AEFDE-7A62-40DE-BEC7-1DB88E698874}"/>
              </a:ext>
            </a:extLst>
          </p:cNvPr>
          <p:cNvSpPr txBox="1"/>
          <p:nvPr/>
        </p:nvSpPr>
        <p:spPr>
          <a:xfrm>
            <a:off x="455418" y="4848836"/>
            <a:ext cx="3154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Franklin Gothic Demi Cond" panose="020B0706030402020204" pitchFamily="34" charset="0"/>
              </a:rPr>
              <a:t>Wykonał:</a:t>
            </a:r>
          </a:p>
          <a:p>
            <a:r>
              <a:rPr lang="pl-PL" dirty="0">
                <a:latin typeface="Franklin Gothic Demi Cond" panose="020B0706030402020204" pitchFamily="34" charset="0"/>
              </a:rPr>
              <a:t>Maciej Sikora</a:t>
            </a:r>
          </a:p>
        </p:txBody>
      </p:sp>
    </p:spTree>
    <p:extLst>
      <p:ext uri="{BB962C8B-B14F-4D97-AF65-F5344CB8AC3E}">
        <p14:creationId xmlns:p14="http://schemas.microsoft.com/office/powerpoint/2010/main" val="2361625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4D165795-84B2-43A4-8A02-F15831B2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637" y="1466850"/>
            <a:ext cx="42767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9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0B921D9-214F-4EF5-BD35-9989476E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Prostokąt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B60F31C2-7D7E-4B7C-A739-A4DB8063B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1. Stwórz otoczkę wypukłą.</a:t>
            </a:r>
          </a:p>
          <a:p>
            <a:r>
              <a:rPr lang="pl-PL" dirty="0"/>
              <a:t>2. Weź każdą krawędź otoczki jako dolną jako dolny bok prostokąta i znajdź dla niej wierzchołki wspierające pozostałe boki prostokąta.</a:t>
            </a:r>
          </a:p>
          <a:p>
            <a:r>
              <a:rPr lang="pl-PL" dirty="0"/>
              <a:t>3. Z wszystkich możliwości wybierz taki prostokąt który ma najmniejsze pole i obwód.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061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D166A3-4CE3-4E40-A4E0-A733B75B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Złożoność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2DAB99-AB5D-4C8C-9190-A414BB6DC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O(n*log(n) + m^2)</a:t>
            </a:r>
          </a:p>
          <a:p>
            <a:pPr marL="0" indent="0">
              <a:buNone/>
            </a:pPr>
            <a:r>
              <a:rPr lang="pl-PL" dirty="0"/>
              <a:t>Gdzie m to ilość punktów na otoczce n*log(n) to czas potrzebny na znalezienie otoczki</a:t>
            </a:r>
          </a:p>
        </p:txBody>
      </p:sp>
    </p:spTree>
    <p:extLst>
      <p:ext uri="{BB962C8B-B14F-4D97-AF65-F5344CB8AC3E}">
        <p14:creationId xmlns:p14="http://schemas.microsoft.com/office/powerpoint/2010/main" val="55601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ytuł 3">
            <a:extLst>
              <a:ext uri="{FF2B5EF4-FFF2-40B4-BE49-F238E27FC236}">
                <a16:creationId xmlns:a16="http://schemas.microsoft.com/office/drawing/2014/main" id="{FF1864AE-E8BB-4B9F-B78B-C4A7BE55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Wyznaczenie</a:t>
            </a:r>
            <a:r>
              <a:rPr lang="en-US" sz="4000" dirty="0"/>
              <a:t> </a:t>
            </a:r>
            <a:r>
              <a:rPr lang="en-US" sz="4000" dirty="0" err="1"/>
              <a:t>otoczki</a:t>
            </a:r>
            <a:endParaRPr lang="en-US" sz="4000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A2DE0C32-EE30-4FB2-9A22-2749366CE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endParaRPr lang="en-US" sz="2000"/>
          </a:p>
        </p:txBody>
      </p: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9470D77-891D-4628-A043-C1BAE03DB6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6" b="3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74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ytuł 3">
            <a:extLst>
              <a:ext uri="{FF2B5EF4-FFF2-40B4-BE49-F238E27FC236}">
                <a16:creationId xmlns:a16="http://schemas.microsoft.com/office/drawing/2014/main" id="{FF1864AE-E8BB-4B9F-B78B-C4A7BE55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Sprawdzanie</a:t>
            </a:r>
            <a:r>
              <a:rPr lang="en-US" sz="4000" dirty="0"/>
              <a:t> </a:t>
            </a:r>
            <a:r>
              <a:rPr lang="en-US" sz="4000" dirty="0" err="1"/>
              <a:t>prostokątów</a:t>
            </a:r>
            <a:endParaRPr lang="en-US" sz="4000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A2DE0C32-EE30-4FB2-9A22-2749366CE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endParaRPr lang="en-US" sz="2000"/>
          </a:p>
        </p:txBody>
      </p:sp>
      <p:sp>
        <p:nvSpPr>
          <p:cNvPr id="32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Symbol zastępczy obrazu 10">
            <a:extLst>
              <a:ext uri="{FF2B5EF4-FFF2-40B4-BE49-F238E27FC236}">
                <a16:creationId xmlns:a16="http://schemas.microsoft.com/office/drawing/2014/main" id="{C22A8768-61C8-4470-93A2-7C782A87DF1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3012" b="3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37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ytuł 3">
            <a:extLst>
              <a:ext uri="{FF2B5EF4-FFF2-40B4-BE49-F238E27FC236}">
                <a16:creationId xmlns:a16="http://schemas.microsoft.com/office/drawing/2014/main" id="{FF1864AE-E8BB-4B9F-B78B-C4A7BE55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Sprawdzanie</a:t>
            </a:r>
            <a:r>
              <a:rPr lang="en-US" sz="4000" dirty="0"/>
              <a:t> </a:t>
            </a:r>
            <a:r>
              <a:rPr lang="en-US" sz="4000"/>
              <a:t>prostokątów</a:t>
            </a:r>
            <a:endParaRPr lang="en-US" sz="4000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A2DE0C32-EE30-4FB2-9A22-2749366CE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endParaRPr lang="en-US" sz="2000" dirty="0"/>
          </a:p>
        </p:txBody>
      </p:sp>
      <p:sp>
        <p:nvSpPr>
          <p:cNvPr id="53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obrazu 4">
            <a:extLst>
              <a:ext uri="{FF2B5EF4-FFF2-40B4-BE49-F238E27FC236}">
                <a16:creationId xmlns:a16="http://schemas.microsoft.com/office/drawing/2014/main" id="{923BAB22-3379-47AD-82FF-1EC251A7DC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1683" b="1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51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ytuł 3">
            <a:extLst>
              <a:ext uri="{FF2B5EF4-FFF2-40B4-BE49-F238E27FC236}">
                <a16:creationId xmlns:a16="http://schemas.microsoft.com/office/drawing/2014/main" id="{FF1864AE-E8BB-4B9F-B78B-C4A7BE55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Wybór prostokąta o najmniejszym polu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A2DE0C32-EE30-4FB2-9A22-2749366CE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endParaRPr lang="en-US" sz="2000"/>
          </a:p>
        </p:txBody>
      </p: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obrazu 4">
            <a:extLst>
              <a:ext uri="{FF2B5EF4-FFF2-40B4-BE49-F238E27FC236}">
                <a16:creationId xmlns:a16="http://schemas.microsoft.com/office/drawing/2014/main" id="{B597B950-48EC-4AEA-AC36-6C35B536E12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4" b="113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9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ytuł 3">
            <a:extLst>
              <a:ext uri="{FF2B5EF4-FFF2-40B4-BE49-F238E27FC236}">
                <a16:creationId xmlns:a16="http://schemas.microsoft.com/office/drawing/2014/main" id="{FF1864AE-E8BB-4B9F-B78B-C4A7BE55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Przykład gdzie prostokąty się różnią</a:t>
            </a:r>
            <a:endParaRPr lang="en-US" sz="4000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A2DE0C32-EE30-4FB2-9A22-2749366CE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endParaRPr lang="en-US"/>
          </a:p>
        </p:txBody>
      </p:sp>
      <p:sp>
        <p:nvSpPr>
          <p:cNvPr id="29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1DC1E51-AADF-457E-A585-66B8571B1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826" y="1011765"/>
            <a:ext cx="3999315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58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68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ytuł 3">
            <a:extLst>
              <a:ext uri="{FF2B5EF4-FFF2-40B4-BE49-F238E27FC236}">
                <a16:creationId xmlns:a16="http://schemas.microsoft.com/office/drawing/2014/main" id="{FF1864AE-E8BB-4B9F-B78B-C4A7BE55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Przykład gdzie prostokąty się różnią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A2DE0C32-EE30-4FB2-9A22-2749366CE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1" y="2666999"/>
            <a:ext cx="5747778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endParaRPr lang="en-US" dirty="0"/>
          </a:p>
        </p:txBody>
      </p:sp>
      <p:sp>
        <p:nvSpPr>
          <p:cNvPr id="77" name="Rounded Rectangle 6">
            <a:extLst>
              <a:ext uri="{FF2B5EF4-FFF2-40B4-BE49-F238E27FC236}">
                <a16:creationId xmlns:a16="http://schemas.microsoft.com/office/drawing/2014/main" id="{61DCA37C-CB0B-475A-B462-77C9CBA37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F2A3D78-51D3-4BE4-85D9-2B7CF5CB6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730" y="1011765"/>
            <a:ext cx="2069332" cy="2191058"/>
          </a:xfrm>
          <a:prstGeom prst="rect">
            <a:avLst/>
          </a:prstGeom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444CE9A3-DD49-41FB-87BE-380527B19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588" y="3367415"/>
            <a:ext cx="2441616" cy="219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7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C2DF38-A157-476F-A0FC-B6BEFEDA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Okrąg o minimalnym polu</a:t>
            </a:r>
            <a:br>
              <a:rPr lang="pl-PL" dirty="0"/>
            </a:br>
            <a:r>
              <a:rPr lang="pl-PL" dirty="0"/>
              <a:t>ALGORYTM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E8E13C-51CD-41CD-B601-7869C90ED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Obserwacja: Jeżeli wyznaczymy okrąg dla otoczki wypukłej to wyznaczymy również okrąg dla całej chmury</a:t>
            </a:r>
          </a:p>
          <a:p>
            <a:r>
              <a:rPr lang="pl-PL" dirty="0"/>
              <a:t>1. Stwórz koło w środku "losowego" punktu z chmury (będziemy brali pierwszy wylosowany punkt) i R równego jego odległości do najdalszego od niego punktu</a:t>
            </a:r>
          </a:p>
          <a:p>
            <a:r>
              <a:rPr lang="pl-PL" dirty="0"/>
              <a:t>2. Przesuwaj  środek okręgu w stronę punktu na okręgu zmniejszając R, aż do natrafienia innego punktu.</a:t>
            </a:r>
          </a:p>
          <a:p>
            <a:r>
              <a:rPr lang="pl-PL" dirty="0"/>
              <a:t>3. Gdy natrafisz na inny punkt zacznij poruszać się po ich symetralnej.</a:t>
            </a:r>
          </a:p>
          <a:p>
            <a:r>
              <a:rPr lang="pl-PL" dirty="0"/>
              <a:t>4. Program zakończy się gdy na okręgu znajdzie się 3 punkt lub środek okręgu znajdzie się na symetralnej dwóch punktów.</a:t>
            </a:r>
          </a:p>
        </p:txBody>
      </p:sp>
    </p:spTree>
    <p:extLst>
      <p:ext uri="{BB962C8B-B14F-4D97-AF65-F5344CB8AC3E}">
        <p14:creationId xmlns:p14="http://schemas.microsoft.com/office/powerpoint/2010/main" val="426331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B4B23A-E370-4A06-93E0-1C60AA5A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l-PL" dirty="0"/>
              <a:t>Złożoność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9ADCAE7-7D1A-4FA0-BBD3-B5AFB3866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 otoczką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504FE11-37E8-4F3F-83E4-25CAB42AFF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O(</a:t>
            </a:r>
            <a:r>
              <a:rPr lang="pl-PL" dirty="0" err="1"/>
              <a:t>nlog</a:t>
            </a:r>
            <a:r>
              <a:rPr lang="pl-PL" dirty="0"/>
              <a:t>(n) + C * m)</a:t>
            </a:r>
          </a:p>
          <a:p>
            <a:pPr marL="0" indent="0">
              <a:buNone/>
            </a:pPr>
            <a:r>
              <a:rPr lang="pl-PL" dirty="0"/>
              <a:t>Gdzie m to ilość punktów na otoczce, a </a:t>
            </a:r>
            <a:r>
              <a:rPr lang="pl-PL" dirty="0" err="1"/>
              <a:t>nlog</a:t>
            </a:r>
            <a:r>
              <a:rPr lang="pl-PL" dirty="0"/>
              <a:t>(n) to złożoność wyznaczenia otoczki wypukłej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79D5D8D-B1BB-4F9A-960F-AEBDB4AB4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Bez otoczki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5219E8A3-0102-4483-B61C-80BBB915F1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O(C*n)</a:t>
            </a:r>
          </a:p>
          <a:p>
            <a:pPr marL="0" indent="0">
              <a:buNone/>
            </a:pPr>
            <a:r>
              <a:rPr lang="pl-PL" dirty="0"/>
              <a:t>Gdzie n to ilość punktów</a:t>
            </a:r>
          </a:p>
        </p:txBody>
      </p:sp>
    </p:spTree>
    <p:extLst>
      <p:ext uri="{BB962C8B-B14F-4D97-AF65-F5344CB8AC3E}">
        <p14:creationId xmlns:p14="http://schemas.microsoft.com/office/powerpoint/2010/main" val="363445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32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52" name="Group 40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ytuł 3">
            <a:extLst>
              <a:ext uri="{FF2B5EF4-FFF2-40B4-BE49-F238E27FC236}">
                <a16:creationId xmlns:a16="http://schemas.microsoft.com/office/drawing/2014/main" id="{FF1864AE-E8BB-4B9F-B78B-C4A7BE55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Wyznaczenie otoczki</a:t>
            </a:r>
            <a:endParaRPr lang="en-US" sz="4000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A2DE0C32-EE30-4FB2-9A22-2749366CE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endParaRPr lang="en-US" sz="2000"/>
          </a:p>
        </p:txBody>
      </p:sp>
      <p:sp>
        <p:nvSpPr>
          <p:cNvPr id="53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ymbol zastępczy obrazu 9">
            <a:extLst>
              <a:ext uri="{FF2B5EF4-FFF2-40B4-BE49-F238E27FC236}">
                <a16:creationId xmlns:a16="http://schemas.microsoft.com/office/drawing/2014/main" id="{E70224DA-F8BE-4DCA-AD88-2DD1BE0C5B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7672" b="1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8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ytuł 3">
            <a:extLst>
              <a:ext uri="{FF2B5EF4-FFF2-40B4-BE49-F238E27FC236}">
                <a16:creationId xmlns:a16="http://schemas.microsoft.com/office/drawing/2014/main" id="{FF1864AE-E8BB-4B9F-B78B-C4A7BE55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Pierwszy okrąg</a:t>
            </a:r>
            <a:endParaRPr lang="en-US" sz="4000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A2DE0C32-EE30-4FB2-9A22-2749366CE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endParaRPr lang="en-US" sz="2000"/>
          </a:p>
        </p:txBody>
      </p:sp>
      <p:sp>
        <p:nvSpPr>
          <p:cNvPr id="70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Symbol zastępczy obrazu 18">
            <a:extLst>
              <a:ext uri="{FF2B5EF4-FFF2-40B4-BE49-F238E27FC236}">
                <a16:creationId xmlns:a16="http://schemas.microsoft.com/office/drawing/2014/main" id="{16A3D823-F644-46AC-85DD-A61874EEBC0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3614" b="3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4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ytuł 3">
            <a:extLst>
              <a:ext uri="{FF2B5EF4-FFF2-40B4-BE49-F238E27FC236}">
                <a16:creationId xmlns:a16="http://schemas.microsoft.com/office/drawing/2014/main" id="{FF1864AE-E8BB-4B9F-B78B-C4A7BE55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l-PL" sz="4000" dirty="0"/>
              <a:t>Znalezienie punktów zmniejszając okrąg</a:t>
            </a:r>
            <a:endParaRPr lang="en-US" sz="4000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A2DE0C32-EE30-4FB2-9A22-2749366CE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endParaRPr lang="en-US" sz="2000"/>
          </a:p>
        </p:txBody>
      </p:sp>
      <p:sp>
        <p:nvSpPr>
          <p:cNvPr id="49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obrazu 4">
            <a:extLst>
              <a:ext uri="{FF2B5EF4-FFF2-40B4-BE49-F238E27FC236}">
                <a16:creationId xmlns:a16="http://schemas.microsoft.com/office/drawing/2014/main" id="{F4286BFF-5972-43E0-943F-83B376ECEA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1543" b="-3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5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5A44E570-0FC6-4608-A1EB-4AB62271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312" y="1476375"/>
            <a:ext cx="41433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1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9CD0EE58-8837-40E9-A2B8-C22A5275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1438275"/>
            <a:ext cx="38862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C33ECD2F-17A2-4086-A0BD-CB96358E5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37" y="1462087"/>
            <a:ext cx="44291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35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Paralaks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ks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283</Words>
  <Application>Microsoft Office PowerPoint</Application>
  <PresentationFormat>Panoramiczny</PresentationFormat>
  <Paragraphs>35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Corbel</vt:lpstr>
      <vt:lpstr>Franklin Gothic Demi Cond</vt:lpstr>
      <vt:lpstr>Paralaksa</vt:lpstr>
      <vt:lpstr>Projekt na Algorytmy Geometryczne</vt:lpstr>
      <vt:lpstr>Okrąg o minimalnym polu ALGORYTM</vt:lpstr>
      <vt:lpstr>Złożoność</vt:lpstr>
      <vt:lpstr>Wyznaczenie otoczki</vt:lpstr>
      <vt:lpstr>Pierwszy okrąg</vt:lpstr>
      <vt:lpstr>Znalezienie punktów zmniejszając okrąg</vt:lpstr>
      <vt:lpstr>Prezentacja programu PowerPoint</vt:lpstr>
      <vt:lpstr>Prezentacja programu PowerPoint</vt:lpstr>
      <vt:lpstr>Prezentacja programu PowerPoint</vt:lpstr>
      <vt:lpstr>Prezentacja programu PowerPoint</vt:lpstr>
      <vt:lpstr>Prostokąt</vt:lpstr>
      <vt:lpstr>Złożoność</vt:lpstr>
      <vt:lpstr>Wyznaczenie otoczki</vt:lpstr>
      <vt:lpstr>Sprawdzanie prostokątów</vt:lpstr>
      <vt:lpstr>Sprawdzanie prostokątów</vt:lpstr>
      <vt:lpstr>Wybór prostokąta o najmniejszym polu</vt:lpstr>
      <vt:lpstr>Przykład gdzie prostokąty się różnią</vt:lpstr>
      <vt:lpstr>Przykład gdzie prostokąty się różnią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na Algorytmy Geometryczne</dc:title>
  <dc:creator>Maciek Sikora</dc:creator>
  <cp:lastModifiedBy>Maciek Sikora</cp:lastModifiedBy>
  <cp:revision>11</cp:revision>
  <dcterms:created xsi:type="dcterms:W3CDTF">2019-12-05T13:59:54Z</dcterms:created>
  <dcterms:modified xsi:type="dcterms:W3CDTF">2019-12-05T14:35:59Z</dcterms:modified>
</cp:coreProperties>
</file>