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8" r:id="rId4"/>
    <p:sldId id="260" r:id="rId5"/>
    <p:sldId id="274" r:id="rId6"/>
    <p:sldId id="277" r:id="rId7"/>
    <p:sldId id="275" r:id="rId8"/>
    <p:sldId id="293" r:id="rId9"/>
    <p:sldId id="287" r:id="rId10"/>
    <p:sldId id="262" r:id="rId11"/>
    <p:sldId id="295" r:id="rId12"/>
    <p:sldId id="281" r:id="rId13"/>
    <p:sldId id="288" r:id="rId14"/>
    <p:sldId id="289" r:id="rId15"/>
    <p:sldId id="290" r:id="rId16"/>
    <p:sldId id="294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688B-5BFE-40A8-99B3-445323ACD35E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4C668-F565-4137-A177-727A670767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78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7ADBF-764B-4055-9BF1-6A2DAC712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A56F0-172B-470D-B886-9B3866D86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2AA226-6949-45CE-9F82-9C786629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2FB498-6B11-483D-8073-D877B85F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7C52EF-2E3C-4595-91CD-EF2B45F6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A1971C-46E0-46DA-9353-FB5782DE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41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5D2DF2-45D6-4C28-B7D9-8DF00676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D63E70B-E13C-4BCF-BADA-F73587FE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B112C3-EA6A-4EDC-BF16-B25CD1D8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93F01D-1D99-4A5D-A2D5-8E25C3F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1DE580-E9B4-403A-9949-D6F7DBC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4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DF405BA-4C74-47FA-A189-45D2E0A0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2DD3D93-AC0C-4611-9E98-B6EBFA92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405176-AD94-4854-9EB6-DA354CB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11263C-D8C8-44D9-B79F-AFD77ABE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ABC0A0-4C9C-42CE-A4A5-4EB9A0E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6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9E827D-62F3-45D4-900A-4C15F6BB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037EA9-39B4-4BF1-8C2D-3E1B20EED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85A7B4-FEAD-4EBD-BC23-07FA37A0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FCC0E1-8811-487D-B829-7E656DAF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F01C4A-E58B-43AC-B0A9-193FFA16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8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FA2307-4F0F-4C12-B473-D05BE67E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02135B-4DC6-4959-8358-AE920508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93AB51-B06D-4140-ABD3-4E896125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02430-E512-4652-86A1-EBAA6BC3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C03098-10B2-4D50-87D6-3ED0F8BD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5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D97408-C4A8-46BA-AC57-4CB95DEF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4E7253-B1AC-4E08-B27D-B691A84C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DFE0FA-4A55-44EA-B043-1667F3CA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4F7ED5-36FB-405B-B871-CD0C4C5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CC6765-32B2-4BBA-865C-9B7935C9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AD88B92-E937-4435-9E7C-F5463F4D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64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EE42EF-3407-4AE5-96BF-0CB97D99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9D930D-4542-40B0-88B6-029E020E4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5DE700-474C-455B-B960-B5E35E11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7B8EA8E-EB81-42EC-8F0E-66C782F3C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A06EF71-37C9-43BB-B727-8FD5839E6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1238234-4362-4A8A-A7EF-9E10C1E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09FAB7A-D7E6-4E75-ADDC-3DC79765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5D8EB4A-5A78-44AA-B4F0-DCCEBC11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86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1CE77B-365D-41C3-8146-0B3CC160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D9AD6C-86A2-4A26-BC5C-AA3E79D4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B312254-13B6-4989-98EA-E820AA16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DE09459-4CBB-45D9-8CA8-75B42AAD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3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F0D40E4-5B1D-4EAE-A1A0-C866C378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E7E1B54-FB40-4F6A-B2CB-6743E1B3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11C099-F3E0-406D-81FB-16305FD3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57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20D8D6-D101-4D10-A11A-4F03DF17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56FC53-A518-4FF2-B9EA-2FD473E7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20CD88-8909-44B1-A707-ED1CE0D4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E85253-3CFB-49C3-BCA6-BED436A7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196A507-22B8-44D8-8CDD-B299BD43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64E4F0-3F81-4345-95E4-EE7E125C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2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13A6D2-07EB-44BD-9D4D-3F29F39C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B0ADDA9-2136-4AC6-86BC-93967BE07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3FF372-2409-4CC0-859A-174A84A8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685533-EA26-462B-A275-EA354899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3AA2A8-F2EF-481D-813D-2C0243DA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13EFF3-F2CC-48D1-B298-87061FB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5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CEDAE29-4CAB-4F71-B749-EA560483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FC2373-86BF-40E7-8EE3-766CFCBF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C9451D-D7F2-4347-9796-21F185244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91B9-7263-4D34-845F-962C84FF5F32}" type="datetimeFigureOut">
              <a:rPr lang="pl-PL" smtClean="0"/>
              <a:t>19.01.2020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EED3E2-21D7-4CB5-B557-55E2D276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E3877E-F372-41C9-925C-F5BBA7EB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EF8B-032C-40D0-9887-AF7E8F1A7B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592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BD3364-4709-4E52-B191-DE174272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What makes a car a ‘lemon’?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C3C991A-DF27-4CAC-980A-8D04258E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707" y="4832173"/>
            <a:ext cx="4470013" cy="1147863"/>
          </a:xfrm>
        </p:spPr>
        <p:txBody>
          <a:bodyPr anchor="t">
            <a:noAutofit/>
          </a:bodyPr>
          <a:lstStyle/>
          <a:p>
            <a:pPr algn="l"/>
            <a:r>
              <a:rPr lang="en-GB" sz="2000" dirty="0"/>
              <a:t>Michalina Cieślak, Maciej Świtała</a:t>
            </a:r>
          </a:p>
          <a:p>
            <a:pPr algn="l"/>
            <a:r>
              <a:rPr lang="en-GB" sz="1400" dirty="0"/>
              <a:t>Machine Learning 2, final project: classification, big dataset</a:t>
            </a:r>
            <a:endParaRPr lang="pl-PL" sz="1400" dirty="0"/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siedzi, samochód, stół, czarny&#10;&#10;Opis wygenerowany automatycznie">
            <a:extLst>
              <a:ext uri="{FF2B5EF4-FFF2-40B4-BE49-F238E27FC236}">
                <a16:creationId xmlns:a16="http://schemas.microsoft.com/office/drawing/2014/main" id="{F7AA4E42-2B2D-43DF-BB03-2A377E077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5" r="12432" b="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36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Choosing the ‘best’ model</a:t>
            </a:r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6DE21EF-0C29-489C-9A60-32E3AC5EF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735029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041534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62486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81895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3676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Logistic regression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Decision tree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Random forest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XGBoost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8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(train) = 0.69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(train) = 0.72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(train) = 0.68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(train) = 0.79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2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(test) = 0.69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(test) = 0.67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(test) = 0.68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AUC (test) = 0.70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187295"/>
                  </a:ext>
                </a:extLst>
              </a:tr>
            </a:tbl>
          </a:graphicData>
        </a:graphic>
      </p:graphicFrame>
      <p:pic>
        <p:nvPicPr>
          <p:cNvPr id="14" name="Obraz 13" descr="Obraz zawierający mapa&#10;&#10;Opis wygenerowany automatycznie">
            <a:extLst>
              <a:ext uri="{FF2B5EF4-FFF2-40B4-BE49-F238E27FC236}">
                <a16:creationId xmlns:a16="http://schemas.microsoft.com/office/drawing/2014/main" id="{D9DA36F2-652C-40E0-BFA5-82268A8D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5050"/>
            <a:ext cx="2598019" cy="2598019"/>
          </a:xfrm>
          <a:prstGeom prst="rect">
            <a:avLst/>
          </a:prstGeom>
        </p:spPr>
      </p:pic>
      <p:pic>
        <p:nvPicPr>
          <p:cNvPr id="15" name="Obraz 14" descr="Obraz zawierający mapa, tekst&#10;&#10;Opis wygenerowany automatycznie">
            <a:extLst>
              <a:ext uri="{FF2B5EF4-FFF2-40B4-BE49-F238E27FC236}">
                <a16:creationId xmlns:a16="http://schemas.microsoft.com/office/drawing/2014/main" id="{AD1C9FC6-EE17-4BA3-A4C6-5A0DA455A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81" y="2295050"/>
            <a:ext cx="2598019" cy="2598019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B140CD73-F1C9-4A75-BCAE-5E260CEDC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98" y="2295049"/>
            <a:ext cx="2598019" cy="2598019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2D364FA-3C25-40A5-8C9D-342743AB9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783" y="2295049"/>
            <a:ext cx="2533650" cy="26765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E3B1CA0-19FA-4380-9A1F-0633D83F0946}"/>
              </a:ext>
            </a:extLst>
          </p:cNvPr>
          <p:cNvSpPr txBox="1"/>
          <p:nvPr/>
        </p:nvSpPr>
        <p:spPr>
          <a:xfrm>
            <a:off x="838200" y="6010275"/>
            <a:ext cx="1045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O. F. </a:t>
            </a:r>
            <a:r>
              <a:rPr lang="pl-PL" b="1" dirty="0" err="1"/>
              <a:t>Domejean</a:t>
            </a:r>
            <a:r>
              <a:rPr lang="pl-PL" dirty="0"/>
              <a:t>, </a:t>
            </a:r>
            <a:r>
              <a:rPr lang="pl-PL" i="1" dirty="0"/>
              <a:t>Data Science with </a:t>
            </a:r>
            <a:r>
              <a:rPr lang="pl-PL" i="1" dirty="0" err="1"/>
              <a:t>Kaggle’s</a:t>
            </a:r>
            <a:r>
              <a:rPr lang="pl-PL" i="1" dirty="0"/>
              <a:t> </a:t>
            </a:r>
            <a:r>
              <a:rPr lang="pl-PL" i="1" dirty="0" err="1"/>
              <a:t>Competition</a:t>
            </a:r>
            <a:r>
              <a:rPr lang="pl-PL" i="1" dirty="0"/>
              <a:t> „</a:t>
            </a:r>
            <a:r>
              <a:rPr lang="pl-PL" i="1" dirty="0" err="1"/>
              <a:t>Don’t</a:t>
            </a:r>
            <a:r>
              <a:rPr lang="pl-PL" i="1" dirty="0"/>
              <a:t> Get </a:t>
            </a:r>
            <a:r>
              <a:rPr lang="pl-PL" i="1" dirty="0" err="1"/>
              <a:t>kicked</a:t>
            </a:r>
            <a:r>
              <a:rPr lang="pl-PL" i="1" dirty="0"/>
              <a:t>!”</a:t>
            </a:r>
            <a:r>
              <a:rPr lang="pl-PL" dirty="0"/>
              <a:t>) – much </a:t>
            </a:r>
            <a:r>
              <a:rPr lang="pl-PL" dirty="0" err="1"/>
              <a:t>worse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; </a:t>
            </a:r>
            <a:r>
              <a:rPr lang="pl-PL" dirty="0" err="1"/>
              <a:t>neural</a:t>
            </a:r>
            <a:r>
              <a:rPr lang="pl-PL" dirty="0"/>
              <a:t> </a:t>
            </a:r>
            <a:r>
              <a:rPr lang="pl-PL" dirty="0" err="1"/>
              <a:t>nets</a:t>
            </a:r>
            <a:r>
              <a:rPr lang="pl-PL" dirty="0"/>
              <a:t> with </a:t>
            </a:r>
            <a:r>
              <a:rPr lang="pl-PL" dirty="0" err="1"/>
              <a:t>similiar</a:t>
            </a:r>
            <a:r>
              <a:rPr lang="pl-PL" dirty="0"/>
              <a:t> performance to </a:t>
            </a:r>
            <a:r>
              <a:rPr lang="pl-PL" dirty="0" err="1"/>
              <a:t>our</a:t>
            </a:r>
            <a:r>
              <a:rPr lang="pl-PL" dirty="0"/>
              <a:t> XGBoost; SVM with 0,97 (</a:t>
            </a:r>
            <a:r>
              <a:rPr lang="pl-PL" dirty="0" err="1"/>
              <a:t>suspicious</a:t>
            </a:r>
            <a:r>
              <a:rPr lang="pl-PL" dirty="0"/>
              <a:t>, </a:t>
            </a:r>
            <a:r>
              <a:rPr lang="pl-PL" dirty="0" err="1"/>
              <a:t>isn’t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03383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C60927-12F5-4E48-8772-1B5007E6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Investigation – using </a:t>
            </a:r>
            <a:r>
              <a:rPr lang="en-GB" dirty="0" err="1"/>
              <a:t>XGBoost’s</a:t>
            </a:r>
            <a:r>
              <a:rPr lang="en-GB" dirty="0"/>
              <a:t> results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979EEB-3FE0-47E5-AE88-F70DA9A5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 importance</a:t>
            </a:r>
          </a:p>
          <a:p>
            <a:r>
              <a:rPr lang="en-GB" b="1" dirty="0"/>
              <a:t>Accumulated Local Effects (ALE) plots</a:t>
            </a:r>
          </a:p>
          <a:p>
            <a:pPr lvl="1"/>
            <a:r>
              <a:rPr lang="en-GB" dirty="0"/>
              <a:t>Enable investigating relationship between the dependent variable and chosen predictor</a:t>
            </a:r>
          </a:p>
          <a:p>
            <a:pPr lvl="1"/>
            <a:r>
              <a:rPr lang="en-GB" dirty="0"/>
              <a:t>Here: we have done ALE plots on </a:t>
            </a:r>
            <a:r>
              <a:rPr lang="en-GB" b="1" dirty="0"/>
              <a:t>all the observations from train subset</a:t>
            </a:r>
          </a:p>
          <a:p>
            <a:pPr lvl="1"/>
            <a:r>
              <a:rPr lang="en-GB" b="1" dirty="0"/>
              <a:t>Show difference in prediction on y-axis</a:t>
            </a:r>
          </a:p>
          <a:p>
            <a:pPr lvl="1"/>
            <a:r>
              <a:rPr lang="en-GB" dirty="0"/>
              <a:t>Better than Partial Dependence Plots – no problem with correlated variables since it uses conditional probabilities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AC2A877-06E9-4CCD-B3F8-4170A99EA6C7}"/>
              </a:ext>
            </a:extLst>
          </p:cNvPr>
          <p:cNvSpPr txBox="1"/>
          <p:nvPr/>
        </p:nvSpPr>
        <p:spPr>
          <a:xfrm>
            <a:off x="685800" y="575310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more see: P. </a:t>
            </a:r>
            <a:r>
              <a:rPr lang="en-GB" dirty="0" err="1"/>
              <a:t>Biecek</a:t>
            </a:r>
            <a:r>
              <a:rPr lang="en-GB" dirty="0"/>
              <a:t>, </a:t>
            </a:r>
            <a:r>
              <a:rPr lang="en-GB" i="1" dirty="0"/>
              <a:t>DALEX: Descriptive </a:t>
            </a:r>
            <a:r>
              <a:rPr lang="en-GB" i="1" dirty="0" err="1"/>
              <a:t>mAchine</a:t>
            </a:r>
            <a:r>
              <a:rPr lang="en-GB" i="1" dirty="0"/>
              <a:t> Learning Explanations,</a:t>
            </a:r>
            <a:endParaRPr lang="en-GB" dirty="0"/>
          </a:p>
          <a:p>
            <a:r>
              <a:rPr lang="en-GB" dirty="0"/>
              <a:t>For even more: C. Molnar, Interpretable Machine Learning. </a:t>
            </a:r>
            <a:r>
              <a:rPr lang="en-GB" i="1" dirty="0"/>
              <a:t>A guide for Making Black Box Models Explainable.</a:t>
            </a:r>
            <a:r>
              <a:rPr lang="en-GB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181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39780F-C61D-4ED1-9F32-23E9261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GB" dirty="0"/>
              <a:t>5. Investigation – feature importance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18BD440-8B50-42BF-8D66-14CBA379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661812"/>
            <a:ext cx="71723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20DD7-7BD0-44D8-B513-56DF3D5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Investigation – initial price (ALE plot)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6E4465-E7C6-4F25-9E17-51EE07A3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273810"/>
            <a:ext cx="7143750" cy="45339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D4A7B0E-2903-4368-861D-86F8ED15F2C3}"/>
              </a:ext>
            </a:extLst>
          </p:cNvPr>
          <p:cNvSpPr txBox="1"/>
          <p:nvPr/>
        </p:nvSpPr>
        <p:spPr>
          <a:xfrm>
            <a:off x="2424112" y="6123543"/>
            <a:ext cx="734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conclusion: The higher price, the lower probability of buying a ‘lemon’.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66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20DD7-7BD0-44D8-B513-56DF3D5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Investigation – vehicle age (ALE plot)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4B31DC0-6696-4678-9EA2-2488F875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398587"/>
            <a:ext cx="7105650" cy="44672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D056C97-867D-44CD-8920-0605FF7CA3E0}"/>
              </a:ext>
            </a:extLst>
          </p:cNvPr>
          <p:cNvSpPr txBox="1"/>
          <p:nvPr/>
        </p:nvSpPr>
        <p:spPr>
          <a:xfrm>
            <a:off x="2171699" y="6123543"/>
            <a:ext cx="806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conclusion: The higher vehicle’s age, the higher probability of buying a ‘lemon’.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415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E20DD7-7BD0-44D8-B513-56DF3D5E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Investigation – purchase’s month (ALE plot)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3CFB3A-09EA-4DB2-BBE4-F833F9C4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521142"/>
            <a:ext cx="7181850" cy="44862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320544B-0761-4D19-B3B6-40B5B53FBB8D}"/>
              </a:ext>
            </a:extLst>
          </p:cNvPr>
          <p:cNvSpPr txBox="1"/>
          <p:nvPr/>
        </p:nvSpPr>
        <p:spPr>
          <a:xfrm>
            <a:off x="3224212" y="6123543"/>
            <a:ext cx="646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conclusion: Buying on May, June, July helps avoiding ‘lemons’.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130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C95605-A3F6-4755-A2F4-97F2ADD7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77545B-98E3-440B-A0EF-45B2580F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Looking for better performance, we tried:</a:t>
            </a:r>
            <a:endParaRPr lang="pl-PL" dirty="0"/>
          </a:p>
          <a:p>
            <a:pPr lvl="1"/>
            <a:r>
              <a:rPr lang="en-GB" dirty="0"/>
              <a:t>Running ML models without correlated variables</a:t>
            </a:r>
          </a:p>
          <a:p>
            <a:pPr lvl="1"/>
            <a:r>
              <a:rPr lang="en-GB" dirty="0"/>
              <a:t>Normalization of the variables</a:t>
            </a:r>
          </a:p>
          <a:p>
            <a:pPr lvl="1"/>
            <a:r>
              <a:rPr lang="en-GB" dirty="0"/>
              <a:t>Creating </a:t>
            </a:r>
            <a:r>
              <a:rPr lang="en-GB" b="1" dirty="0"/>
              <a:t>new variables considering time </a:t>
            </a:r>
            <a:r>
              <a:rPr lang="en-GB" dirty="0"/>
              <a:t>(e.g. day of month, weekday)</a:t>
            </a:r>
          </a:p>
          <a:p>
            <a:pPr lvl="1"/>
            <a:r>
              <a:rPr lang="en-GB" b="1" dirty="0"/>
              <a:t>Variables’ transformations </a:t>
            </a:r>
            <a:r>
              <a:rPr lang="en-GB" dirty="0"/>
              <a:t>(e.g. warranty/price, price variations during auction)</a:t>
            </a:r>
          </a:p>
          <a:p>
            <a:pPr lvl="1"/>
            <a:r>
              <a:rPr lang="en-GB" b="1" dirty="0"/>
              <a:t>Aggregates</a:t>
            </a:r>
            <a:r>
              <a:rPr lang="en-GB" dirty="0"/>
              <a:t> (e.g. number of cars bought by the same buyer on one auction, mean price/age of all purchased vehicles etc.)</a:t>
            </a:r>
          </a:p>
          <a:p>
            <a:pPr lvl="1"/>
            <a:r>
              <a:rPr lang="en-GB" b="1" dirty="0"/>
              <a:t>Resampling</a:t>
            </a:r>
            <a:r>
              <a:rPr lang="en-GB" dirty="0"/>
              <a:t> (SMOTE algorithm, both over- and under- tried)</a:t>
            </a:r>
            <a:endParaRPr lang="pl-PL" dirty="0"/>
          </a:p>
          <a:p>
            <a:endParaRPr lang="pl-PL" dirty="0"/>
          </a:p>
          <a:p>
            <a:r>
              <a:rPr lang="pl-PL" b="1" dirty="0"/>
              <a:t>We </a:t>
            </a:r>
            <a:r>
              <a:rPr lang="pl-PL" b="1" dirty="0" err="1"/>
              <a:t>can</a:t>
            </a:r>
            <a:r>
              <a:rPr lang="pl-PL" b="1" dirty="0"/>
              <a:t> </a:t>
            </a:r>
            <a:r>
              <a:rPr lang="pl-PL" b="1" dirty="0" err="1"/>
              <a:t>still</a:t>
            </a:r>
            <a:r>
              <a:rPr lang="pl-PL" b="1" dirty="0"/>
              <a:t> </a:t>
            </a:r>
            <a:r>
              <a:rPr lang="pl-PL" b="1" dirty="0" err="1"/>
              <a:t>try</a:t>
            </a:r>
            <a:r>
              <a:rPr lang="pl-PL" b="1" dirty="0"/>
              <a:t>:</a:t>
            </a:r>
          </a:p>
          <a:p>
            <a:pPr lvl="1"/>
            <a:r>
              <a:rPr lang="pl-PL" b="1" dirty="0" err="1"/>
              <a:t>Neural</a:t>
            </a:r>
            <a:r>
              <a:rPr lang="pl-PL" b="1" dirty="0"/>
              <a:t> </a:t>
            </a:r>
            <a:r>
              <a:rPr lang="pl-PL" b="1" dirty="0" err="1"/>
              <a:t>nets</a:t>
            </a:r>
            <a:endParaRPr lang="pl-PL" b="1" dirty="0"/>
          </a:p>
          <a:p>
            <a:pPr lvl="1"/>
            <a:r>
              <a:rPr lang="pl-PL" b="1" dirty="0"/>
              <a:t>SVM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0BF57288-9B6B-4585-BA16-89A05A76154A}"/>
              </a:ext>
            </a:extLst>
          </p:cNvPr>
          <p:cNvSpPr txBox="1">
            <a:spLocks/>
          </p:cNvSpPr>
          <p:nvPr/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72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05" y="141261"/>
            <a:ext cx="2655771" cy="83043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US" sz="2800" b="0" dirty="0"/>
          </a:p>
        </p:txBody>
      </p:sp>
      <p:grpSp>
        <p:nvGrpSpPr>
          <p:cNvPr id="41" name="Group 40"/>
          <p:cNvGrpSpPr/>
          <p:nvPr/>
        </p:nvGrpSpPr>
        <p:grpSpPr>
          <a:xfrm>
            <a:off x="-3175" y="516275"/>
            <a:ext cx="12192000" cy="6500601"/>
            <a:chOff x="0" y="180975"/>
            <a:chExt cx="12192000" cy="6511926"/>
          </a:xfrm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6350" y="560764"/>
              <a:ext cx="6089650" cy="2601913"/>
            </a:xfrm>
            <a:custGeom>
              <a:avLst/>
              <a:gdLst>
                <a:gd name="T0" fmla="*/ 1542 w 1918"/>
                <a:gd name="T1" fmla="*/ 356 h 819"/>
                <a:gd name="T2" fmla="*/ 1510 w 1918"/>
                <a:gd name="T3" fmla="*/ 296 h 819"/>
                <a:gd name="T4" fmla="*/ 1380 w 1918"/>
                <a:gd name="T5" fmla="*/ 202 h 819"/>
                <a:gd name="T6" fmla="*/ 1094 w 1918"/>
                <a:gd name="T7" fmla="*/ 294 h 819"/>
                <a:gd name="T8" fmla="*/ 1094 w 1918"/>
                <a:gd name="T9" fmla="*/ 155 h 819"/>
                <a:gd name="T10" fmla="*/ 720 w 1918"/>
                <a:gd name="T11" fmla="*/ 154 h 819"/>
                <a:gd name="T12" fmla="*/ 311 w 1918"/>
                <a:gd name="T13" fmla="*/ 162 h 819"/>
                <a:gd name="T14" fmla="*/ 218 w 1918"/>
                <a:gd name="T15" fmla="*/ 233 h 819"/>
                <a:gd name="T16" fmla="*/ 141 w 1918"/>
                <a:gd name="T17" fmla="*/ 465 h 819"/>
                <a:gd name="T18" fmla="*/ 149 w 1918"/>
                <a:gd name="T19" fmla="*/ 337 h 819"/>
                <a:gd name="T20" fmla="*/ 173 w 1918"/>
                <a:gd name="T21" fmla="*/ 284 h 819"/>
                <a:gd name="T22" fmla="*/ 205 w 1918"/>
                <a:gd name="T23" fmla="*/ 401 h 819"/>
                <a:gd name="T24" fmla="*/ 325 w 1918"/>
                <a:gd name="T25" fmla="*/ 162 h 819"/>
                <a:gd name="T26" fmla="*/ 449 w 1918"/>
                <a:gd name="T27" fmla="*/ 287 h 819"/>
                <a:gd name="T28" fmla="*/ 457 w 1918"/>
                <a:gd name="T29" fmla="*/ 245 h 819"/>
                <a:gd name="T30" fmla="*/ 518 w 1918"/>
                <a:gd name="T31" fmla="*/ 229 h 819"/>
                <a:gd name="T32" fmla="*/ 534 w 1918"/>
                <a:gd name="T33" fmla="*/ 282 h 819"/>
                <a:gd name="T34" fmla="*/ 526 w 1918"/>
                <a:gd name="T35" fmla="*/ 122 h 819"/>
                <a:gd name="T36" fmla="*/ 558 w 1918"/>
                <a:gd name="T37" fmla="*/ 218 h 819"/>
                <a:gd name="T38" fmla="*/ 566 w 1918"/>
                <a:gd name="T39" fmla="*/ 239 h 819"/>
                <a:gd name="T40" fmla="*/ 574 w 1918"/>
                <a:gd name="T41" fmla="*/ 101 h 819"/>
                <a:gd name="T42" fmla="*/ 757 w 1918"/>
                <a:gd name="T43" fmla="*/ 242 h 819"/>
                <a:gd name="T44" fmla="*/ 761 w 1918"/>
                <a:gd name="T45" fmla="*/ 308 h 819"/>
                <a:gd name="T46" fmla="*/ 793 w 1918"/>
                <a:gd name="T47" fmla="*/ 230 h 819"/>
                <a:gd name="T48" fmla="*/ 800 w 1918"/>
                <a:gd name="T49" fmla="*/ 314 h 819"/>
                <a:gd name="T50" fmla="*/ 804 w 1918"/>
                <a:gd name="T51" fmla="*/ 208 h 819"/>
                <a:gd name="T52" fmla="*/ 810 w 1918"/>
                <a:gd name="T53" fmla="*/ 229 h 819"/>
                <a:gd name="T54" fmla="*/ 886 w 1918"/>
                <a:gd name="T55" fmla="*/ 150 h 819"/>
                <a:gd name="T56" fmla="*/ 886 w 1918"/>
                <a:gd name="T57" fmla="*/ 240 h 819"/>
                <a:gd name="T58" fmla="*/ 915 w 1918"/>
                <a:gd name="T59" fmla="*/ 287 h 819"/>
                <a:gd name="T60" fmla="*/ 1037 w 1918"/>
                <a:gd name="T61" fmla="*/ 268 h 819"/>
                <a:gd name="T62" fmla="*/ 1050 w 1918"/>
                <a:gd name="T63" fmla="*/ 174 h 819"/>
                <a:gd name="T64" fmla="*/ 1056 w 1918"/>
                <a:gd name="T65" fmla="*/ 277 h 819"/>
                <a:gd name="T66" fmla="*/ 1069 w 1918"/>
                <a:gd name="T67" fmla="*/ 166 h 819"/>
                <a:gd name="T68" fmla="*/ 1088 w 1918"/>
                <a:gd name="T69" fmla="*/ 277 h 819"/>
                <a:gd name="T70" fmla="*/ 1075 w 1918"/>
                <a:gd name="T71" fmla="*/ 166 h 819"/>
                <a:gd name="T72" fmla="*/ 1123 w 1918"/>
                <a:gd name="T73" fmla="*/ 285 h 819"/>
                <a:gd name="T74" fmla="*/ 1154 w 1918"/>
                <a:gd name="T75" fmla="*/ 344 h 819"/>
                <a:gd name="T76" fmla="*/ 1159 w 1918"/>
                <a:gd name="T77" fmla="*/ 248 h 819"/>
                <a:gd name="T78" fmla="*/ 1169 w 1918"/>
                <a:gd name="T79" fmla="*/ 268 h 819"/>
                <a:gd name="T80" fmla="*/ 1178 w 1918"/>
                <a:gd name="T81" fmla="*/ 274 h 819"/>
                <a:gd name="T82" fmla="*/ 1188 w 1918"/>
                <a:gd name="T83" fmla="*/ 319 h 819"/>
                <a:gd name="T84" fmla="*/ 1183 w 1918"/>
                <a:gd name="T85" fmla="*/ 223 h 819"/>
                <a:gd name="T86" fmla="*/ 1197 w 1918"/>
                <a:gd name="T87" fmla="*/ 280 h 819"/>
                <a:gd name="T88" fmla="*/ 1202 w 1918"/>
                <a:gd name="T89" fmla="*/ 293 h 819"/>
                <a:gd name="T90" fmla="*/ 1415 w 1918"/>
                <a:gd name="T91" fmla="*/ 190 h 819"/>
                <a:gd name="T92" fmla="*/ 1398 w 1918"/>
                <a:gd name="T93" fmla="*/ 248 h 819"/>
                <a:gd name="T94" fmla="*/ 1413 w 1918"/>
                <a:gd name="T95" fmla="*/ 289 h 819"/>
                <a:gd name="T96" fmla="*/ 1410 w 1918"/>
                <a:gd name="T97" fmla="*/ 233 h 819"/>
                <a:gd name="T98" fmla="*/ 1421 w 1918"/>
                <a:gd name="T99" fmla="*/ 278 h 819"/>
                <a:gd name="T100" fmla="*/ 1421 w 1918"/>
                <a:gd name="T101" fmla="*/ 220 h 819"/>
                <a:gd name="T102" fmla="*/ 1429 w 1918"/>
                <a:gd name="T103" fmla="*/ 265 h 819"/>
                <a:gd name="T104" fmla="*/ 1432 w 1918"/>
                <a:gd name="T105" fmla="*/ 223 h 819"/>
                <a:gd name="T106" fmla="*/ 1464 w 1918"/>
                <a:gd name="T107" fmla="*/ 287 h 819"/>
                <a:gd name="T108" fmla="*/ 1467 w 1918"/>
                <a:gd name="T109" fmla="*/ 347 h 819"/>
                <a:gd name="T110" fmla="*/ 1470 w 1918"/>
                <a:gd name="T111" fmla="*/ 262 h 819"/>
                <a:gd name="T112" fmla="*/ 1473 w 1918"/>
                <a:gd name="T113" fmla="*/ 300 h 819"/>
                <a:gd name="T114" fmla="*/ 1483 w 1918"/>
                <a:gd name="T115" fmla="*/ 373 h 819"/>
                <a:gd name="T116" fmla="*/ 1483 w 1918"/>
                <a:gd name="T117" fmla="*/ 274 h 819"/>
                <a:gd name="T118" fmla="*/ 1707 w 1918"/>
                <a:gd name="T119" fmla="*/ 378 h 819"/>
                <a:gd name="T120" fmla="*/ 1723 w 1918"/>
                <a:gd name="T121" fmla="*/ 305 h 819"/>
                <a:gd name="T122" fmla="*/ 1741 w 1918"/>
                <a:gd name="T123" fmla="*/ 395 h 819"/>
                <a:gd name="T124" fmla="*/ 1757 w 1918"/>
                <a:gd name="T125" fmla="*/ 301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9">
                  <a:moveTo>
                    <a:pt x="1888" y="462"/>
                  </a:moveTo>
                  <a:cubicBezTo>
                    <a:pt x="1856" y="368"/>
                    <a:pt x="1856" y="368"/>
                    <a:pt x="1856" y="368"/>
                  </a:cubicBezTo>
                  <a:cubicBezTo>
                    <a:pt x="1836" y="374"/>
                    <a:pt x="1836" y="374"/>
                    <a:pt x="1836" y="374"/>
                  </a:cubicBezTo>
                  <a:cubicBezTo>
                    <a:pt x="1836" y="411"/>
                    <a:pt x="1836" y="411"/>
                    <a:pt x="1836" y="411"/>
                  </a:cubicBezTo>
                  <a:cubicBezTo>
                    <a:pt x="1817" y="411"/>
                    <a:pt x="1817" y="411"/>
                    <a:pt x="1817" y="411"/>
                  </a:cubicBezTo>
                  <a:cubicBezTo>
                    <a:pt x="1817" y="373"/>
                    <a:pt x="1817" y="373"/>
                    <a:pt x="1817" y="373"/>
                  </a:cubicBezTo>
                  <a:cubicBezTo>
                    <a:pt x="1777" y="373"/>
                    <a:pt x="1777" y="373"/>
                    <a:pt x="1777" y="373"/>
                  </a:cubicBezTo>
                  <a:cubicBezTo>
                    <a:pt x="1777" y="398"/>
                    <a:pt x="1777" y="398"/>
                    <a:pt x="1777" y="398"/>
                  </a:cubicBezTo>
                  <a:cubicBezTo>
                    <a:pt x="1762" y="398"/>
                    <a:pt x="1762" y="398"/>
                    <a:pt x="1762" y="398"/>
                  </a:cubicBezTo>
                  <a:cubicBezTo>
                    <a:pt x="1762" y="282"/>
                    <a:pt x="1762" y="282"/>
                    <a:pt x="1762" y="282"/>
                  </a:cubicBezTo>
                  <a:cubicBezTo>
                    <a:pt x="1713" y="282"/>
                    <a:pt x="1713" y="282"/>
                    <a:pt x="1713" y="282"/>
                  </a:cubicBezTo>
                  <a:cubicBezTo>
                    <a:pt x="1710" y="288"/>
                    <a:pt x="1710" y="288"/>
                    <a:pt x="1710" y="288"/>
                  </a:cubicBezTo>
                  <a:cubicBezTo>
                    <a:pt x="1723" y="288"/>
                    <a:pt x="1723" y="288"/>
                    <a:pt x="1723" y="288"/>
                  </a:cubicBezTo>
                  <a:cubicBezTo>
                    <a:pt x="1723" y="293"/>
                    <a:pt x="1723" y="293"/>
                    <a:pt x="1723" y="293"/>
                  </a:cubicBezTo>
                  <a:cubicBezTo>
                    <a:pt x="1708" y="293"/>
                    <a:pt x="1708" y="293"/>
                    <a:pt x="1708" y="293"/>
                  </a:cubicBezTo>
                  <a:cubicBezTo>
                    <a:pt x="1707" y="296"/>
                    <a:pt x="1707" y="296"/>
                    <a:pt x="1707" y="296"/>
                  </a:cubicBezTo>
                  <a:cubicBezTo>
                    <a:pt x="1707" y="430"/>
                    <a:pt x="1707" y="430"/>
                    <a:pt x="1707" y="430"/>
                  </a:cubicBezTo>
                  <a:cubicBezTo>
                    <a:pt x="1675" y="430"/>
                    <a:pt x="1675" y="430"/>
                    <a:pt x="1675" y="430"/>
                  </a:cubicBezTo>
                  <a:cubicBezTo>
                    <a:pt x="1675" y="388"/>
                    <a:pt x="1675" y="388"/>
                    <a:pt x="1675" y="388"/>
                  </a:cubicBezTo>
                  <a:cubicBezTo>
                    <a:pt x="1675" y="388"/>
                    <a:pt x="1677" y="376"/>
                    <a:pt x="1666" y="376"/>
                  </a:cubicBezTo>
                  <a:cubicBezTo>
                    <a:pt x="1654" y="376"/>
                    <a:pt x="1659" y="387"/>
                    <a:pt x="1659" y="387"/>
                  </a:cubicBezTo>
                  <a:cubicBezTo>
                    <a:pt x="1659" y="437"/>
                    <a:pt x="1659" y="437"/>
                    <a:pt x="1659" y="437"/>
                  </a:cubicBezTo>
                  <a:cubicBezTo>
                    <a:pt x="1634" y="437"/>
                    <a:pt x="1634" y="437"/>
                    <a:pt x="1634" y="437"/>
                  </a:cubicBezTo>
                  <a:cubicBezTo>
                    <a:pt x="1634" y="339"/>
                    <a:pt x="1634" y="339"/>
                    <a:pt x="1634" y="339"/>
                  </a:cubicBezTo>
                  <a:cubicBezTo>
                    <a:pt x="1619" y="339"/>
                    <a:pt x="1619" y="339"/>
                    <a:pt x="1619" y="339"/>
                  </a:cubicBezTo>
                  <a:cubicBezTo>
                    <a:pt x="1619" y="369"/>
                    <a:pt x="1619" y="369"/>
                    <a:pt x="1619" y="369"/>
                  </a:cubicBezTo>
                  <a:cubicBezTo>
                    <a:pt x="1599" y="398"/>
                    <a:pt x="1599" y="398"/>
                    <a:pt x="1599" y="398"/>
                  </a:cubicBezTo>
                  <a:cubicBezTo>
                    <a:pt x="1590" y="388"/>
                    <a:pt x="1590" y="388"/>
                    <a:pt x="1590" y="388"/>
                  </a:cubicBezTo>
                  <a:cubicBezTo>
                    <a:pt x="1590" y="370"/>
                    <a:pt x="1590" y="370"/>
                    <a:pt x="1590" y="370"/>
                  </a:cubicBezTo>
                  <a:cubicBezTo>
                    <a:pt x="1572" y="370"/>
                    <a:pt x="1572" y="370"/>
                    <a:pt x="1572" y="370"/>
                  </a:cubicBezTo>
                  <a:cubicBezTo>
                    <a:pt x="1572" y="356"/>
                    <a:pt x="1572" y="356"/>
                    <a:pt x="1572" y="356"/>
                  </a:cubicBezTo>
                  <a:cubicBezTo>
                    <a:pt x="1542" y="356"/>
                    <a:pt x="1542" y="356"/>
                    <a:pt x="1542" y="356"/>
                  </a:cubicBezTo>
                  <a:cubicBezTo>
                    <a:pt x="1542" y="332"/>
                    <a:pt x="1542" y="332"/>
                    <a:pt x="1542" y="332"/>
                  </a:cubicBezTo>
                  <a:cubicBezTo>
                    <a:pt x="1520" y="332"/>
                    <a:pt x="1520" y="332"/>
                    <a:pt x="1520" y="332"/>
                  </a:cubicBezTo>
                  <a:cubicBezTo>
                    <a:pt x="1520" y="387"/>
                    <a:pt x="1520" y="387"/>
                    <a:pt x="1520" y="387"/>
                  </a:cubicBezTo>
                  <a:cubicBezTo>
                    <a:pt x="1510" y="387"/>
                    <a:pt x="1510" y="387"/>
                    <a:pt x="1510" y="387"/>
                  </a:cubicBezTo>
                  <a:cubicBezTo>
                    <a:pt x="1510" y="377"/>
                    <a:pt x="1510" y="377"/>
                    <a:pt x="1510" y="377"/>
                  </a:cubicBezTo>
                  <a:cubicBezTo>
                    <a:pt x="1496" y="377"/>
                    <a:pt x="1496" y="377"/>
                    <a:pt x="1496" y="377"/>
                  </a:cubicBezTo>
                  <a:cubicBezTo>
                    <a:pt x="1496" y="373"/>
                    <a:pt x="1496" y="373"/>
                    <a:pt x="1496" y="373"/>
                  </a:cubicBezTo>
                  <a:cubicBezTo>
                    <a:pt x="1510" y="373"/>
                    <a:pt x="1510" y="373"/>
                    <a:pt x="1510" y="373"/>
                  </a:cubicBezTo>
                  <a:cubicBezTo>
                    <a:pt x="1510" y="364"/>
                    <a:pt x="1510" y="364"/>
                    <a:pt x="1510" y="364"/>
                  </a:cubicBezTo>
                  <a:cubicBezTo>
                    <a:pt x="1496" y="364"/>
                    <a:pt x="1496" y="364"/>
                    <a:pt x="1496" y="364"/>
                  </a:cubicBezTo>
                  <a:cubicBezTo>
                    <a:pt x="1496" y="360"/>
                    <a:pt x="1496" y="360"/>
                    <a:pt x="1496" y="360"/>
                  </a:cubicBezTo>
                  <a:cubicBezTo>
                    <a:pt x="1510" y="360"/>
                    <a:pt x="1510" y="360"/>
                    <a:pt x="1510" y="360"/>
                  </a:cubicBezTo>
                  <a:cubicBezTo>
                    <a:pt x="1510" y="351"/>
                    <a:pt x="1510" y="351"/>
                    <a:pt x="1510" y="351"/>
                  </a:cubicBezTo>
                  <a:cubicBezTo>
                    <a:pt x="1496" y="351"/>
                    <a:pt x="1496" y="351"/>
                    <a:pt x="1496" y="351"/>
                  </a:cubicBezTo>
                  <a:cubicBezTo>
                    <a:pt x="1496" y="347"/>
                    <a:pt x="1496" y="347"/>
                    <a:pt x="1496" y="347"/>
                  </a:cubicBezTo>
                  <a:cubicBezTo>
                    <a:pt x="1510" y="347"/>
                    <a:pt x="1510" y="347"/>
                    <a:pt x="1510" y="347"/>
                  </a:cubicBezTo>
                  <a:cubicBezTo>
                    <a:pt x="1510" y="338"/>
                    <a:pt x="1510" y="338"/>
                    <a:pt x="1510" y="338"/>
                  </a:cubicBezTo>
                  <a:cubicBezTo>
                    <a:pt x="1496" y="338"/>
                    <a:pt x="1496" y="338"/>
                    <a:pt x="1496" y="338"/>
                  </a:cubicBezTo>
                  <a:cubicBezTo>
                    <a:pt x="1496" y="334"/>
                    <a:pt x="1496" y="334"/>
                    <a:pt x="1496" y="334"/>
                  </a:cubicBezTo>
                  <a:cubicBezTo>
                    <a:pt x="1510" y="334"/>
                    <a:pt x="1510" y="334"/>
                    <a:pt x="1510" y="334"/>
                  </a:cubicBezTo>
                  <a:cubicBezTo>
                    <a:pt x="1510" y="326"/>
                    <a:pt x="1510" y="326"/>
                    <a:pt x="1510" y="326"/>
                  </a:cubicBezTo>
                  <a:cubicBezTo>
                    <a:pt x="1496" y="326"/>
                    <a:pt x="1496" y="326"/>
                    <a:pt x="1496" y="326"/>
                  </a:cubicBezTo>
                  <a:cubicBezTo>
                    <a:pt x="1496" y="321"/>
                    <a:pt x="1496" y="321"/>
                    <a:pt x="1496" y="321"/>
                  </a:cubicBezTo>
                  <a:cubicBezTo>
                    <a:pt x="1510" y="321"/>
                    <a:pt x="1510" y="321"/>
                    <a:pt x="1510" y="321"/>
                  </a:cubicBezTo>
                  <a:cubicBezTo>
                    <a:pt x="1510" y="313"/>
                    <a:pt x="1510" y="313"/>
                    <a:pt x="1510" y="313"/>
                  </a:cubicBezTo>
                  <a:cubicBezTo>
                    <a:pt x="1496" y="313"/>
                    <a:pt x="1496" y="313"/>
                    <a:pt x="1496" y="313"/>
                  </a:cubicBezTo>
                  <a:cubicBezTo>
                    <a:pt x="1496" y="309"/>
                    <a:pt x="1496" y="309"/>
                    <a:pt x="1496" y="309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0"/>
                    <a:pt x="1510" y="300"/>
                    <a:pt x="1510" y="300"/>
                  </a:cubicBezTo>
                  <a:cubicBezTo>
                    <a:pt x="1496" y="300"/>
                    <a:pt x="1496" y="300"/>
                    <a:pt x="1496" y="300"/>
                  </a:cubicBezTo>
                  <a:cubicBezTo>
                    <a:pt x="1496" y="296"/>
                    <a:pt x="1496" y="296"/>
                    <a:pt x="1496" y="296"/>
                  </a:cubicBezTo>
                  <a:cubicBezTo>
                    <a:pt x="1510" y="296"/>
                    <a:pt x="1510" y="296"/>
                    <a:pt x="1510" y="296"/>
                  </a:cubicBezTo>
                  <a:cubicBezTo>
                    <a:pt x="1510" y="287"/>
                    <a:pt x="1510" y="287"/>
                    <a:pt x="1510" y="287"/>
                  </a:cubicBezTo>
                  <a:cubicBezTo>
                    <a:pt x="1496" y="287"/>
                    <a:pt x="1496" y="287"/>
                    <a:pt x="1496" y="287"/>
                  </a:cubicBezTo>
                  <a:cubicBezTo>
                    <a:pt x="1496" y="283"/>
                    <a:pt x="1496" y="283"/>
                    <a:pt x="1496" y="283"/>
                  </a:cubicBezTo>
                  <a:cubicBezTo>
                    <a:pt x="1510" y="283"/>
                    <a:pt x="1510" y="283"/>
                    <a:pt x="1510" y="283"/>
                  </a:cubicBezTo>
                  <a:cubicBezTo>
                    <a:pt x="1510" y="274"/>
                    <a:pt x="1510" y="274"/>
                    <a:pt x="1510" y="274"/>
                  </a:cubicBezTo>
                  <a:cubicBezTo>
                    <a:pt x="1496" y="274"/>
                    <a:pt x="1496" y="274"/>
                    <a:pt x="1496" y="274"/>
                  </a:cubicBezTo>
                  <a:cubicBezTo>
                    <a:pt x="1496" y="270"/>
                    <a:pt x="1496" y="270"/>
                    <a:pt x="1496" y="270"/>
                  </a:cubicBezTo>
                  <a:cubicBezTo>
                    <a:pt x="1510" y="270"/>
                    <a:pt x="1510" y="270"/>
                    <a:pt x="1510" y="270"/>
                  </a:cubicBezTo>
                  <a:cubicBezTo>
                    <a:pt x="1510" y="268"/>
                    <a:pt x="1510" y="268"/>
                    <a:pt x="1510" y="268"/>
                  </a:cubicBezTo>
                  <a:cubicBezTo>
                    <a:pt x="1506" y="262"/>
                    <a:pt x="1506" y="262"/>
                    <a:pt x="1506" y="262"/>
                  </a:cubicBezTo>
                  <a:cubicBezTo>
                    <a:pt x="1493" y="262"/>
                    <a:pt x="1493" y="262"/>
                    <a:pt x="1493" y="262"/>
                  </a:cubicBezTo>
                  <a:cubicBezTo>
                    <a:pt x="1493" y="257"/>
                    <a:pt x="1493" y="257"/>
                    <a:pt x="1493" y="257"/>
                  </a:cubicBezTo>
                  <a:cubicBezTo>
                    <a:pt x="1504" y="257"/>
                    <a:pt x="1504" y="257"/>
                    <a:pt x="1504" y="257"/>
                  </a:cubicBezTo>
                  <a:cubicBezTo>
                    <a:pt x="1503" y="255"/>
                    <a:pt x="1503" y="255"/>
                    <a:pt x="1503" y="255"/>
                  </a:cubicBezTo>
                  <a:cubicBezTo>
                    <a:pt x="1503" y="249"/>
                    <a:pt x="1503" y="249"/>
                    <a:pt x="1503" y="249"/>
                  </a:cubicBezTo>
                  <a:cubicBezTo>
                    <a:pt x="1490" y="249"/>
                    <a:pt x="1490" y="249"/>
                    <a:pt x="1490" y="249"/>
                  </a:cubicBezTo>
                  <a:cubicBezTo>
                    <a:pt x="1490" y="245"/>
                    <a:pt x="1490" y="245"/>
                    <a:pt x="1490" y="245"/>
                  </a:cubicBezTo>
                  <a:cubicBezTo>
                    <a:pt x="1503" y="245"/>
                    <a:pt x="1503" y="245"/>
                    <a:pt x="1503" y="245"/>
                  </a:cubicBezTo>
                  <a:cubicBezTo>
                    <a:pt x="1503" y="236"/>
                    <a:pt x="1503" y="236"/>
                    <a:pt x="1503" y="236"/>
                  </a:cubicBezTo>
                  <a:cubicBezTo>
                    <a:pt x="1487" y="236"/>
                    <a:pt x="1487" y="236"/>
                    <a:pt x="1487" y="236"/>
                  </a:cubicBezTo>
                  <a:cubicBezTo>
                    <a:pt x="1487" y="232"/>
                    <a:pt x="1487" y="232"/>
                    <a:pt x="1487" y="232"/>
                  </a:cubicBezTo>
                  <a:cubicBezTo>
                    <a:pt x="1503" y="232"/>
                    <a:pt x="1503" y="232"/>
                    <a:pt x="1503" y="232"/>
                  </a:cubicBezTo>
                  <a:cubicBezTo>
                    <a:pt x="1503" y="224"/>
                    <a:pt x="1503" y="224"/>
                    <a:pt x="1503" y="224"/>
                  </a:cubicBezTo>
                  <a:cubicBezTo>
                    <a:pt x="1457" y="224"/>
                    <a:pt x="1457" y="224"/>
                    <a:pt x="1457" y="224"/>
                  </a:cubicBezTo>
                  <a:cubicBezTo>
                    <a:pt x="1457" y="300"/>
                    <a:pt x="1457" y="300"/>
                    <a:pt x="1457" y="300"/>
                  </a:cubicBezTo>
                  <a:cubicBezTo>
                    <a:pt x="1437" y="300"/>
                    <a:pt x="1437" y="300"/>
                    <a:pt x="1437" y="300"/>
                  </a:cubicBezTo>
                  <a:cubicBezTo>
                    <a:pt x="1437" y="211"/>
                    <a:pt x="1437" y="211"/>
                    <a:pt x="1437" y="211"/>
                  </a:cubicBezTo>
                  <a:cubicBezTo>
                    <a:pt x="1415" y="180"/>
                    <a:pt x="1415" y="180"/>
                    <a:pt x="1415" y="180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2" y="263"/>
                    <a:pt x="1392" y="263"/>
                    <a:pt x="1392" y="263"/>
                  </a:cubicBezTo>
                  <a:cubicBezTo>
                    <a:pt x="1380" y="263"/>
                    <a:pt x="1380" y="263"/>
                    <a:pt x="1380" y="263"/>
                  </a:cubicBezTo>
                  <a:cubicBezTo>
                    <a:pt x="1380" y="202"/>
                    <a:pt x="1380" y="202"/>
                    <a:pt x="1380" y="202"/>
                  </a:cubicBezTo>
                  <a:cubicBezTo>
                    <a:pt x="1352" y="202"/>
                    <a:pt x="1352" y="202"/>
                    <a:pt x="1352" y="202"/>
                  </a:cubicBezTo>
                  <a:cubicBezTo>
                    <a:pt x="1352" y="224"/>
                    <a:pt x="1352" y="224"/>
                    <a:pt x="1352" y="224"/>
                  </a:cubicBezTo>
                  <a:cubicBezTo>
                    <a:pt x="1344" y="224"/>
                    <a:pt x="1344" y="224"/>
                    <a:pt x="1344" y="224"/>
                  </a:cubicBezTo>
                  <a:cubicBezTo>
                    <a:pt x="1344" y="202"/>
                    <a:pt x="1344" y="202"/>
                    <a:pt x="1344" y="202"/>
                  </a:cubicBezTo>
                  <a:cubicBezTo>
                    <a:pt x="1324" y="202"/>
                    <a:pt x="1324" y="202"/>
                    <a:pt x="1324" y="202"/>
                  </a:cubicBezTo>
                  <a:cubicBezTo>
                    <a:pt x="1324" y="226"/>
                    <a:pt x="1324" y="226"/>
                    <a:pt x="1324" y="226"/>
                  </a:cubicBezTo>
                  <a:cubicBezTo>
                    <a:pt x="1315" y="243"/>
                    <a:pt x="1315" y="243"/>
                    <a:pt x="1315" y="24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307" y="275"/>
                    <a:pt x="1307" y="275"/>
                    <a:pt x="1307" y="275"/>
                  </a:cubicBezTo>
                  <a:cubicBezTo>
                    <a:pt x="1307" y="320"/>
                    <a:pt x="1307" y="320"/>
                    <a:pt x="1307" y="320"/>
                  </a:cubicBezTo>
                  <a:cubicBezTo>
                    <a:pt x="1296" y="320"/>
                    <a:pt x="1296" y="320"/>
                    <a:pt x="1296" y="320"/>
                  </a:cubicBezTo>
                  <a:cubicBezTo>
                    <a:pt x="1296" y="380"/>
                    <a:pt x="1296" y="380"/>
                    <a:pt x="1296" y="380"/>
                  </a:cubicBezTo>
                  <a:cubicBezTo>
                    <a:pt x="1284" y="380"/>
                    <a:pt x="1284" y="380"/>
                    <a:pt x="1284" y="380"/>
                  </a:cubicBezTo>
                  <a:cubicBezTo>
                    <a:pt x="1284" y="352"/>
                    <a:pt x="1284" y="352"/>
                    <a:pt x="1284" y="352"/>
                  </a:cubicBezTo>
                  <a:cubicBezTo>
                    <a:pt x="1273" y="352"/>
                    <a:pt x="1273" y="352"/>
                    <a:pt x="1273" y="352"/>
                  </a:cubicBezTo>
                  <a:cubicBezTo>
                    <a:pt x="1273" y="257"/>
                    <a:pt x="1273" y="257"/>
                    <a:pt x="1273" y="257"/>
                  </a:cubicBezTo>
                  <a:cubicBezTo>
                    <a:pt x="1234" y="257"/>
                    <a:pt x="1234" y="257"/>
                    <a:pt x="1234" y="257"/>
                  </a:cubicBezTo>
                  <a:cubicBezTo>
                    <a:pt x="1234" y="277"/>
                    <a:pt x="1234" y="277"/>
                    <a:pt x="1234" y="277"/>
                  </a:cubicBezTo>
                  <a:cubicBezTo>
                    <a:pt x="1212" y="275"/>
                    <a:pt x="1212" y="275"/>
                    <a:pt x="1212" y="275"/>
                  </a:cubicBezTo>
                  <a:cubicBezTo>
                    <a:pt x="1212" y="209"/>
                    <a:pt x="1212" y="209"/>
                    <a:pt x="1212" y="209"/>
                  </a:cubicBezTo>
                  <a:cubicBezTo>
                    <a:pt x="1175" y="209"/>
                    <a:pt x="1175" y="209"/>
                    <a:pt x="1175" y="209"/>
                  </a:cubicBezTo>
                  <a:cubicBezTo>
                    <a:pt x="1161" y="234"/>
                    <a:pt x="1161" y="234"/>
                    <a:pt x="1161" y="234"/>
                  </a:cubicBezTo>
                  <a:cubicBezTo>
                    <a:pt x="1152" y="234"/>
                    <a:pt x="1152" y="234"/>
                    <a:pt x="1152" y="234"/>
                  </a:cubicBezTo>
                  <a:cubicBezTo>
                    <a:pt x="1152" y="275"/>
                    <a:pt x="1152" y="275"/>
                    <a:pt x="1152" y="275"/>
                  </a:cubicBezTo>
                  <a:cubicBezTo>
                    <a:pt x="1140" y="275"/>
                    <a:pt x="1140" y="275"/>
                    <a:pt x="1140" y="275"/>
                  </a:cubicBezTo>
                  <a:cubicBezTo>
                    <a:pt x="1140" y="234"/>
                    <a:pt x="1140" y="234"/>
                    <a:pt x="1140" y="234"/>
                  </a:cubicBezTo>
                  <a:cubicBezTo>
                    <a:pt x="1123" y="234"/>
                    <a:pt x="1123" y="234"/>
                    <a:pt x="1123" y="234"/>
                  </a:cubicBezTo>
                  <a:cubicBezTo>
                    <a:pt x="1114" y="243"/>
                    <a:pt x="1114" y="243"/>
                    <a:pt x="1114" y="243"/>
                  </a:cubicBezTo>
                  <a:cubicBezTo>
                    <a:pt x="1114" y="296"/>
                    <a:pt x="1114" y="296"/>
                    <a:pt x="1114" y="296"/>
                  </a:cubicBezTo>
                  <a:cubicBezTo>
                    <a:pt x="1104" y="296"/>
                    <a:pt x="1104" y="296"/>
                    <a:pt x="1104" y="296"/>
                  </a:cubicBezTo>
                  <a:cubicBezTo>
                    <a:pt x="1104" y="294"/>
                    <a:pt x="1104" y="294"/>
                    <a:pt x="1104" y="294"/>
                  </a:cubicBezTo>
                  <a:cubicBezTo>
                    <a:pt x="1094" y="294"/>
                    <a:pt x="1094" y="294"/>
                    <a:pt x="1094" y="294"/>
                  </a:cubicBezTo>
                  <a:cubicBezTo>
                    <a:pt x="1094" y="285"/>
                    <a:pt x="1094" y="285"/>
                    <a:pt x="1094" y="285"/>
                  </a:cubicBezTo>
                  <a:cubicBezTo>
                    <a:pt x="1104" y="285"/>
                    <a:pt x="1104" y="285"/>
                    <a:pt x="1104" y="285"/>
                  </a:cubicBezTo>
                  <a:cubicBezTo>
                    <a:pt x="1104" y="277"/>
                    <a:pt x="1104" y="277"/>
                    <a:pt x="1104" y="277"/>
                  </a:cubicBezTo>
                  <a:cubicBezTo>
                    <a:pt x="1094" y="277"/>
                    <a:pt x="1094" y="277"/>
                    <a:pt x="1094" y="277"/>
                  </a:cubicBezTo>
                  <a:cubicBezTo>
                    <a:pt x="1094" y="268"/>
                    <a:pt x="1094" y="268"/>
                    <a:pt x="1094" y="268"/>
                  </a:cubicBezTo>
                  <a:cubicBezTo>
                    <a:pt x="1104" y="268"/>
                    <a:pt x="1104" y="268"/>
                    <a:pt x="1104" y="268"/>
                  </a:cubicBezTo>
                  <a:cubicBezTo>
                    <a:pt x="1104" y="260"/>
                    <a:pt x="1104" y="260"/>
                    <a:pt x="1104" y="260"/>
                  </a:cubicBezTo>
                  <a:cubicBezTo>
                    <a:pt x="1094" y="260"/>
                    <a:pt x="1094" y="260"/>
                    <a:pt x="1094" y="260"/>
                  </a:cubicBezTo>
                  <a:cubicBezTo>
                    <a:pt x="1094" y="251"/>
                    <a:pt x="1094" y="251"/>
                    <a:pt x="1094" y="251"/>
                  </a:cubicBezTo>
                  <a:cubicBezTo>
                    <a:pt x="1104" y="251"/>
                    <a:pt x="1104" y="251"/>
                    <a:pt x="1104" y="251"/>
                  </a:cubicBezTo>
                  <a:cubicBezTo>
                    <a:pt x="1104" y="243"/>
                    <a:pt x="1104" y="243"/>
                    <a:pt x="1104" y="243"/>
                  </a:cubicBezTo>
                  <a:cubicBezTo>
                    <a:pt x="1094" y="243"/>
                    <a:pt x="1094" y="243"/>
                    <a:pt x="1094" y="243"/>
                  </a:cubicBezTo>
                  <a:cubicBezTo>
                    <a:pt x="1094" y="234"/>
                    <a:pt x="1094" y="234"/>
                    <a:pt x="1094" y="234"/>
                  </a:cubicBezTo>
                  <a:cubicBezTo>
                    <a:pt x="1104" y="234"/>
                    <a:pt x="1104" y="234"/>
                    <a:pt x="1104" y="234"/>
                  </a:cubicBezTo>
                  <a:cubicBezTo>
                    <a:pt x="1104" y="226"/>
                    <a:pt x="1104" y="226"/>
                    <a:pt x="1104" y="226"/>
                  </a:cubicBezTo>
                  <a:cubicBezTo>
                    <a:pt x="1094" y="226"/>
                    <a:pt x="1094" y="226"/>
                    <a:pt x="1094" y="226"/>
                  </a:cubicBezTo>
                  <a:cubicBezTo>
                    <a:pt x="1094" y="217"/>
                    <a:pt x="1094" y="217"/>
                    <a:pt x="1094" y="217"/>
                  </a:cubicBezTo>
                  <a:cubicBezTo>
                    <a:pt x="1104" y="217"/>
                    <a:pt x="1104" y="217"/>
                    <a:pt x="1104" y="217"/>
                  </a:cubicBezTo>
                  <a:cubicBezTo>
                    <a:pt x="1104" y="209"/>
                    <a:pt x="1104" y="209"/>
                    <a:pt x="1104" y="209"/>
                  </a:cubicBezTo>
                  <a:cubicBezTo>
                    <a:pt x="1094" y="209"/>
                    <a:pt x="1094" y="209"/>
                    <a:pt x="1094" y="209"/>
                  </a:cubicBezTo>
                  <a:cubicBezTo>
                    <a:pt x="1094" y="200"/>
                    <a:pt x="1094" y="200"/>
                    <a:pt x="1094" y="200"/>
                  </a:cubicBezTo>
                  <a:cubicBezTo>
                    <a:pt x="1104" y="200"/>
                    <a:pt x="1104" y="200"/>
                    <a:pt x="1104" y="200"/>
                  </a:cubicBezTo>
                  <a:cubicBezTo>
                    <a:pt x="1104" y="197"/>
                    <a:pt x="1104" y="197"/>
                    <a:pt x="1104" y="197"/>
                  </a:cubicBezTo>
                  <a:cubicBezTo>
                    <a:pt x="1102" y="191"/>
                    <a:pt x="1102" y="191"/>
                    <a:pt x="1102" y="191"/>
                  </a:cubicBezTo>
                  <a:cubicBezTo>
                    <a:pt x="1094" y="191"/>
                    <a:pt x="1094" y="191"/>
                    <a:pt x="1094" y="191"/>
                  </a:cubicBezTo>
                  <a:cubicBezTo>
                    <a:pt x="1094" y="183"/>
                    <a:pt x="1094" y="183"/>
                    <a:pt x="1094" y="183"/>
                  </a:cubicBezTo>
                  <a:cubicBezTo>
                    <a:pt x="1100" y="183"/>
                    <a:pt x="1100" y="183"/>
                    <a:pt x="1100" y="183"/>
                  </a:cubicBezTo>
                  <a:cubicBezTo>
                    <a:pt x="1098" y="174"/>
                    <a:pt x="1098" y="174"/>
                    <a:pt x="1098" y="174"/>
                  </a:cubicBezTo>
                  <a:cubicBezTo>
                    <a:pt x="1094" y="174"/>
                    <a:pt x="1094" y="174"/>
                    <a:pt x="1094" y="174"/>
                  </a:cubicBezTo>
                  <a:cubicBezTo>
                    <a:pt x="1094" y="166"/>
                    <a:pt x="1094" y="166"/>
                    <a:pt x="1094" y="166"/>
                  </a:cubicBezTo>
                  <a:cubicBezTo>
                    <a:pt x="1096" y="166"/>
                    <a:pt x="1096" y="166"/>
                    <a:pt x="1096" y="166"/>
                  </a:cubicBezTo>
                  <a:cubicBezTo>
                    <a:pt x="1094" y="155"/>
                    <a:pt x="1094" y="155"/>
                    <a:pt x="1094" y="155"/>
                  </a:cubicBezTo>
                  <a:cubicBezTo>
                    <a:pt x="1094" y="125"/>
                    <a:pt x="1094" y="125"/>
                    <a:pt x="1094" y="125"/>
                  </a:cubicBezTo>
                  <a:cubicBezTo>
                    <a:pt x="1088" y="125"/>
                    <a:pt x="1088" y="125"/>
                    <a:pt x="1088" y="125"/>
                  </a:cubicBezTo>
                  <a:cubicBezTo>
                    <a:pt x="1088" y="113"/>
                    <a:pt x="1088" y="113"/>
                    <a:pt x="1088" y="113"/>
                  </a:cubicBezTo>
                  <a:cubicBezTo>
                    <a:pt x="1078" y="103"/>
                    <a:pt x="1078" y="103"/>
                    <a:pt x="1078" y="103"/>
                  </a:cubicBezTo>
                  <a:cubicBezTo>
                    <a:pt x="1036" y="103"/>
                    <a:pt x="1036" y="103"/>
                    <a:pt x="1036" y="103"/>
                  </a:cubicBezTo>
                  <a:cubicBezTo>
                    <a:pt x="1036" y="122"/>
                    <a:pt x="1036" y="122"/>
                    <a:pt x="1036" y="122"/>
                  </a:cubicBezTo>
                  <a:cubicBezTo>
                    <a:pt x="1031" y="129"/>
                    <a:pt x="1031" y="129"/>
                    <a:pt x="1031" y="129"/>
                  </a:cubicBezTo>
                  <a:cubicBezTo>
                    <a:pt x="1031" y="155"/>
                    <a:pt x="1031" y="155"/>
                    <a:pt x="1031" y="155"/>
                  </a:cubicBezTo>
                  <a:cubicBezTo>
                    <a:pt x="1022" y="155"/>
                    <a:pt x="1022" y="155"/>
                    <a:pt x="1022" y="155"/>
                  </a:cubicBezTo>
                  <a:cubicBezTo>
                    <a:pt x="1022" y="315"/>
                    <a:pt x="1022" y="315"/>
                    <a:pt x="1022" y="315"/>
                  </a:cubicBezTo>
                  <a:cubicBezTo>
                    <a:pt x="931" y="315"/>
                    <a:pt x="931" y="315"/>
                    <a:pt x="931" y="315"/>
                  </a:cubicBezTo>
                  <a:cubicBezTo>
                    <a:pt x="931" y="315"/>
                    <a:pt x="931" y="286"/>
                    <a:pt x="931" y="279"/>
                  </a:cubicBezTo>
                  <a:cubicBezTo>
                    <a:pt x="931" y="272"/>
                    <a:pt x="925" y="258"/>
                    <a:pt x="925" y="258"/>
                  </a:cubicBezTo>
                  <a:cubicBezTo>
                    <a:pt x="925" y="233"/>
                    <a:pt x="925" y="233"/>
                    <a:pt x="925" y="233"/>
                  </a:cubicBezTo>
                  <a:cubicBezTo>
                    <a:pt x="911" y="210"/>
                    <a:pt x="911" y="210"/>
                    <a:pt x="911" y="210"/>
                  </a:cubicBezTo>
                  <a:cubicBezTo>
                    <a:pt x="911" y="153"/>
                    <a:pt x="911" y="153"/>
                    <a:pt x="911" y="153"/>
                  </a:cubicBezTo>
                  <a:cubicBezTo>
                    <a:pt x="903" y="142"/>
                    <a:pt x="903" y="142"/>
                    <a:pt x="903" y="142"/>
                  </a:cubicBezTo>
                  <a:cubicBezTo>
                    <a:pt x="903" y="113"/>
                    <a:pt x="903" y="113"/>
                    <a:pt x="903" y="113"/>
                  </a:cubicBezTo>
                  <a:cubicBezTo>
                    <a:pt x="890" y="85"/>
                    <a:pt x="890" y="85"/>
                    <a:pt x="890" y="85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83"/>
                    <a:pt x="885" y="83"/>
                    <a:pt x="885" y="83"/>
                  </a:cubicBezTo>
                  <a:cubicBezTo>
                    <a:pt x="876" y="101"/>
                    <a:pt x="876" y="101"/>
                    <a:pt x="876" y="101"/>
                  </a:cubicBezTo>
                  <a:cubicBezTo>
                    <a:pt x="876" y="191"/>
                    <a:pt x="876" y="191"/>
                    <a:pt x="876" y="191"/>
                  </a:cubicBezTo>
                  <a:cubicBezTo>
                    <a:pt x="863" y="202"/>
                    <a:pt x="863" y="202"/>
                    <a:pt x="863" y="202"/>
                  </a:cubicBezTo>
                  <a:cubicBezTo>
                    <a:pt x="863" y="252"/>
                    <a:pt x="863" y="252"/>
                    <a:pt x="863" y="252"/>
                  </a:cubicBezTo>
                  <a:cubicBezTo>
                    <a:pt x="816" y="252"/>
                    <a:pt x="816" y="252"/>
                    <a:pt x="816" y="252"/>
                  </a:cubicBezTo>
                  <a:cubicBezTo>
                    <a:pt x="816" y="181"/>
                    <a:pt x="816" y="181"/>
                    <a:pt x="816" y="181"/>
                  </a:cubicBezTo>
                  <a:cubicBezTo>
                    <a:pt x="796" y="181"/>
                    <a:pt x="796" y="181"/>
                    <a:pt x="796" y="181"/>
                  </a:cubicBezTo>
                  <a:cubicBezTo>
                    <a:pt x="796" y="143"/>
                    <a:pt x="796" y="143"/>
                    <a:pt x="796" y="143"/>
                  </a:cubicBezTo>
                  <a:cubicBezTo>
                    <a:pt x="728" y="143"/>
                    <a:pt x="728" y="143"/>
                    <a:pt x="728" y="143"/>
                  </a:cubicBezTo>
                  <a:cubicBezTo>
                    <a:pt x="720" y="154"/>
                    <a:pt x="720" y="154"/>
                    <a:pt x="720" y="154"/>
                  </a:cubicBezTo>
                  <a:cubicBezTo>
                    <a:pt x="720" y="198"/>
                    <a:pt x="720" y="198"/>
                    <a:pt x="720" y="198"/>
                  </a:cubicBezTo>
                  <a:cubicBezTo>
                    <a:pt x="713" y="207"/>
                    <a:pt x="713" y="207"/>
                    <a:pt x="713" y="207"/>
                  </a:cubicBezTo>
                  <a:cubicBezTo>
                    <a:pt x="713" y="166"/>
                    <a:pt x="713" y="166"/>
                    <a:pt x="713" y="166"/>
                  </a:cubicBezTo>
                  <a:cubicBezTo>
                    <a:pt x="709" y="159"/>
                    <a:pt x="709" y="159"/>
                    <a:pt x="709" y="159"/>
                  </a:cubicBezTo>
                  <a:cubicBezTo>
                    <a:pt x="709" y="107"/>
                    <a:pt x="709" y="107"/>
                    <a:pt x="709" y="107"/>
                  </a:cubicBezTo>
                  <a:cubicBezTo>
                    <a:pt x="673" y="107"/>
                    <a:pt x="673" y="107"/>
                    <a:pt x="673" y="107"/>
                  </a:cubicBezTo>
                  <a:cubicBezTo>
                    <a:pt x="655" y="192"/>
                    <a:pt x="655" y="192"/>
                    <a:pt x="655" y="192"/>
                  </a:cubicBezTo>
                  <a:cubicBezTo>
                    <a:pt x="655" y="174"/>
                    <a:pt x="655" y="174"/>
                    <a:pt x="655" y="174"/>
                  </a:cubicBezTo>
                  <a:cubicBezTo>
                    <a:pt x="628" y="174"/>
                    <a:pt x="628" y="174"/>
                    <a:pt x="628" y="174"/>
                  </a:cubicBezTo>
                  <a:cubicBezTo>
                    <a:pt x="608" y="231"/>
                    <a:pt x="608" y="231"/>
                    <a:pt x="608" y="231"/>
                  </a:cubicBezTo>
                  <a:cubicBezTo>
                    <a:pt x="590" y="231"/>
                    <a:pt x="590" y="231"/>
                    <a:pt x="590" y="231"/>
                  </a:cubicBezTo>
                  <a:cubicBezTo>
                    <a:pt x="590" y="80"/>
                    <a:pt x="590" y="80"/>
                    <a:pt x="590" y="80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496" y="88"/>
                    <a:pt x="496" y="88"/>
                    <a:pt x="496" y="88"/>
                  </a:cubicBezTo>
                  <a:cubicBezTo>
                    <a:pt x="496" y="217"/>
                    <a:pt x="496" y="217"/>
                    <a:pt x="496" y="217"/>
                  </a:cubicBezTo>
                  <a:cubicBezTo>
                    <a:pt x="470" y="217"/>
                    <a:pt x="470" y="217"/>
                    <a:pt x="470" y="217"/>
                  </a:cubicBezTo>
                  <a:cubicBezTo>
                    <a:pt x="470" y="183"/>
                    <a:pt x="470" y="183"/>
                    <a:pt x="470" y="183"/>
                  </a:cubicBezTo>
                  <a:cubicBezTo>
                    <a:pt x="433" y="183"/>
                    <a:pt x="433" y="183"/>
                    <a:pt x="433" y="183"/>
                  </a:cubicBezTo>
                  <a:cubicBezTo>
                    <a:pt x="433" y="202"/>
                    <a:pt x="433" y="202"/>
                    <a:pt x="433" y="202"/>
                  </a:cubicBezTo>
                  <a:cubicBezTo>
                    <a:pt x="408" y="202"/>
                    <a:pt x="408" y="202"/>
                    <a:pt x="408" y="202"/>
                  </a:cubicBezTo>
                  <a:cubicBezTo>
                    <a:pt x="378" y="209"/>
                    <a:pt x="378" y="209"/>
                    <a:pt x="378" y="209"/>
                  </a:cubicBezTo>
                  <a:cubicBezTo>
                    <a:pt x="378" y="243"/>
                    <a:pt x="378" y="243"/>
                    <a:pt x="378" y="243"/>
                  </a:cubicBezTo>
                  <a:cubicBezTo>
                    <a:pt x="357" y="243"/>
                    <a:pt x="357" y="243"/>
                    <a:pt x="357" y="243"/>
                  </a:cubicBezTo>
                  <a:cubicBezTo>
                    <a:pt x="357" y="138"/>
                    <a:pt x="357" y="138"/>
                    <a:pt x="357" y="138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04" y="112"/>
                    <a:pt x="304" y="112"/>
                    <a:pt x="304" y="112"/>
                  </a:cubicBezTo>
                  <a:cubicBezTo>
                    <a:pt x="273" y="124"/>
                    <a:pt x="273" y="124"/>
                    <a:pt x="273" y="124"/>
                  </a:cubicBezTo>
                  <a:cubicBezTo>
                    <a:pt x="273" y="151"/>
                    <a:pt x="273" y="151"/>
                    <a:pt x="273" y="151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311" y="162"/>
                    <a:pt x="311" y="162"/>
                    <a:pt x="311" y="162"/>
                  </a:cubicBezTo>
                  <a:cubicBezTo>
                    <a:pt x="311" y="173"/>
                    <a:pt x="311" y="173"/>
                    <a:pt x="311" y="173"/>
                  </a:cubicBezTo>
                  <a:cubicBezTo>
                    <a:pt x="287" y="173"/>
                    <a:pt x="287" y="173"/>
                    <a:pt x="287" y="173"/>
                  </a:cubicBezTo>
                  <a:cubicBezTo>
                    <a:pt x="287" y="183"/>
                    <a:pt x="287" y="183"/>
                    <a:pt x="287" y="183"/>
                  </a:cubicBezTo>
                  <a:cubicBezTo>
                    <a:pt x="308" y="183"/>
                    <a:pt x="308" y="183"/>
                    <a:pt x="308" y="183"/>
                  </a:cubicBezTo>
                  <a:cubicBezTo>
                    <a:pt x="308" y="194"/>
                    <a:pt x="308" y="194"/>
                    <a:pt x="308" y="194"/>
                  </a:cubicBezTo>
                  <a:cubicBezTo>
                    <a:pt x="287" y="194"/>
                    <a:pt x="287" y="194"/>
                    <a:pt x="287" y="194"/>
                  </a:cubicBezTo>
                  <a:cubicBezTo>
                    <a:pt x="287" y="205"/>
                    <a:pt x="287" y="205"/>
                    <a:pt x="287" y="205"/>
                  </a:cubicBezTo>
                  <a:cubicBezTo>
                    <a:pt x="305" y="205"/>
                    <a:pt x="305" y="205"/>
                    <a:pt x="305" y="205"/>
                  </a:cubicBezTo>
                  <a:cubicBezTo>
                    <a:pt x="305" y="215"/>
                    <a:pt x="305" y="215"/>
                    <a:pt x="305" y="215"/>
                  </a:cubicBezTo>
                  <a:cubicBezTo>
                    <a:pt x="287" y="215"/>
                    <a:pt x="287" y="215"/>
                    <a:pt x="287" y="215"/>
                  </a:cubicBezTo>
                  <a:cubicBezTo>
                    <a:pt x="287" y="226"/>
                    <a:pt x="287" y="226"/>
                    <a:pt x="287" y="226"/>
                  </a:cubicBezTo>
                  <a:cubicBezTo>
                    <a:pt x="301" y="226"/>
                    <a:pt x="301" y="226"/>
                    <a:pt x="301" y="226"/>
                  </a:cubicBezTo>
                  <a:cubicBezTo>
                    <a:pt x="301" y="237"/>
                    <a:pt x="301" y="237"/>
                    <a:pt x="301" y="237"/>
                  </a:cubicBezTo>
                  <a:cubicBezTo>
                    <a:pt x="287" y="237"/>
                    <a:pt x="287" y="237"/>
                    <a:pt x="287" y="237"/>
                  </a:cubicBezTo>
                  <a:cubicBezTo>
                    <a:pt x="287" y="247"/>
                    <a:pt x="287" y="247"/>
                    <a:pt x="287" y="247"/>
                  </a:cubicBezTo>
                  <a:cubicBezTo>
                    <a:pt x="298" y="247"/>
                    <a:pt x="298" y="247"/>
                    <a:pt x="298" y="247"/>
                  </a:cubicBezTo>
                  <a:cubicBezTo>
                    <a:pt x="298" y="258"/>
                    <a:pt x="298" y="258"/>
                    <a:pt x="298" y="258"/>
                  </a:cubicBezTo>
                  <a:cubicBezTo>
                    <a:pt x="287" y="258"/>
                    <a:pt x="287" y="258"/>
                    <a:pt x="287" y="258"/>
                  </a:cubicBezTo>
                  <a:cubicBezTo>
                    <a:pt x="287" y="269"/>
                    <a:pt x="287" y="269"/>
                    <a:pt x="287" y="26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87" y="279"/>
                    <a:pt x="287" y="279"/>
                    <a:pt x="287" y="279"/>
                  </a:cubicBezTo>
                  <a:cubicBezTo>
                    <a:pt x="287" y="290"/>
                    <a:pt x="287" y="290"/>
                    <a:pt x="287" y="290"/>
                  </a:cubicBezTo>
                  <a:cubicBezTo>
                    <a:pt x="292" y="290"/>
                    <a:pt x="292" y="290"/>
                    <a:pt x="292" y="290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287" y="301"/>
                    <a:pt x="287" y="301"/>
                    <a:pt x="287" y="301"/>
                  </a:cubicBezTo>
                  <a:cubicBezTo>
                    <a:pt x="287" y="313"/>
                    <a:pt x="287" y="313"/>
                    <a:pt x="287" y="313"/>
                  </a:cubicBezTo>
                  <a:cubicBezTo>
                    <a:pt x="242" y="366"/>
                    <a:pt x="242" y="366"/>
                    <a:pt x="242" y="366"/>
                  </a:cubicBezTo>
                  <a:cubicBezTo>
                    <a:pt x="242" y="459"/>
                    <a:pt x="242" y="459"/>
                    <a:pt x="242" y="459"/>
                  </a:cubicBezTo>
                  <a:cubicBezTo>
                    <a:pt x="234" y="459"/>
                    <a:pt x="234" y="459"/>
                    <a:pt x="234" y="459"/>
                  </a:cubicBezTo>
                  <a:cubicBezTo>
                    <a:pt x="218" y="422"/>
                    <a:pt x="218" y="422"/>
                    <a:pt x="218" y="422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27"/>
                    <a:pt x="215" y="222"/>
                    <a:pt x="210" y="222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87" y="222"/>
                    <a:pt x="185" y="223"/>
                    <a:pt x="184" y="226"/>
                  </a:cubicBezTo>
                  <a:cubicBezTo>
                    <a:pt x="154" y="268"/>
                    <a:pt x="154" y="268"/>
                    <a:pt x="154" y="268"/>
                  </a:cubicBezTo>
                  <a:cubicBezTo>
                    <a:pt x="121" y="268"/>
                    <a:pt x="121" y="268"/>
                    <a:pt x="121" y="268"/>
                  </a:cubicBezTo>
                  <a:cubicBezTo>
                    <a:pt x="121" y="471"/>
                    <a:pt x="121" y="471"/>
                    <a:pt x="121" y="471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07" y="518"/>
                    <a:pt x="107" y="310"/>
                    <a:pt x="107" y="304"/>
                  </a:cubicBezTo>
                  <a:cubicBezTo>
                    <a:pt x="107" y="299"/>
                    <a:pt x="103" y="295"/>
                    <a:pt x="103" y="295"/>
                  </a:cubicBezTo>
                  <a:cubicBezTo>
                    <a:pt x="103" y="295"/>
                    <a:pt x="88" y="295"/>
                    <a:pt x="83" y="295"/>
                  </a:cubicBezTo>
                  <a:cubicBezTo>
                    <a:pt x="79" y="295"/>
                    <a:pt x="74" y="305"/>
                    <a:pt x="74" y="3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66" y="445"/>
                    <a:pt x="66" y="445"/>
                    <a:pt x="66" y="445"/>
                  </a:cubicBezTo>
                  <a:cubicBezTo>
                    <a:pt x="66" y="398"/>
                    <a:pt x="66" y="398"/>
                    <a:pt x="66" y="398"/>
                  </a:cubicBezTo>
                  <a:cubicBezTo>
                    <a:pt x="36" y="400"/>
                    <a:pt x="36" y="400"/>
                    <a:pt x="36" y="400"/>
                  </a:cubicBezTo>
                  <a:cubicBezTo>
                    <a:pt x="36" y="434"/>
                    <a:pt x="36" y="434"/>
                    <a:pt x="36" y="434"/>
                  </a:cubicBezTo>
                  <a:cubicBezTo>
                    <a:pt x="30" y="434"/>
                    <a:pt x="30" y="434"/>
                    <a:pt x="30" y="434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19" y="339"/>
                    <a:pt x="19" y="339"/>
                    <a:pt x="19" y="339"/>
                  </a:cubicBezTo>
                  <a:cubicBezTo>
                    <a:pt x="19" y="379"/>
                    <a:pt x="19" y="379"/>
                    <a:pt x="19" y="379"/>
                  </a:cubicBezTo>
                  <a:cubicBezTo>
                    <a:pt x="14" y="386"/>
                    <a:pt x="14" y="386"/>
                    <a:pt x="14" y="386"/>
                  </a:cubicBezTo>
                  <a:cubicBezTo>
                    <a:pt x="14" y="422"/>
                    <a:pt x="14" y="422"/>
                    <a:pt x="14" y="422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1918" y="819"/>
                    <a:pt x="1918" y="819"/>
                    <a:pt x="1918" y="819"/>
                  </a:cubicBezTo>
                  <a:cubicBezTo>
                    <a:pt x="1918" y="426"/>
                    <a:pt x="1918" y="426"/>
                    <a:pt x="1918" y="426"/>
                  </a:cubicBezTo>
                  <a:lnTo>
                    <a:pt x="1888" y="462"/>
                  </a:lnTo>
                  <a:close/>
                  <a:moveTo>
                    <a:pt x="141" y="465"/>
                  </a:moveTo>
                  <a:cubicBezTo>
                    <a:pt x="133" y="465"/>
                    <a:pt x="133" y="465"/>
                    <a:pt x="133" y="465"/>
                  </a:cubicBezTo>
                  <a:cubicBezTo>
                    <a:pt x="133" y="444"/>
                    <a:pt x="133" y="444"/>
                    <a:pt x="133" y="444"/>
                  </a:cubicBezTo>
                  <a:cubicBezTo>
                    <a:pt x="141" y="444"/>
                    <a:pt x="141" y="444"/>
                    <a:pt x="141" y="444"/>
                  </a:cubicBezTo>
                  <a:lnTo>
                    <a:pt x="141" y="465"/>
                  </a:lnTo>
                  <a:close/>
                  <a:moveTo>
                    <a:pt x="141" y="433"/>
                  </a:moveTo>
                  <a:cubicBezTo>
                    <a:pt x="133" y="433"/>
                    <a:pt x="133" y="433"/>
                    <a:pt x="133" y="433"/>
                  </a:cubicBezTo>
                  <a:cubicBezTo>
                    <a:pt x="133" y="412"/>
                    <a:pt x="133" y="412"/>
                    <a:pt x="133" y="412"/>
                  </a:cubicBezTo>
                  <a:cubicBezTo>
                    <a:pt x="141" y="412"/>
                    <a:pt x="141" y="412"/>
                    <a:pt x="141" y="412"/>
                  </a:cubicBezTo>
                  <a:lnTo>
                    <a:pt x="141" y="433"/>
                  </a:lnTo>
                  <a:close/>
                  <a:moveTo>
                    <a:pt x="141" y="401"/>
                  </a:moveTo>
                  <a:cubicBezTo>
                    <a:pt x="133" y="401"/>
                    <a:pt x="133" y="401"/>
                    <a:pt x="133" y="401"/>
                  </a:cubicBezTo>
                  <a:cubicBezTo>
                    <a:pt x="133" y="380"/>
                    <a:pt x="133" y="380"/>
                    <a:pt x="133" y="380"/>
                  </a:cubicBezTo>
                  <a:cubicBezTo>
                    <a:pt x="141" y="380"/>
                    <a:pt x="141" y="380"/>
                    <a:pt x="141" y="380"/>
                  </a:cubicBezTo>
                  <a:lnTo>
                    <a:pt x="141" y="401"/>
                  </a:lnTo>
                  <a:close/>
                  <a:moveTo>
                    <a:pt x="141" y="369"/>
                  </a:moveTo>
                  <a:cubicBezTo>
                    <a:pt x="133" y="369"/>
                    <a:pt x="133" y="369"/>
                    <a:pt x="133" y="369"/>
                  </a:cubicBezTo>
                  <a:cubicBezTo>
                    <a:pt x="133" y="348"/>
                    <a:pt x="133" y="348"/>
                    <a:pt x="133" y="348"/>
                  </a:cubicBezTo>
                  <a:cubicBezTo>
                    <a:pt x="141" y="348"/>
                    <a:pt x="141" y="348"/>
                    <a:pt x="141" y="348"/>
                  </a:cubicBezTo>
                  <a:lnTo>
                    <a:pt x="141" y="369"/>
                  </a:lnTo>
                  <a:close/>
                  <a:moveTo>
                    <a:pt x="141" y="337"/>
                  </a:moveTo>
                  <a:cubicBezTo>
                    <a:pt x="133" y="337"/>
                    <a:pt x="133" y="337"/>
                    <a:pt x="133" y="337"/>
                  </a:cubicBezTo>
                  <a:cubicBezTo>
                    <a:pt x="133" y="316"/>
                    <a:pt x="133" y="316"/>
                    <a:pt x="133" y="316"/>
                  </a:cubicBezTo>
                  <a:cubicBezTo>
                    <a:pt x="141" y="316"/>
                    <a:pt x="141" y="316"/>
                    <a:pt x="141" y="316"/>
                  </a:cubicBezTo>
                  <a:lnTo>
                    <a:pt x="141" y="337"/>
                  </a:lnTo>
                  <a:close/>
                  <a:moveTo>
                    <a:pt x="157" y="433"/>
                  </a:moveTo>
                  <a:cubicBezTo>
                    <a:pt x="149" y="433"/>
                    <a:pt x="149" y="433"/>
                    <a:pt x="149" y="433"/>
                  </a:cubicBezTo>
                  <a:cubicBezTo>
                    <a:pt x="149" y="412"/>
                    <a:pt x="149" y="412"/>
                    <a:pt x="149" y="412"/>
                  </a:cubicBezTo>
                  <a:cubicBezTo>
                    <a:pt x="157" y="412"/>
                    <a:pt x="157" y="412"/>
                    <a:pt x="157" y="412"/>
                  </a:cubicBezTo>
                  <a:lnTo>
                    <a:pt x="157" y="433"/>
                  </a:lnTo>
                  <a:close/>
                  <a:moveTo>
                    <a:pt x="157" y="369"/>
                  </a:moveTo>
                  <a:cubicBezTo>
                    <a:pt x="149" y="369"/>
                    <a:pt x="149" y="369"/>
                    <a:pt x="149" y="369"/>
                  </a:cubicBezTo>
                  <a:cubicBezTo>
                    <a:pt x="149" y="348"/>
                    <a:pt x="149" y="348"/>
                    <a:pt x="149" y="348"/>
                  </a:cubicBezTo>
                  <a:cubicBezTo>
                    <a:pt x="157" y="348"/>
                    <a:pt x="157" y="348"/>
                    <a:pt x="157" y="348"/>
                  </a:cubicBezTo>
                  <a:lnTo>
                    <a:pt x="157" y="369"/>
                  </a:lnTo>
                  <a:close/>
                  <a:moveTo>
                    <a:pt x="157" y="337"/>
                  </a:moveTo>
                  <a:cubicBezTo>
                    <a:pt x="149" y="337"/>
                    <a:pt x="149" y="337"/>
                    <a:pt x="149" y="337"/>
                  </a:cubicBezTo>
                  <a:cubicBezTo>
                    <a:pt x="149" y="316"/>
                    <a:pt x="149" y="316"/>
                    <a:pt x="149" y="316"/>
                  </a:cubicBezTo>
                  <a:cubicBezTo>
                    <a:pt x="157" y="316"/>
                    <a:pt x="157" y="316"/>
                    <a:pt x="157" y="316"/>
                  </a:cubicBezTo>
                  <a:lnTo>
                    <a:pt x="157" y="337"/>
                  </a:lnTo>
                  <a:close/>
                  <a:moveTo>
                    <a:pt x="157" y="305"/>
                  </a:moveTo>
                  <a:cubicBezTo>
                    <a:pt x="149" y="305"/>
                    <a:pt x="149" y="305"/>
                    <a:pt x="149" y="305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57" y="284"/>
                    <a:pt x="157" y="284"/>
                    <a:pt x="157" y="284"/>
                  </a:cubicBezTo>
                  <a:lnTo>
                    <a:pt x="157" y="305"/>
                  </a:lnTo>
                  <a:close/>
                  <a:moveTo>
                    <a:pt x="173" y="465"/>
                  </a:moveTo>
                  <a:cubicBezTo>
                    <a:pt x="165" y="465"/>
                    <a:pt x="165" y="465"/>
                    <a:pt x="165" y="465"/>
                  </a:cubicBezTo>
                  <a:cubicBezTo>
                    <a:pt x="165" y="444"/>
                    <a:pt x="165" y="444"/>
                    <a:pt x="165" y="444"/>
                  </a:cubicBezTo>
                  <a:cubicBezTo>
                    <a:pt x="173" y="444"/>
                    <a:pt x="173" y="444"/>
                    <a:pt x="173" y="444"/>
                  </a:cubicBezTo>
                  <a:lnTo>
                    <a:pt x="173" y="465"/>
                  </a:lnTo>
                  <a:close/>
                  <a:moveTo>
                    <a:pt x="173" y="433"/>
                  </a:moveTo>
                  <a:cubicBezTo>
                    <a:pt x="165" y="433"/>
                    <a:pt x="165" y="433"/>
                    <a:pt x="165" y="433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73" y="412"/>
                    <a:pt x="173" y="412"/>
                    <a:pt x="173" y="412"/>
                  </a:cubicBezTo>
                  <a:lnTo>
                    <a:pt x="173" y="433"/>
                  </a:lnTo>
                  <a:close/>
                  <a:moveTo>
                    <a:pt x="173" y="401"/>
                  </a:moveTo>
                  <a:cubicBezTo>
                    <a:pt x="165" y="401"/>
                    <a:pt x="165" y="401"/>
                    <a:pt x="165" y="401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3" y="380"/>
                    <a:pt x="173" y="380"/>
                    <a:pt x="173" y="380"/>
                  </a:cubicBezTo>
                  <a:lnTo>
                    <a:pt x="173" y="401"/>
                  </a:lnTo>
                  <a:close/>
                  <a:moveTo>
                    <a:pt x="173" y="369"/>
                  </a:moveTo>
                  <a:cubicBezTo>
                    <a:pt x="165" y="369"/>
                    <a:pt x="165" y="369"/>
                    <a:pt x="165" y="369"/>
                  </a:cubicBezTo>
                  <a:cubicBezTo>
                    <a:pt x="165" y="348"/>
                    <a:pt x="165" y="348"/>
                    <a:pt x="165" y="348"/>
                  </a:cubicBezTo>
                  <a:cubicBezTo>
                    <a:pt x="173" y="348"/>
                    <a:pt x="173" y="348"/>
                    <a:pt x="173" y="348"/>
                  </a:cubicBezTo>
                  <a:lnTo>
                    <a:pt x="173" y="369"/>
                  </a:lnTo>
                  <a:close/>
                  <a:moveTo>
                    <a:pt x="173" y="305"/>
                  </a:moveTo>
                  <a:cubicBezTo>
                    <a:pt x="165" y="305"/>
                    <a:pt x="165" y="305"/>
                    <a:pt x="165" y="305"/>
                  </a:cubicBezTo>
                  <a:cubicBezTo>
                    <a:pt x="165" y="284"/>
                    <a:pt x="165" y="284"/>
                    <a:pt x="165" y="284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73" y="305"/>
                  </a:lnTo>
                  <a:close/>
                  <a:moveTo>
                    <a:pt x="189" y="433"/>
                  </a:moveTo>
                  <a:cubicBezTo>
                    <a:pt x="181" y="433"/>
                    <a:pt x="181" y="433"/>
                    <a:pt x="181" y="433"/>
                  </a:cubicBezTo>
                  <a:cubicBezTo>
                    <a:pt x="181" y="412"/>
                    <a:pt x="181" y="412"/>
                    <a:pt x="181" y="412"/>
                  </a:cubicBezTo>
                  <a:cubicBezTo>
                    <a:pt x="189" y="412"/>
                    <a:pt x="189" y="412"/>
                    <a:pt x="189" y="412"/>
                  </a:cubicBezTo>
                  <a:lnTo>
                    <a:pt x="189" y="433"/>
                  </a:lnTo>
                  <a:close/>
                  <a:moveTo>
                    <a:pt x="189" y="401"/>
                  </a:moveTo>
                  <a:cubicBezTo>
                    <a:pt x="181" y="401"/>
                    <a:pt x="181" y="401"/>
                    <a:pt x="181" y="401"/>
                  </a:cubicBezTo>
                  <a:cubicBezTo>
                    <a:pt x="181" y="380"/>
                    <a:pt x="181" y="380"/>
                    <a:pt x="181" y="380"/>
                  </a:cubicBezTo>
                  <a:cubicBezTo>
                    <a:pt x="189" y="380"/>
                    <a:pt x="189" y="380"/>
                    <a:pt x="189" y="380"/>
                  </a:cubicBezTo>
                  <a:lnTo>
                    <a:pt x="189" y="401"/>
                  </a:lnTo>
                  <a:close/>
                  <a:moveTo>
                    <a:pt x="189" y="337"/>
                  </a:moveTo>
                  <a:cubicBezTo>
                    <a:pt x="181" y="337"/>
                    <a:pt x="181" y="337"/>
                    <a:pt x="181" y="337"/>
                  </a:cubicBezTo>
                  <a:cubicBezTo>
                    <a:pt x="181" y="316"/>
                    <a:pt x="181" y="316"/>
                    <a:pt x="181" y="316"/>
                  </a:cubicBezTo>
                  <a:cubicBezTo>
                    <a:pt x="189" y="316"/>
                    <a:pt x="189" y="316"/>
                    <a:pt x="189" y="316"/>
                  </a:cubicBezTo>
                  <a:lnTo>
                    <a:pt x="189" y="337"/>
                  </a:lnTo>
                  <a:close/>
                  <a:moveTo>
                    <a:pt x="189" y="305"/>
                  </a:moveTo>
                  <a:cubicBezTo>
                    <a:pt x="181" y="305"/>
                    <a:pt x="181" y="305"/>
                    <a:pt x="181" y="305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9" y="284"/>
                    <a:pt x="189" y="284"/>
                    <a:pt x="189" y="284"/>
                  </a:cubicBezTo>
                  <a:lnTo>
                    <a:pt x="189" y="305"/>
                  </a:lnTo>
                  <a:close/>
                  <a:moveTo>
                    <a:pt x="205" y="465"/>
                  </a:moveTo>
                  <a:cubicBezTo>
                    <a:pt x="197" y="465"/>
                    <a:pt x="197" y="465"/>
                    <a:pt x="197" y="465"/>
                  </a:cubicBezTo>
                  <a:cubicBezTo>
                    <a:pt x="197" y="444"/>
                    <a:pt x="197" y="444"/>
                    <a:pt x="197" y="444"/>
                  </a:cubicBezTo>
                  <a:cubicBezTo>
                    <a:pt x="205" y="444"/>
                    <a:pt x="205" y="444"/>
                    <a:pt x="205" y="444"/>
                  </a:cubicBezTo>
                  <a:lnTo>
                    <a:pt x="205" y="465"/>
                  </a:lnTo>
                  <a:close/>
                  <a:moveTo>
                    <a:pt x="205" y="433"/>
                  </a:moveTo>
                  <a:cubicBezTo>
                    <a:pt x="197" y="433"/>
                    <a:pt x="197" y="433"/>
                    <a:pt x="197" y="433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205" y="412"/>
                    <a:pt x="205" y="412"/>
                    <a:pt x="205" y="412"/>
                  </a:cubicBezTo>
                  <a:lnTo>
                    <a:pt x="205" y="433"/>
                  </a:lnTo>
                  <a:close/>
                  <a:moveTo>
                    <a:pt x="205" y="401"/>
                  </a:moveTo>
                  <a:cubicBezTo>
                    <a:pt x="197" y="401"/>
                    <a:pt x="197" y="401"/>
                    <a:pt x="197" y="401"/>
                  </a:cubicBezTo>
                  <a:cubicBezTo>
                    <a:pt x="197" y="380"/>
                    <a:pt x="197" y="380"/>
                    <a:pt x="197" y="380"/>
                  </a:cubicBezTo>
                  <a:cubicBezTo>
                    <a:pt x="205" y="380"/>
                    <a:pt x="205" y="380"/>
                    <a:pt x="205" y="380"/>
                  </a:cubicBezTo>
                  <a:lnTo>
                    <a:pt x="205" y="401"/>
                  </a:lnTo>
                  <a:close/>
                  <a:moveTo>
                    <a:pt x="205" y="369"/>
                  </a:moveTo>
                  <a:cubicBezTo>
                    <a:pt x="197" y="369"/>
                    <a:pt x="197" y="369"/>
                    <a:pt x="197" y="369"/>
                  </a:cubicBezTo>
                  <a:cubicBezTo>
                    <a:pt x="197" y="348"/>
                    <a:pt x="197" y="348"/>
                    <a:pt x="197" y="348"/>
                  </a:cubicBezTo>
                  <a:cubicBezTo>
                    <a:pt x="205" y="348"/>
                    <a:pt x="205" y="348"/>
                    <a:pt x="205" y="348"/>
                  </a:cubicBezTo>
                  <a:lnTo>
                    <a:pt x="205" y="369"/>
                  </a:lnTo>
                  <a:close/>
                  <a:moveTo>
                    <a:pt x="205" y="337"/>
                  </a:moveTo>
                  <a:cubicBezTo>
                    <a:pt x="197" y="337"/>
                    <a:pt x="197" y="337"/>
                    <a:pt x="197" y="337"/>
                  </a:cubicBezTo>
                  <a:cubicBezTo>
                    <a:pt x="197" y="316"/>
                    <a:pt x="197" y="316"/>
                    <a:pt x="197" y="316"/>
                  </a:cubicBezTo>
                  <a:cubicBezTo>
                    <a:pt x="205" y="316"/>
                    <a:pt x="205" y="316"/>
                    <a:pt x="205" y="316"/>
                  </a:cubicBezTo>
                  <a:lnTo>
                    <a:pt x="205" y="337"/>
                  </a:lnTo>
                  <a:close/>
                  <a:moveTo>
                    <a:pt x="205" y="305"/>
                  </a:moveTo>
                  <a:cubicBezTo>
                    <a:pt x="197" y="305"/>
                    <a:pt x="197" y="305"/>
                    <a:pt x="197" y="305"/>
                  </a:cubicBezTo>
                  <a:cubicBezTo>
                    <a:pt x="197" y="284"/>
                    <a:pt x="197" y="284"/>
                    <a:pt x="197" y="284"/>
                  </a:cubicBezTo>
                  <a:cubicBezTo>
                    <a:pt x="205" y="284"/>
                    <a:pt x="205" y="284"/>
                    <a:pt x="205" y="284"/>
                  </a:cubicBezTo>
                  <a:lnTo>
                    <a:pt x="205" y="305"/>
                  </a:lnTo>
                  <a:close/>
                  <a:moveTo>
                    <a:pt x="316" y="301"/>
                  </a:moveTo>
                  <a:cubicBezTo>
                    <a:pt x="311" y="301"/>
                    <a:pt x="311" y="301"/>
                    <a:pt x="311" y="301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316" y="237"/>
                    <a:pt x="316" y="237"/>
                    <a:pt x="316" y="237"/>
                  </a:cubicBezTo>
                  <a:lnTo>
                    <a:pt x="316" y="301"/>
                  </a:lnTo>
                  <a:close/>
                  <a:moveTo>
                    <a:pt x="327" y="301"/>
                  </a:moveTo>
                  <a:cubicBezTo>
                    <a:pt x="322" y="301"/>
                    <a:pt x="322" y="301"/>
                    <a:pt x="322" y="301"/>
                  </a:cubicBezTo>
                  <a:cubicBezTo>
                    <a:pt x="322" y="237"/>
                    <a:pt x="322" y="237"/>
                    <a:pt x="322" y="237"/>
                  </a:cubicBezTo>
                  <a:cubicBezTo>
                    <a:pt x="327" y="237"/>
                    <a:pt x="327" y="237"/>
                    <a:pt x="327" y="237"/>
                  </a:cubicBezTo>
                  <a:lnTo>
                    <a:pt x="327" y="301"/>
                  </a:lnTo>
                  <a:close/>
                  <a:moveTo>
                    <a:pt x="330" y="226"/>
                  </a:moveTo>
                  <a:cubicBezTo>
                    <a:pt x="325" y="226"/>
                    <a:pt x="325" y="226"/>
                    <a:pt x="325" y="226"/>
                  </a:cubicBezTo>
                  <a:cubicBezTo>
                    <a:pt x="325" y="162"/>
                    <a:pt x="325" y="162"/>
                    <a:pt x="325" y="162"/>
                  </a:cubicBezTo>
                  <a:cubicBezTo>
                    <a:pt x="330" y="162"/>
                    <a:pt x="330" y="162"/>
                    <a:pt x="330" y="162"/>
                  </a:cubicBezTo>
                  <a:lnTo>
                    <a:pt x="330" y="226"/>
                  </a:lnTo>
                  <a:close/>
                  <a:moveTo>
                    <a:pt x="338" y="301"/>
                  </a:moveTo>
                  <a:cubicBezTo>
                    <a:pt x="333" y="301"/>
                    <a:pt x="333" y="301"/>
                    <a:pt x="333" y="301"/>
                  </a:cubicBezTo>
                  <a:cubicBezTo>
                    <a:pt x="333" y="237"/>
                    <a:pt x="333" y="237"/>
                    <a:pt x="333" y="237"/>
                  </a:cubicBezTo>
                  <a:cubicBezTo>
                    <a:pt x="338" y="237"/>
                    <a:pt x="338" y="237"/>
                    <a:pt x="338" y="237"/>
                  </a:cubicBezTo>
                  <a:lnTo>
                    <a:pt x="338" y="301"/>
                  </a:lnTo>
                  <a:close/>
                  <a:moveTo>
                    <a:pt x="341" y="226"/>
                  </a:moveTo>
                  <a:cubicBezTo>
                    <a:pt x="336" y="226"/>
                    <a:pt x="336" y="226"/>
                    <a:pt x="336" y="226"/>
                  </a:cubicBezTo>
                  <a:cubicBezTo>
                    <a:pt x="336" y="162"/>
                    <a:pt x="336" y="162"/>
                    <a:pt x="336" y="162"/>
                  </a:cubicBezTo>
                  <a:cubicBezTo>
                    <a:pt x="341" y="162"/>
                    <a:pt x="341" y="162"/>
                    <a:pt x="341" y="162"/>
                  </a:cubicBezTo>
                  <a:lnTo>
                    <a:pt x="341" y="226"/>
                  </a:lnTo>
                  <a:close/>
                  <a:moveTo>
                    <a:pt x="352" y="226"/>
                  </a:moveTo>
                  <a:cubicBezTo>
                    <a:pt x="347" y="226"/>
                    <a:pt x="347" y="226"/>
                    <a:pt x="347" y="226"/>
                  </a:cubicBezTo>
                  <a:cubicBezTo>
                    <a:pt x="347" y="162"/>
                    <a:pt x="347" y="162"/>
                    <a:pt x="347" y="162"/>
                  </a:cubicBezTo>
                  <a:cubicBezTo>
                    <a:pt x="352" y="162"/>
                    <a:pt x="352" y="162"/>
                    <a:pt x="352" y="162"/>
                  </a:cubicBezTo>
                  <a:lnTo>
                    <a:pt x="352" y="226"/>
                  </a:lnTo>
                  <a:close/>
                  <a:moveTo>
                    <a:pt x="449" y="330"/>
                  </a:moveTo>
                  <a:cubicBezTo>
                    <a:pt x="441" y="330"/>
                    <a:pt x="441" y="330"/>
                    <a:pt x="441" y="330"/>
                  </a:cubicBezTo>
                  <a:cubicBezTo>
                    <a:pt x="441" y="319"/>
                    <a:pt x="441" y="319"/>
                    <a:pt x="441" y="319"/>
                  </a:cubicBezTo>
                  <a:cubicBezTo>
                    <a:pt x="449" y="319"/>
                    <a:pt x="449" y="319"/>
                    <a:pt x="449" y="319"/>
                  </a:cubicBezTo>
                  <a:lnTo>
                    <a:pt x="449" y="330"/>
                  </a:lnTo>
                  <a:close/>
                  <a:moveTo>
                    <a:pt x="449" y="309"/>
                  </a:moveTo>
                  <a:cubicBezTo>
                    <a:pt x="441" y="309"/>
                    <a:pt x="441" y="309"/>
                    <a:pt x="441" y="309"/>
                  </a:cubicBezTo>
                  <a:cubicBezTo>
                    <a:pt x="441" y="298"/>
                    <a:pt x="441" y="298"/>
                    <a:pt x="441" y="298"/>
                  </a:cubicBezTo>
                  <a:cubicBezTo>
                    <a:pt x="449" y="298"/>
                    <a:pt x="449" y="298"/>
                    <a:pt x="449" y="298"/>
                  </a:cubicBezTo>
                  <a:lnTo>
                    <a:pt x="449" y="309"/>
                  </a:lnTo>
                  <a:close/>
                  <a:moveTo>
                    <a:pt x="449" y="287"/>
                  </a:moveTo>
                  <a:cubicBezTo>
                    <a:pt x="441" y="287"/>
                    <a:pt x="441" y="287"/>
                    <a:pt x="441" y="287"/>
                  </a:cubicBezTo>
                  <a:cubicBezTo>
                    <a:pt x="441" y="277"/>
                    <a:pt x="441" y="277"/>
                    <a:pt x="441" y="277"/>
                  </a:cubicBezTo>
                  <a:cubicBezTo>
                    <a:pt x="449" y="277"/>
                    <a:pt x="449" y="277"/>
                    <a:pt x="449" y="277"/>
                  </a:cubicBezTo>
                  <a:lnTo>
                    <a:pt x="449" y="287"/>
                  </a:lnTo>
                  <a:close/>
                  <a:moveTo>
                    <a:pt x="449" y="266"/>
                  </a:moveTo>
                  <a:cubicBezTo>
                    <a:pt x="441" y="266"/>
                    <a:pt x="441" y="266"/>
                    <a:pt x="441" y="266"/>
                  </a:cubicBezTo>
                  <a:cubicBezTo>
                    <a:pt x="441" y="255"/>
                    <a:pt x="441" y="255"/>
                    <a:pt x="441" y="255"/>
                  </a:cubicBezTo>
                  <a:cubicBezTo>
                    <a:pt x="449" y="255"/>
                    <a:pt x="449" y="255"/>
                    <a:pt x="449" y="255"/>
                  </a:cubicBezTo>
                  <a:lnTo>
                    <a:pt x="449" y="266"/>
                  </a:lnTo>
                  <a:close/>
                  <a:moveTo>
                    <a:pt x="449" y="245"/>
                  </a:moveTo>
                  <a:cubicBezTo>
                    <a:pt x="441" y="245"/>
                    <a:pt x="441" y="245"/>
                    <a:pt x="441" y="245"/>
                  </a:cubicBezTo>
                  <a:cubicBezTo>
                    <a:pt x="441" y="234"/>
                    <a:pt x="441" y="234"/>
                    <a:pt x="441" y="234"/>
                  </a:cubicBezTo>
                  <a:cubicBezTo>
                    <a:pt x="449" y="234"/>
                    <a:pt x="449" y="234"/>
                    <a:pt x="449" y="234"/>
                  </a:cubicBezTo>
                  <a:lnTo>
                    <a:pt x="449" y="245"/>
                  </a:lnTo>
                  <a:close/>
                  <a:moveTo>
                    <a:pt x="449" y="223"/>
                  </a:moveTo>
                  <a:cubicBezTo>
                    <a:pt x="441" y="223"/>
                    <a:pt x="441" y="223"/>
                    <a:pt x="441" y="223"/>
                  </a:cubicBezTo>
                  <a:cubicBezTo>
                    <a:pt x="441" y="213"/>
                    <a:pt x="441" y="213"/>
                    <a:pt x="441" y="213"/>
                  </a:cubicBezTo>
                  <a:cubicBezTo>
                    <a:pt x="449" y="213"/>
                    <a:pt x="449" y="213"/>
                    <a:pt x="449" y="213"/>
                  </a:cubicBezTo>
                  <a:lnTo>
                    <a:pt x="449" y="223"/>
                  </a:lnTo>
                  <a:close/>
                  <a:moveTo>
                    <a:pt x="449" y="202"/>
                  </a:moveTo>
                  <a:cubicBezTo>
                    <a:pt x="441" y="202"/>
                    <a:pt x="441" y="202"/>
                    <a:pt x="441" y="202"/>
                  </a:cubicBezTo>
                  <a:cubicBezTo>
                    <a:pt x="441" y="191"/>
                    <a:pt x="441" y="191"/>
                    <a:pt x="441" y="191"/>
                  </a:cubicBezTo>
                  <a:cubicBezTo>
                    <a:pt x="449" y="191"/>
                    <a:pt x="449" y="191"/>
                    <a:pt x="449" y="191"/>
                  </a:cubicBezTo>
                  <a:lnTo>
                    <a:pt x="449" y="202"/>
                  </a:lnTo>
                  <a:close/>
                  <a:moveTo>
                    <a:pt x="465" y="341"/>
                  </a:moveTo>
                  <a:cubicBezTo>
                    <a:pt x="457" y="341"/>
                    <a:pt x="457" y="341"/>
                    <a:pt x="457" y="341"/>
                  </a:cubicBezTo>
                  <a:cubicBezTo>
                    <a:pt x="457" y="277"/>
                    <a:pt x="457" y="277"/>
                    <a:pt x="457" y="277"/>
                  </a:cubicBezTo>
                  <a:cubicBezTo>
                    <a:pt x="465" y="277"/>
                    <a:pt x="465" y="277"/>
                    <a:pt x="465" y="277"/>
                  </a:cubicBezTo>
                  <a:lnTo>
                    <a:pt x="465" y="341"/>
                  </a:lnTo>
                  <a:close/>
                  <a:moveTo>
                    <a:pt x="465" y="266"/>
                  </a:moveTo>
                  <a:cubicBezTo>
                    <a:pt x="457" y="266"/>
                    <a:pt x="457" y="266"/>
                    <a:pt x="457" y="266"/>
                  </a:cubicBezTo>
                  <a:cubicBezTo>
                    <a:pt x="457" y="255"/>
                    <a:pt x="457" y="255"/>
                    <a:pt x="457" y="255"/>
                  </a:cubicBezTo>
                  <a:cubicBezTo>
                    <a:pt x="465" y="255"/>
                    <a:pt x="465" y="255"/>
                    <a:pt x="465" y="255"/>
                  </a:cubicBezTo>
                  <a:lnTo>
                    <a:pt x="465" y="266"/>
                  </a:lnTo>
                  <a:close/>
                  <a:moveTo>
                    <a:pt x="465" y="245"/>
                  </a:moveTo>
                  <a:cubicBezTo>
                    <a:pt x="457" y="245"/>
                    <a:pt x="457" y="245"/>
                    <a:pt x="457" y="245"/>
                  </a:cubicBezTo>
                  <a:cubicBezTo>
                    <a:pt x="457" y="234"/>
                    <a:pt x="457" y="234"/>
                    <a:pt x="457" y="234"/>
                  </a:cubicBezTo>
                  <a:cubicBezTo>
                    <a:pt x="465" y="234"/>
                    <a:pt x="465" y="234"/>
                    <a:pt x="465" y="234"/>
                  </a:cubicBezTo>
                  <a:lnTo>
                    <a:pt x="465" y="245"/>
                  </a:lnTo>
                  <a:close/>
                  <a:moveTo>
                    <a:pt x="465" y="223"/>
                  </a:moveTo>
                  <a:cubicBezTo>
                    <a:pt x="457" y="223"/>
                    <a:pt x="457" y="223"/>
                    <a:pt x="457" y="223"/>
                  </a:cubicBezTo>
                  <a:cubicBezTo>
                    <a:pt x="457" y="213"/>
                    <a:pt x="457" y="213"/>
                    <a:pt x="457" y="213"/>
                  </a:cubicBezTo>
                  <a:cubicBezTo>
                    <a:pt x="465" y="213"/>
                    <a:pt x="465" y="213"/>
                    <a:pt x="465" y="213"/>
                  </a:cubicBezTo>
                  <a:lnTo>
                    <a:pt x="465" y="223"/>
                  </a:lnTo>
                  <a:close/>
                  <a:moveTo>
                    <a:pt x="465" y="202"/>
                  </a:moveTo>
                  <a:cubicBezTo>
                    <a:pt x="457" y="202"/>
                    <a:pt x="457" y="202"/>
                    <a:pt x="457" y="202"/>
                  </a:cubicBezTo>
                  <a:cubicBezTo>
                    <a:pt x="457" y="191"/>
                    <a:pt x="457" y="191"/>
                    <a:pt x="457" y="191"/>
                  </a:cubicBezTo>
                  <a:cubicBezTo>
                    <a:pt x="465" y="191"/>
                    <a:pt x="465" y="191"/>
                    <a:pt x="465" y="191"/>
                  </a:cubicBezTo>
                  <a:lnTo>
                    <a:pt x="465" y="202"/>
                  </a:lnTo>
                  <a:close/>
                  <a:moveTo>
                    <a:pt x="518" y="303"/>
                  </a:moveTo>
                  <a:cubicBezTo>
                    <a:pt x="510" y="303"/>
                    <a:pt x="510" y="303"/>
                    <a:pt x="510" y="303"/>
                  </a:cubicBezTo>
                  <a:cubicBezTo>
                    <a:pt x="510" y="293"/>
                    <a:pt x="510" y="293"/>
                    <a:pt x="510" y="293"/>
                  </a:cubicBezTo>
                  <a:cubicBezTo>
                    <a:pt x="518" y="293"/>
                    <a:pt x="518" y="293"/>
                    <a:pt x="518" y="293"/>
                  </a:cubicBezTo>
                  <a:lnTo>
                    <a:pt x="518" y="303"/>
                  </a:lnTo>
                  <a:close/>
                  <a:moveTo>
                    <a:pt x="518" y="282"/>
                  </a:moveTo>
                  <a:cubicBezTo>
                    <a:pt x="510" y="282"/>
                    <a:pt x="510" y="282"/>
                    <a:pt x="510" y="282"/>
                  </a:cubicBezTo>
                  <a:cubicBezTo>
                    <a:pt x="510" y="271"/>
                    <a:pt x="510" y="271"/>
                    <a:pt x="510" y="271"/>
                  </a:cubicBezTo>
                  <a:cubicBezTo>
                    <a:pt x="518" y="271"/>
                    <a:pt x="518" y="271"/>
                    <a:pt x="518" y="271"/>
                  </a:cubicBezTo>
                  <a:lnTo>
                    <a:pt x="518" y="282"/>
                  </a:lnTo>
                  <a:close/>
                  <a:moveTo>
                    <a:pt x="518" y="261"/>
                  </a:moveTo>
                  <a:cubicBezTo>
                    <a:pt x="510" y="261"/>
                    <a:pt x="510" y="261"/>
                    <a:pt x="510" y="261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8" y="250"/>
                    <a:pt x="518" y="250"/>
                    <a:pt x="518" y="250"/>
                  </a:cubicBezTo>
                  <a:lnTo>
                    <a:pt x="518" y="261"/>
                  </a:lnTo>
                  <a:close/>
                  <a:moveTo>
                    <a:pt x="518" y="239"/>
                  </a:moveTo>
                  <a:cubicBezTo>
                    <a:pt x="510" y="239"/>
                    <a:pt x="510" y="239"/>
                    <a:pt x="510" y="239"/>
                  </a:cubicBezTo>
                  <a:cubicBezTo>
                    <a:pt x="510" y="229"/>
                    <a:pt x="510" y="229"/>
                    <a:pt x="510" y="229"/>
                  </a:cubicBezTo>
                  <a:cubicBezTo>
                    <a:pt x="518" y="229"/>
                    <a:pt x="518" y="229"/>
                    <a:pt x="518" y="229"/>
                  </a:cubicBezTo>
                  <a:lnTo>
                    <a:pt x="518" y="239"/>
                  </a:lnTo>
                  <a:close/>
                  <a:moveTo>
                    <a:pt x="518" y="218"/>
                  </a:moveTo>
                  <a:cubicBezTo>
                    <a:pt x="510" y="218"/>
                    <a:pt x="510" y="218"/>
                    <a:pt x="510" y="21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8" y="207"/>
                    <a:pt x="518" y="207"/>
                    <a:pt x="518" y="207"/>
                  </a:cubicBezTo>
                  <a:lnTo>
                    <a:pt x="518" y="218"/>
                  </a:lnTo>
                  <a:close/>
                  <a:moveTo>
                    <a:pt x="518" y="197"/>
                  </a:moveTo>
                  <a:cubicBezTo>
                    <a:pt x="510" y="197"/>
                    <a:pt x="510" y="197"/>
                    <a:pt x="510" y="197"/>
                  </a:cubicBezTo>
                  <a:cubicBezTo>
                    <a:pt x="510" y="186"/>
                    <a:pt x="510" y="186"/>
                    <a:pt x="510" y="186"/>
                  </a:cubicBezTo>
                  <a:cubicBezTo>
                    <a:pt x="518" y="186"/>
                    <a:pt x="518" y="186"/>
                    <a:pt x="518" y="186"/>
                  </a:cubicBezTo>
                  <a:lnTo>
                    <a:pt x="518" y="197"/>
                  </a:lnTo>
                  <a:close/>
                  <a:moveTo>
                    <a:pt x="518" y="175"/>
                  </a:moveTo>
                  <a:cubicBezTo>
                    <a:pt x="510" y="175"/>
                    <a:pt x="510" y="175"/>
                    <a:pt x="510" y="175"/>
                  </a:cubicBezTo>
                  <a:cubicBezTo>
                    <a:pt x="510" y="165"/>
                    <a:pt x="510" y="165"/>
                    <a:pt x="510" y="165"/>
                  </a:cubicBezTo>
                  <a:cubicBezTo>
                    <a:pt x="518" y="165"/>
                    <a:pt x="518" y="165"/>
                    <a:pt x="518" y="165"/>
                  </a:cubicBezTo>
                  <a:lnTo>
                    <a:pt x="518" y="175"/>
                  </a:lnTo>
                  <a:close/>
                  <a:moveTo>
                    <a:pt x="518" y="154"/>
                  </a:moveTo>
                  <a:cubicBezTo>
                    <a:pt x="510" y="154"/>
                    <a:pt x="510" y="154"/>
                    <a:pt x="510" y="154"/>
                  </a:cubicBezTo>
                  <a:cubicBezTo>
                    <a:pt x="510" y="143"/>
                    <a:pt x="510" y="143"/>
                    <a:pt x="510" y="143"/>
                  </a:cubicBezTo>
                  <a:cubicBezTo>
                    <a:pt x="518" y="143"/>
                    <a:pt x="518" y="143"/>
                    <a:pt x="518" y="143"/>
                  </a:cubicBezTo>
                  <a:lnTo>
                    <a:pt x="518" y="154"/>
                  </a:lnTo>
                  <a:close/>
                  <a:moveTo>
                    <a:pt x="518" y="133"/>
                  </a:moveTo>
                  <a:cubicBezTo>
                    <a:pt x="510" y="133"/>
                    <a:pt x="510" y="133"/>
                    <a:pt x="510" y="133"/>
                  </a:cubicBezTo>
                  <a:cubicBezTo>
                    <a:pt x="510" y="122"/>
                    <a:pt x="510" y="122"/>
                    <a:pt x="510" y="122"/>
                  </a:cubicBezTo>
                  <a:cubicBezTo>
                    <a:pt x="518" y="122"/>
                    <a:pt x="518" y="122"/>
                    <a:pt x="518" y="122"/>
                  </a:cubicBezTo>
                  <a:lnTo>
                    <a:pt x="518" y="133"/>
                  </a:lnTo>
                  <a:close/>
                  <a:moveTo>
                    <a:pt x="534" y="303"/>
                  </a:moveTo>
                  <a:cubicBezTo>
                    <a:pt x="526" y="303"/>
                    <a:pt x="526" y="303"/>
                    <a:pt x="526" y="303"/>
                  </a:cubicBezTo>
                  <a:cubicBezTo>
                    <a:pt x="526" y="293"/>
                    <a:pt x="526" y="293"/>
                    <a:pt x="526" y="293"/>
                  </a:cubicBezTo>
                  <a:cubicBezTo>
                    <a:pt x="534" y="293"/>
                    <a:pt x="534" y="293"/>
                    <a:pt x="534" y="293"/>
                  </a:cubicBezTo>
                  <a:lnTo>
                    <a:pt x="534" y="303"/>
                  </a:lnTo>
                  <a:close/>
                  <a:moveTo>
                    <a:pt x="534" y="282"/>
                  </a:moveTo>
                  <a:cubicBezTo>
                    <a:pt x="526" y="282"/>
                    <a:pt x="526" y="282"/>
                    <a:pt x="526" y="282"/>
                  </a:cubicBezTo>
                  <a:cubicBezTo>
                    <a:pt x="526" y="271"/>
                    <a:pt x="526" y="271"/>
                    <a:pt x="526" y="271"/>
                  </a:cubicBezTo>
                  <a:cubicBezTo>
                    <a:pt x="534" y="271"/>
                    <a:pt x="534" y="271"/>
                    <a:pt x="534" y="271"/>
                  </a:cubicBezTo>
                  <a:lnTo>
                    <a:pt x="534" y="282"/>
                  </a:lnTo>
                  <a:close/>
                  <a:moveTo>
                    <a:pt x="534" y="261"/>
                  </a:moveTo>
                  <a:cubicBezTo>
                    <a:pt x="526" y="261"/>
                    <a:pt x="526" y="261"/>
                    <a:pt x="526" y="261"/>
                  </a:cubicBezTo>
                  <a:cubicBezTo>
                    <a:pt x="526" y="250"/>
                    <a:pt x="526" y="250"/>
                    <a:pt x="526" y="250"/>
                  </a:cubicBezTo>
                  <a:cubicBezTo>
                    <a:pt x="534" y="250"/>
                    <a:pt x="534" y="250"/>
                    <a:pt x="534" y="250"/>
                  </a:cubicBezTo>
                  <a:lnTo>
                    <a:pt x="534" y="261"/>
                  </a:lnTo>
                  <a:close/>
                  <a:moveTo>
                    <a:pt x="534" y="239"/>
                  </a:moveTo>
                  <a:cubicBezTo>
                    <a:pt x="526" y="239"/>
                    <a:pt x="526" y="239"/>
                    <a:pt x="526" y="239"/>
                  </a:cubicBezTo>
                  <a:cubicBezTo>
                    <a:pt x="526" y="229"/>
                    <a:pt x="526" y="229"/>
                    <a:pt x="526" y="229"/>
                  </a:cubicBezTo>
                  <a:cubicBezTo>
                    <a:pt x="534" y="229"/>
                    <a:pt x="534" y="229"/>
                    <a:pt x="534" y="229"/>
                  </a:cubicBezTo>
                  <a:lnTo>
                    <a:pt x="534" y="239"/>
                  </a:lnTo>
                  <a:close/>
                  <a:moveTo>
                    <a:pt x="534" y="197"/>
                  </a:moveTo>
                  <a:cubicBezTo>
                    <a:pt x="526" y="197"/>
                    <a:pt x="526" y="197"/>
                    <a:pt x="526" y="197"/>
                  </a:cubicBezTo>
                  <a:cubicBezTo>
                    <a:pt x="526" y="186"/>
                    <a:pt x="526" y="186"/>
                    <a:pt x="526" y="186"/>
                  </a:cubicBezTo>
                  <a:cubicBezTo>
                    <a:pt x="534" y="186"/>
                    <a:pt x="534" y="186"/>
                    <a:pt x="534" y="186"/>
                  </a:cubicBezTo>
                  <a:lnTo>
                    <a:pt x="534" y="197"/>
                  </a:lnTo>
                  <a:close/>
                  <a:moveTo>
                    <a:pt x="534" y="175"/>
                  </a:moveTo>
                  <a:cubicBezTo>
                    <a:pt x="526" y="175"/>
                    <a:pt x="526" y="175"/>
                    <a:pt x="526" y="175"/>
                  </a:cubicBezTo>
                  <a:cubicBezTo>
                    <a:pt x="526" y="165"/>
                    <a:pt x="526" y="165"/>
                    <a:pt x="526" y="165"/>
                  </a:cubicBezTo>
                  <a:cubicBezTo>
                    <a:pt x="534" y="165"/>
                    <a:pt x="534" y="165"/>
                    <a:pt x="534" y="165"/>
                  </a:cubicBezTo>
                  <a:lnTo>
                    <a:pt x="534" y="175"/>
                  </a:lnTo>
                  <a:close/>
                  <a:moveTo>
                    <a:pt x="534" y="154"/>
                  </a:moveTo>
                  <a:cubicBezTo>
                    <a:pt x="526" y="154"/>
                    <a:pt x="526" y="154"/>
                    <a:pt x="526" y="154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34" y="143"/>
                    <a:pt x="534" y="143"/>
                    <a:pt x="534" y="143"/>
                  </a:cubicBezTo>
                  <a:lnTo>
                    <a:pt x="534" y="154"/>
                  </a:lnTo>
                  <a:close/>
                  <a:moveTo>
                    <a:pt x="534" y="133"/>
                  </a:moveTo>
                  <a:cubicBezTo>
                    <a:pt x="526" y="133"/>
                    <a:pt x="526" y="133"/>
                    <a:pt x="526" y="133"/>
                  </a:cubicBezTo>
                  <a:cubicBezTo>
                    <a:pt x="526" y="122"/>
                    <a:pt x="526" y="122"/>
                    <a:pt x="526" y="122"/>
                  </a:cubicBezTo>
                  <a:cubicBezTo>
                    <a:pt x="534" y="122"/>
                    <a:pt x="534" y="122"/>
                    <a:pt x="534" y="122"/>
                  </a:cubicBezTo>
                  <a:lnTo>
                    <a:pt x="534" y="133"/>
                  </a:lnTo>
                  <a:close/>
                  <a:moveTo>
                    <a:pt x="534" y="111"/>
                  </a:moveTo>
                  <a:cubicBezTo>
                    <a:pt x="526" y="111"/>
                    <a:pt x="526" y="111"/>
                    <a:pt x="526" y="111"/>
                  </a:cubicBezTo>
                  <a:cubicBezTo>
                    <a:pt x="526" y="101"/>
                    <a:pt x="526" y="101"/>
                    <a:pt x="526" y="101"/>
                  </a:cubicBezTo>
                  <a:cubicBezTo>
                    <a:pt x="534" y="101"/>
                    <a:pt x="534" y="101"/>
                    <a:pt x="534" y="101"/>
                  </a:cubicBezTo>
                  <a:lnTo>
                    <a:pt x="534" y="111"/>
                  </a:lnTo>
                  <a:close/>
                  <a:moveTo>
                    <a:pt x="558" y="303"/>
                  </a:moveTo>
                  <a:cubicBezTo>
                    <a:pt x="550" y="303"/>
                    <a:pt x="550" y="303"/>
                    <a:pt x="550" y="303"/>
                  </a:cubicBezTo>
                  <a:cubicBezTo>
                    <a:pt x="550" y="293"/>
                    <a:pt x="550" y="293"/>
                    <a:pt x="550" y="293"/>
                  </a:cubicBezTo>
                  <a:cubicBezTo>
                    <a:pt x="558" y="293"/>
                    <a:pt x="558" y="293"/>
                    <a:pt x="558" y="293"/>
                  </a:cubicBezTo>
                  <a:lnTo>
                    <a:pt x="558" y="303"/>
                  </a:lnTo>
                  <a:close/>
                  <a:moveTo>
                    <a:pt x="558" y="282"/>
                  </a:moveTo>
                  <a:cubicBezTo>
                    <a:pt x="550" y="282"/>
                    <a:pt x="550" y="282"/>
                    <a:pt x="550" y="282"/>
                  </a:cubicBezTo>
                  <a:cubicBezTo>
                    <a:pt x="550" y="271"/>
                    <a:pt x="550" y="271"/>
                    <a:pt x="550" y="271"/>
                  </a:cubicBezTo>
                  <a:cubicBezTo>
                    <a:pt x="558" y="271"/>
                    <a:pt x="558" y="271"/>
                    <a:pt x="558" y="271"/>
                  </a:cubicBezTo>
                  <a:lnTo>
                    <a:pt x="558" y="282"/>
                  </a:lnTo>
                  <a:close/>
                  <a:moveTo>
                    <a:pt x="558" y="261"/>
                  </a:moveTo>
                  <a:cubicBezTo>
                    <a:pt x="550" y="261"/>
                    <a:pt x="550" y="261"/>
                    <a:pt x="550" y="261"/>
                  </a:cubicBezTo>
                  <a:cubicBezTo>
                    <a:pt x="550" y="250"/>
                    <a:pt x="550" y="250"/>
                    <a:pt x="550" y="250"/>
                  </a:cubicBezTo>
                  <a:cubicBezTo>
                    <a:pt x="558" y="250"/>
                    <a:pt x="558" y="250"/>
                    <a:pt x="558" y="250"/>
                  </a:cubicBezTo>
                  <a:lnTo>
                    <a:pt x="558" y="261"/>
                  </a:lnTo>
                  <a:close/>
                  <a:moveTo>
                    <a:pt x="558" y="239"/>
                  </a:moveTo>
                  <a:cubicBezTo>
                    <a:pt x="550" y="239"/>
                    <a:pt x="550" y="239"/>
                    <a:pt x="550" y="239"/>
                  </a:cubicBezTo>
                  <a:cubicBezTo>
                    <a:pt x="550" y="229"/>
                    <a:pt x="550" y="229"/>
                    <a:pt x="550" y="229"/>
                  </a:cubicBezTo>
                  <a:cubicBezTo>
                    <a:pt x="558" y="229"/>
                    <a:pt x="558" y="229"/>
                    <a:pt x="558" y="229"/>
                  </a:cubicBezTo>
                  <a:lnTo>
                    <a:pt x="558" y="239"/>
                  </a:lnTo>
                  <a:close/>
                  <a:moveTo>
                    <a:pt x="558" y="218"/>
                  </a:moveTo>
                  <a:cubicBezTo>
                    <a:pt x="550" y="218"/>
                    <a:pt x="550" y="218"/>
                    <a:pt x="550" y="218"/>
                  </a:cubicBezTo>
                  <a:cubicBezTo>
                    <a:pt x="550" y="207"/>
                    <a:pt x="550" y="207"/>
                    <a:pt x="550" y="207"/>
                  </a:cubicBezTo>
                  <a:cubicBezTo>
                    <a:pt x="558" y="207"/>
                    <a:pt x="558" y="207"/>
                    <a:pt x="558" y="207"/>
                  </a:cubicBezTo>
                  <a:lnTo>
                    <a:pt x="558" y="218"/>
                  </a:lnTo>
                  <a:close/>
                  <a:moveTo>
                    <a:pt x="558" y="197"/>
                  </a:moveTo>
                  <a:cubicBezTo>
                    <a:pt x="550" y="197"/>
                    <a:pt x="550" y="197"/>
                    <a:pt x="550" y="197"/>
                  </a:cubicBezTo>
                  <a:cubicBezTo>
                    <a:pt x="550" y="186"/>
                    <a:pt x="550" y="186"/>
                    <a:pt x="550" y="186"/>
                  </a:cubicBezTo>
                  <a:cubicBezTo>
                    <a:pt x="558" y="186"/>
                    <a:pt x="558" y="186"/>
                    <a:pt x="558" y="186"/>
                  </a:cubicBezTo>
                  <a:lnTo>
                    <a:pt x="558" y="197"/>
                  </a:lnTo>
                  <a:close/>
                  <a:moveTo>
                    <a:pt x="558" y="154"/>
                  </a:moveTo>
                  <a:cubicBezTo>
                    <a:pt x="550" y="154"/>
                    <a:pt x="550" y="154"/>
                    <a:pt x="550" y="154"/>
                  </a:cubicBezTo>
                  <a:cubicBezTo>
                    <a:pt x="550" y="143"/>
                    <a:pt x="550" y="143"/>
                    <a:pt x="550" y="143"/>
                  </a:cubicBezTo>
                  <a:cubicBezTo>
                    <a:pt x="558" y="143"/>
                    <a:pt x="558" y="143"/>
                    <a:pt x="558" y="143"/>
                  </a:cubicBezTo>
                  <a:lnTo>
                    <a:pt x="558" y="154"/>
                  </a:lnTo>
                  <a:close/>
                  <a:moveTo>
                    <a:pt x="558" y="133"/>
                  </a:moveTo>
                  <a:cubicBezTo>
                    <a:pt x="550" y="133"/>
                    <a:pt x="550" y="133"/>
                    <a:pt x="550" y="133"/>
                  </a:cubicBezTo>
                  <a:cubicBezTo>
                    <a:pt x="550" y="122"/>
                    <a:pt x="550" y="122"/>
                    <a:pt x="550" y="122"/>
                  </a:cubicBezTo>
                  <a:cubicBezTo>
                    <a:pt x="558" y="122"/>
                    <a:pt x="558" y="122"/>
                    <a:pt x="558" y="122"/>
                  </a:cubicBezTo>
                  <a:lnTo>
                    <a:pt x="558" y="133"/>
                  </a:lnTo>
                  <a:close/>
                  <a:moveTo>
                    <a:pt x="558" y="111"/>
                  </a:moveTo>
                  <a:cubicBezTo>
                    <a:pt x="550" y="111"/>
                    <a:pt x="550" y="111"/>
                    <a:pt x="550" y="111"/>
                  </a:cubicBezTo>
                  <a:cubicBezTo>
                    <a:pt x="550" y="101"/>
                    <a:pt x="550" y="101"/>
                    <a:pt x="550" y="101"/>
                  </a:cubicBezTo>
                  <a:cubicBezTo>
                    <a:pt x="558" y="101"/>
                    <a:pt x="558" y="101"/>
                    <a:pt x="558" y="101"/>
                  </a:cubicBezTo>
                  <a:lnTo>
                    <a:pt x="558" y="111"/>
                  </a:lnTo>
                  <a:close/>
                  <a:moveTo>
                    <a:pt x="574" y="303"/>
                  </a:moveTo>
                  <a:cubicBezTo>
                    <a:pt x="566" y="303"/>
                    <a:pt x="566" y="303"/>
                    <a:pt x="566" y="303"/>
                  </a:cubicBezTo>
                  <a:cubicBezTo>
                    <a:pt x="566" y="293"/>
                    <a:pt x="566" y="293"/>
                    <a:pt x="566" y="293"/>
                  </a:cubicBezTo>
                  <a:cubicBezTo>
                    <a:pt x="574" y="293"/>
                    <a:pt x="574" y="293"/>
                    <a:pt x="574" y="293"/>
                  </a:cubicBezTo>
                  <a:lnTo>
                    <a:pt x="574" y="303"/>
                  </a:lnTo>
                  <a:close/>
                  <a:moveTo>
                    <a:pt x="574" y="282"/>
                  </a:moveTo>
                  <a:cubicBezTo>
                    <a:pt x="566" y="282"/>
                    <a:pt x="566" y="282"/>
                    <a:pt x="566" y="282"/>
                  </a:cubicBezTo>
                  <a:cubicBezTo>
                    <a:pt x="566" y="271"/>
                    <a:pt x="566" y="271"/>
                    <a:pt x="566" y="271"/>
                  </a:cubicBezTo>
                  <a:cubicBezTo>
                    <a:pt x="574" y="271"/>
                    <a:pt x="574" y="271"/>
                    <a:pt x="574" y="271"/>
                  </a:cubicBezTo>
                  <a:lnTo>
                    <a:pt x="574" y="282"/>
                  </a:lnTo>
                  <a:close/>
                  <a:moveTo>
                    <a:pt x="574" y="239"/>
                  </a:moveTo>
                  <a:cubicBezTo>
                    <a:pt x="566" y="239"/>
                    <a:pt x="566" y="239"/>
                    <a:pt x="566" y="239"/>
                  </a:cubicBezTo>
                  <a:cubicBezTo>
                    <a:pt x="566" y="229"/>
                    <a:pt x="566" y="229"/>
                    <a:pt x="566" y="229"/>
                  </a:cubicBezTo>
                  <a:cubicBezTo>
                    <a:pt x="574" y="229"/>
                    <a:pt x="574" y="229"/>
                    <a:pt x="574" y="229"/>
                  </a:cubicBezTo>
                  <a:lnTo>
                    <a:pt x="574" y="239"/>
                  </a:lnTo>
                  <a:close/>
                  <a:moveTo>
                    <a:pt x="574" y="218"/>
                  </a:moveTo>
                  <a:cubicBezTo>
                    <a:pt x="566" y="218"/>
                    <a:pt x="566" y="218"/>
                    <a:pt x="566" y="218"/>
                  </a:cubicBezTo>
                  <a:cubicBezTo>
                    <a:pt x="566" y="207"/>
                    <a:pt x="566" y="207"/>
                    <a:pt x="566" y="207"/>
                  </a:cubicBezTo>
                  <a:cubicBezTo>
                    <a:pt x="574" y="207"/>
                    <a:pt x="574" y="207"/>
                    <a:pt x="574" y="207"/>
                  </a:cubicBezTo>
                  <a:lnTo>
                    <a:pt x="574" y="218"/>
                  </a:lnTo>
                  <a:close/>
                  <a:moveTo>
                    <a:pt x="574" y="197"/>
                  </a:moveTo>
                  <a:cubicBezTo>
                    <a:pt x="566" y="197"/>
                    <a:pt x="566" y="197"/>
                    <a:pt x="566" y="197"/>
                  </a:cubicBezTo>
                  <a:cubicBezTo>
                    <a:pt x="566" y="186"/>
                    <a:pt x="566" y="186"/>
                    <a:pt x="566" y="186"/>
                  </a:cubicBezTo>
                  <a:cubicBezTo>
                    <a:pt x="574" y="186"/>
                    <a:pt x="574" y="186"/>
                    <a:pt x="574" y="186"/>
                  </a:cubicBezTo>
                  <a:lnTo>
                    <a:pt x="574" y="197"/>
                  </a:lnTo>
                  <a:close/>
                  <a:moveTo>
                    <a:pt x="574" y="175"/>
                  </a:moveTo>
                  <a:cubicBezTo>
                    <a:pt x="566" y="175"/>
                    <a:pt x="566" y="175"/>
                    <a:pt x="566" y="175"/>
                  </a:cubicBezTo>
                  <a:cubicBezTo>
                    <a:pt x="566" y="165"/>
                    <a:pt x="566" y="165"/>
                    <a:pt x="566" y="165"/>
                  </a:cubicBezTo>
                  <a:cubicBezTo>
                    <a:pt x="574" y="165"/>
                    <a:pt x="574" y="165"/>
                    <a:pt x="574" y="165"/>
                  </a:cubicBezTo>
                  <a:lnTo>
                    <a:pt x="574" y="175"/>
                  </a:lnTo>
                  <a:close/>
                  <a:moveTo>
                    <a:pt x="574" y="154"/>
                  </a:moveTo>
                  <a:cubicBezTo>
                    <a:pt x="566" y="154"/>
                    <a:pt x="566" y="154"/>
                    <a:pt x="566" y="154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74" y="143"/>
                    <a:pt x="574" y="143"/>
                    <a:pt x="574" y="143"/>
                  </a:cubicBezTo>
                  <a:lnTo>
                    <a:pt x="574" y="154"/>
                  </a:lnTo>
                  <a:close/>
                  <a:moveTo>
                    <a:pt x="574" y="133"/>
                  </a:moveTo>
                  <a:cubicBezTo>
                    <a:pt x="566" y="133"/>
                    <a:pt x="566" y="133"/>
                    <a:pt x="566" y="133"/>
                  </a:cubicBezTo>
                  <a:cubicBezTo>
                    <a:pt x="566" y="122"/>
                    <a:pt x="566" y="122"/>
                    <a:pt x="566" y="122"/>
                  </a:cubicBezTo>
                  <a:cubicBezTo>
                    <a:pt x="574" y="122"/>
                    <a:pt x="574" y="122"/>
                    <a:pt x="574" y="122"/>
                  </a:cubicBezTo>
                  <a:lnTo>
                    <a:pt x="574" y="133"/>
                  </a:lnTo>
                  <a:close/>
                  <a:moveTo>
                    <a:pt x="574" y="111"/>
                  </a:moveTo>
                  <a:cubicBezTo>
                    <a:pt x="566" y="111"/>
                    <a:pt x="566" y="111"/>
                    <a:pt x="566" y="111"/>
                  </a:cubicBezTo>
                  <a:cubicBezTo>
                    <a:pt x="566" y="101"/>
                    <a:pt x="566" y="101"/>
                    <a:pt x="566" y="101"/>
                  </a:cubicBezTo>
                  <a:cubicBezTo>
                    <a:pt x="574" y="101"/>
                    <a:pt x="574" y="101"/>
                    <a:pt x="574" y="101"/>
                  </a:cubicBezTo>
                  <a:lnTo>
                    <a:pt x="574" y="111"/>
                  </a:lnTo>
                  <a:close/>
                  <a:moveTo>
                    <a:pt x="757" y="324"/>
                  </a:moveTo>
                  <a:cubicBezTo>
                    <a:pt x="725" y="324"/>
                    <a:pt x="725" y="324"/>
                    <a:pt x="725" y="324"/>
                  </a:cubicBezTo>
                  <a:cubicBezTo>
                    <a:pt x="725" y="320"/>
                    <a:pt x="725" y="320"/>
                    <a:pt x="725" y="320"/>
                  </a:cubicBezTo>
                  <a:cubicBezTo>
                    <a:pt x="757" y="320"/>
                    <a:pt x="757" y="320"/>
                    <a:pt x="757" y="320"/>
                  </a:cubicBezTo>
                  <a:lnTo>
                    <a:pt x="757" y="324"/>
                  </a:lnTo>
                  <a:close/>
                  <a:moveTo>
                    <a:pt x="757" y="312"/>
                  </a:moveTo>
                  <a:cubicBezTo>
                    <a:pt x="725" y="312"/>
                    <a:pt x="725" y="312"/>
                    <a:pt x="725" y="312"/>
                  </a:cubicBezTo>
                  <a:cubicBezTo>
                    <a:pt x="725" y="308"/>
                    <a:pt x="725" y="308"/>
                    <a:pt x="725" y="308"/>
                  </a:cubicBezTo>
                  <a:cubicBezTo>
                    <a:pt x="757" y="308"/>
                    <a:pt x="757" y="308"/>
                    <a:pt x="757" y="308"/>
                  </a:cubicBezTo>
                  <a:lnTo>
                    <a:pt x="757" y="312"/>
                  </a:lnTo>
                  <a:close/>
                  <a:moveTo>
                    <a:pt x="757" y="289"/>
                  </a:moveTo>
                  <a:cubicBezTo>
                    <a:pt x="725" y="289"/>
                    <a:pt x="725" y="289"/>
                    <a:pt x="725" y="289"/>
                  </a:cubicBezTo>
                  <a:cubicBezTo>
                    <a:pt x="725" y="284"/>
                    <a:pt x="725" y="284"/>
                    <a:pt x="725" y="284"/>
                  </a:cubicBezTo>
                  <a:cubicBezTo>
                    <a:pt x="757" y="284"/>
                    <a:pt x="757" y="284"/>
                    <a:pt x="757" y="284"/>
                  </a:cubicBezTo>
                  <a:lnTo>
                    <a:pt x="757" y="289"/>
                  </a:lnTo>
                  <a:close/>
                  <a:moveTo>
                    <a:pt x="757" y="277"/>
                  </a:moveTo>
                  <a:cubicBezTo>
                    <a:pt x="725" y="277"/>
                    <a:pt x="725" y="277"/>
                    <a:pt x="725" y="277"/>
                  </a:cubicBezTo>
                  <a:cubicBezTo>
                    <a:pt x="725" y="273"/>
                    <a:pt x="725" y="273"/>
                    <a:pt x="725" y="273"/>
                  </a:cubicBezTo>
                  <a:cubicBezTo>
                    <a:pt x="757" y="273"/>
                    <a:pt x="757" y="273"/>
                    <a:pt x="757" y="273"/>
                  </a:cubicBezTo>
                  <a:lnTo>
                    <a:pt x="757" y="277"/>
                  </a:lnTo>
                  <a:close/>
                  <a:moveTo>
                    <a:pt x="757" y="265"/>
                  </a:moveTo>
                  <a:cubicBezTo>
                    <a:pt x="725" y="265"/>
                    <a:pt x="725" y="265"/>
                    <a:pt x="725" y="265"/>
                  </a:cubicBezTo>
                  <a:cubicBezTo>
                    <a:pt x="725" y="261"/>
                    <a:pt x="725" y="261"/>
                    <a:pt x="725" y="261"/>
                  </a:cubicBezTo>
                  <a:cubicBezTo>
                    <a:pt x="757" y="261"/>
                    <a:pt x="757" y="261"/>
                    <a:pt x="757" y="261"/>
                  </a:cubicBezTo>
                  <a:lnTo>
                    <a:pt x="757" y="265"/>
                  </a:lnTo>
                  <a:close/>
                  <a:moveTo>
                    <a:pt x="757" y="253"/>
                  </a:moveTo>
                  <a:cubicBezTo>
                    <a:pt x="725" y="253"/>
                    <a:pt x="725" y="253"/>
                    <a:pt x="725" y="253"/>
                  </a:cubicBezTo>
                  <a:cubicBezTo>
                    <a:pt x="725" y="249"/>
                    <a:pt x="725" y="249"/>
                    <a:pt x="725" y="249"/>
                  </a:cubicBezTo>
                  <a:cubicBezTo>
                    <a:pt x="757" y="249"/>
                    <a:pt x="757" y="249"/>
                    <a:pt x="757" y="249"/>
                  </a:cubicBezTo>
                  <a:lnTo>
                    <a:pt x="757" y="253"/>
                  </a:lnTo>
                  <a:close/>
                  <a:moveTo>
                    <a:pt x="757" y="242"/>
                  </a:moveTo>
                  <a:cubicBezTo>
                    <a:pt x="725" y="242"/>
                    <a:pt x="725" y="242"/>
                    <a:pt x="725" y="242"/>
                  </a:cubicBezTo>
                  <a:cubicBezTo>
                    <a:pt x="725" y="237"/>
                    <a:pt x="725" y="237"/>
                    <a:pt x="725" y="237"/>
                  </a:cubicBezTo>
                  <a:cubicBezTo>
                    <a:pt x="757" y="237"/>
                    <a:pt x="757" y="237"/>
                    <a:pt x="757" y="237"/>
                  </a:cubicBezTo>
                  <a:lnTo>
                    <a:pt x="757" y="242"/>
                  </a:lnTo>
                  <a:close/>
                  <a:moveTo>
                    <a:pt x="757" y="230"/>
                  </a:moveTo>
                  <a:cubicBezTo>
                    <a:pt x="725" y="230"/>
                    <a:pt x="725" y="230"/>
                    <a:pt x="725" y="230"/>
                  </a:cubicBezTo>
                  <a:cubicBezTo>
                    <a:pt x="725" y="226"/>
                    <a:pt x="725" y="226"/>
                    <a:pt x="725" y="226"/>
                  </a:cubicBezTo>
                  <a:cubicBezTo>
                    <a:pt x="757" y="226"/>
                    <a:pt x="757" y="226"/>
                    <a:pt x="757" y="226"/>
                  </a:cubicBezTo>
                  <a:lnTo>
                    <a:pt x="757" y="230"/>
                  </a:lnTo>
                  <a:close/>
                  <a:moveTo>
                    <a:pt x="757" y="207"/>
                  </a:moveTo>
                  <a:cubicBezTo>
                    <a:pt x="725" y="207"/>
                    <a:pt x="725" y="207"/>
                    <a:pt x="725" y="207"/>
                  </a:cubicBezTo>
                  <a:cubicBezTo>
                    <a:pt x="725" y="202"/>
                    <a:pt x="725" y="202"/>
                    <a:pt x="725" y="202"/>
                  </a:cubicBezTo>
                  <a:cubicBezTo>
                    <a:pt x="757" y="202"/>
                    <a:pt x="757" y="202"/>
                    <a:pt x="757" y="202"/>
                  </a:cubicBezTo>
                  <a:lnTo>
                    <a:pt x="757" y="207"/>
                  </a:lnTo>
                  <a:close/>
                  <a:moveTo>
                    <a:pt x="757" y="195"/>
                  </a:moveTo>
                  <a:cubicBezTo>
                    <a:pt x="725" y="195"/>
                    <a:pt x="725" y="195"/>
                    <a:pt x="725" y="195"/>
                  </a:cubicBezTo>
                  <a:cubicBezTo>
                    <a:pt x="725" y="191"/>
                    <a:pt x="725" y="191"/>
                    <a:pt x="725" y="191"/>
                  </a:cubicBezTo>
                  <a:cubicBezTo>
                    <a:pt x="757" y="191"/>
                    <a:pt x="757" y="191"/>
                    <a:pt x="757" y="191"/>
                  </a:cubicBezTo>
                  <a:lnTo>
                    <a:pt x="757" y="195"/>
                  </a:lnTo>
                  <a:close/>
                  <a:moveTo>
                    <a:pt x="757" y="183"/>
                  </a:moveTo>
                  <a:cubicBezTo>
                    <a:pt x="725" y="183"/>
                    <a:pt x="725" y="183"/>
                    <a:pt x="725" y="183"/>
                  </a:cubicBezTo>
                  <a:cubicBezTo>
                    <a:pt x="725" y="179"/>
                    <a:pt x="725" y="179"/>
                    <a:pt x="725" y="179"/>
                  </a:cubicBezTo>
                  <a:cubicBezTo>
                    <a:pt x="757" y="179"/>
                    <a:pt x="757" y="179"/>
                    <a:pt x="757" y="179"/>
                  </a:cubicBezTo>
                  <a:lnTo>
                    <a:pt x="757" y="183"/>
                  </a:lnTo>
                  <a:close/>
                  <a:moveTo>
                    <a:pt x="757" y="171"/>
                  </a:moveTo>
                  <a:cubicBezTo>
                    <a:pt x="725" y="171"/>
                    <a:pt x="725" y="171"/>
                    <a:pt x="725" y="171"/>
                  </a:cubicBezTo>
                  <a:cubicBezTo>
                    <a:pt x="725" y="167"/>
                    <a:pt x="725" y="167"/>
                    <a:pt x="725" y="167"/>
                  </a:cubicBezTo>
                  <a:cubicBezTo>
                    <a:pt x="757" y="167"/>
                    <a:pt x="757" y="167"/>
                    <a:pt x="757" y="167"/>
                  </a:cubicBezTo>
                  <a:lnTo>
                    <a:pt x="757" y="171"/>
                  </a:lnTo>
                  <a:close/>
                  <a:moveTo>
                    <a:pt x="793" y="312"/>
                  </a:moveTo>
                  <a:cubicBezTo>
                    <a:pt x="761" y="312"/>
                    <a:pt x="761" y="312"/>
                    <a:pt x="761" y="31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93" y="308"/>
                    <a:pt x="793" y="308"/>
                    <a:pt x="793" y="308"/>
                  </a:cubicBezTo>
                  <a:lnTo>
                    <a:pt x="793" y="312"/>
                  </a:lnTo>
                  <a:close/>
                  <a:moveTo>
                    <a:pt x="793" y="300"/>
                  </a:moveTo>
                  <a:cubicBezTo>
                    <a:pt x="761" y="300"/>
                    <a:pt x="761" y="300"/>
                    <a:pt x="761" y="300"/>
                  </a:cubicBezTo>
                  <a:cubicBezTo>
                    <a:pt x="761" y="296"/>
                    <a:pt x="761" y="296"/>
                    <a:pt x="761" y="296"/>
                  </a:cubicBezTo>
                  <a:cubicBezTo>
                    <a:pt x="793" y="296"/>
                    <a:pt x="793" y="296"/>
                    <a:pt x="793" y="296"/>
                  </a:cubicBezTo>
                  <a:lnTo>
                    <a:pt x="793" y="300"/>
                  </a:lnTo>
                  <a:close/>
                  <a:moveTo>
                    <a:pt x="793" y="289"/>
                  </a:moveTo>
                  <a:cubicBezTo>
                    <a:pt x="761" y="289"/>
                    <a:pt x="761" y="289"/>
                    <a:pt x="761" y="289"/>
                  </a:cubicBezTo>
                  <a:cubicBezTo>
                    <a:pt x="761" y="284"/>
                    <a:pt x="761" y="284"/>
                    <a:pt x="761" y="284"/>
                  </a:cubicBezTo>
                  <a:cubicBezTo>
                    <a:pt x="793" y="284"/>
                    <a:pt x="793" y="284"/>
                    <a:pt x="793" y="284"/>
                  </a:cubicBezTo>
                  <a:lnTo>
                    <a:pt x="793" y="289"/>
                  </a:lnTo>
                  <a:close/>
                  <a:moveTo>
                    <a:pt x="793" y="277"/>
                  </a:moveTo>
                  <a:cubicBezTo>
                    <a:pt x="761" y="277"/>
                    <a:pt x="761" y="277"/>
                    <a:pt x="761" y="277"/>
                  </a:cubicBezTo>
                  <a:cubicBezTo>
                    <a:pt x="761" y="273"/>
                    <a:pt x="761" y="273"/>
                    <a:pt x="761" y="273"/>
                  </a:cubicBezTo>
                  <a:cubicBezTo>
                    <a:pt x="793" y="273"/>
                    <a:pt x="793" y="273"/>
                    <a:pt x="793" y="273"/>
                  </a:cubicBezTo>
                  <a:lnTo>
                    <a:pt x="793" y="277"/>
                  </a:lnTo>
                  <a:close/>
                  <a:moveTo>
                    <a:pt x="793" y="265"/>
                  </a:moveTo>
                  <a:cubicBezTo>
                    <a:pt x="761" y="265"/>
                    <a:pt x="761" y="265"/>
                    <a:pt x="761" y="265"/>
                  </a:cubicBezTo>
                  <a:cubicBezTo>
                    <a:pt x="761" y="261"/>
                    <a:pt x="761" y="261"/>
                    <a:pt x="761" y="261"/>
                  </a:cubicBezTo>
                  <a:cubicBezTo>
                    <a:pt x="793" y="261"/>
                    <a:pt x="793" y="261"/>
                    <a:pt x="793" y="261"/>
                  </a:cubicBezTo>
                  <a:lnTo>
                    <a:pt x="793" y="265"/>
                  </a:lnTo>
                  <a:close/>
                  <a:moveTo>
                    <a:pt x="793" y="242"/>
                  </a:moveTo>
                  <a:cubicBezTo>
                    <a:pt x="761" y="242"/>
                    <a:pt x="761" y="242"/>
                    <a:pt x="761" y="242"/>
                  </a:cubicBezTo>
                  <a:cubicBezTo>
                    <a:pt x="761" y="237"/>
                    <a:pt x="761" y="237"/>
                    <a:pt x="761" y="237"/>
                  </a:cubicBezTo>
                  <a:cubicBezTo>
                    <a:pt x="793" y="237"/>
                    <a:pt x="793" y="237"/>
                    <a:pt x="793" y="237"/>
                  </a:cubicBezTo>
                  <a:lnTo>
                    <a:pt x="793" y="242"/>
                  </a:lnTo>
                  <a:close/>
                  <a:moveTo>
                    <a:pt x="793" y="230"/>
                  </a:moveTo>
                  <a:cubicBezTo>
                    <a:pt x="761" y="230"/>
                    <a:pt x="761" y="230"/>
                    <a:pt x="761" y="230"/>
                  </a:cubicBezTo>
                  <a:cubicBezTo>
                    <a:pt x="761" y="226"/>
                    <a:pt x="761" y="226"/>
                    <a:pt x="761" y="226"/>
                  </a:cubicBezTo>
                  <a:cubicBezTo>
                    <a:pt x="793" y="226"/>
                    <a:pt x="793" y="226"/>
                    <a:pt x="793" y="226"/>
                  </a:cubicBezTo>
                  <a:lnTo>
                    <a:pt x="793" y="230"/>
                  </a:lnTo>
                  <a:close/>
                  <a:moveTo>
                    <a:pt x="793" y="218"/>
                  </a:moveTo>
                  <a:cubicBezTo>
                    <a:pt x="761" y="218"/>
                    <a:pt x="761" y="218"/>
                    <a:pt x="761" y="218"/>
                  </a:cubicBezTo>
                  <a:cubicBezTo>
                    <a:pt x="761" y="214"/>
                    <a:pt x="761" y="214"/>
                    <a:pt x="761" y="214"/>
                  </a:cubicBezTo>
                  <a:cubicBezTo>
                    <a:pt x="793" y="214"/>
                    <a:pt x="793" y="214"/>
                    <a:pt x="793" y="214"/>
                  </a:cubicBezTo>
                  <a:lnTo>
                    <a:pt x="793" y="218"/>
                  </a:lnTo>
                  <a:close/>
                  <a:moveTo>
                    <a:pt x="793" y="207"/>
                  </a:moveTo>
                  <a:cubicBezTo>
                    <a:pt x="761" y="207"/>
                    <a:pt x="761" y="207"/>
                    <a:pt x="761" y="207"/>
                  </a:cubicBezTo>
                  <a:cubicBezTo>
                    <a:pt x="761" y="202"/>
                    <a:pt x="761" y="202"/>
                    <a:pt x="761" y="202"/>
                  </a:cubicBezTo>
                  <a:cubicBezTo>
                    <a:pt x="793" y="202"/>
                    <a:pt x="793" y="202"/>
                    <a:pt x="793" y="202"/>
                  </a:cubicBezTo>
                  <a:lnTo>
                    <a:pt x="793" y="207"/>
                  </a:lnTo>
                  <a:close/>
                  <a:moveTo>
                    <a:pt x="793" y="195"/>
                  </a:moveTo>
                  <a:cubicBezTo>
                    <a:pt x="761" y="195"/>
                    <a:pt x="761" y="195"/>
                    <a:pt x="761" y="195"/>
                  </a:cubicBezTo>
                  <a:cubicBezTo>
                    <a:pt x="761" y="191"/>
                    <a:pt x="761" y="191"/>
                    <a:pt x="761" y="191"/>
                  </a:cubicBezTo>
                  <a:cubicBezTo>
                    <a:pt x="793" y="191"/>
                    <a:pt x="793" y="191"/>
                    <a:pt x="793" y="191"/>
                  </a:cubicBezTo>
                  <a:lnTo>
                    <a:pt x="793" y="195"/>
                  </a:lnTo>
                  <a:close/>
                  <a:moveTo>
                    <a:pt x="793" y="183"/>
                  </a:moveTo>
                  <a:cubicBezTo>
                    <a:pt x="761" y="183"/>
                    <a:pt x="761" y="183"/>
                    <a:pt x="761" y="183"/>
                  </a:cubicBezTo>
                  <a:cubicBezTo>
                    <a:pt x="761" y="179"/>
                    <a:pt x="761" y="179"/>
                    <a:pt x="761" y="179"/>
                  </a:cubicBezTo>
                  <a:cubicBezTo>
                    <a:pt x="793" y="179"/>
                    <a:pt x="793" y="179"/>
                    <a:pt x="793" y="179"/>
                  </a:cubicBezTo>
                  <a:lnTo>
                    <a:pt x="793" y="183"/>
                  </a:lnTo>
                  <a:close/>
                  <a:moveTo>
                    <a:pt x="793" y="171"/>
                  </a:moveTo>
                  <a:cubicBezTo>
                    <a:pt x="761" y="171"/>
                    <a:pt x="761" y="171"/>
                    <a:pt x="761" y="171"/>
                  </a:cubicBezTo>
                  <a:cubicBezTo>
                    <a:pt x="761" y="167"/>
                    <a:pt x="761" y="167"/>
                    <a:pt x="761" y="167"/>
                  </a:cubicBezTo>
                  <a:cubicBezTo>
                    <a:pt x="793" y="167"/>
                    <a:pt x="793" y="167"/>
                    <a:pt x="793" y="167"/>
                  </a:cubicBezTo>
                  <a:lnTo>
                    <a:pt x="793" y="171"/>
                  </a:lnTo>
                  <a:close/>
                  <a:moveTo>
                    <a:pt x="793" y="160"/>
                  </a:moveTo>
                  <a:cubicBezTo>
                    <a:pt x="761" y="160"/>
                    <a:pt x="761" y="160"/>
                    <a:pt x="761" y="160"/>
                  </a:cubicBezTo>
                  <a:cubicBezTo>
                    <a:pt x="761" y="155"/>
                    <a:pt x="761" y="155"/>
                    <a:pt x="761" y="155"/>
                  </a:cubicBezTo>
                  <a:cubicBezTo>
                    <a:pt x="793" y="155"/>
                    <a:pt x="793" y="155"/>
                    <a:pt x="793" y="155"/>
                  </a:cubicBezTo>
                  <a:lnTo>
                    <a:pt x="793" y="160"/>
                  </a:lnTo>
                  <a:close/>
                  <a:moveTo>
                    <a:pt x="804" y="314"/>
                  </a:moveTo>
                  <a:cubicBezTo>
                    <a:pt x="800" y="314"/>
                    <a:pt x="800" y="314"/>
                    <a:pt x="800" y="314"/>
                  </a:cubicBezTo>
                  <a:cubicBezTo>
                    <a:pt x="800" y="310"/>
                    <a:pt x="800" y="310"/>
                    <a:pt x="800" y="310"/>
                  </a:cubicBezTo>
                  <a:cubicBezTo>
                    <a:pt x="804" y="310"/>
                    <a:pt x="804" y="310"/>
                    <a:pt x="804" y="310"/>
                  </a:cubicBezTo>
                  <a:lnTo>
                    <a:pt x="804" y="314"/>
                  </a:lnTo>
                  <a:close/>
                  <a:moveTo>
                    <a:pt x="804" y="297"/>
                  </a:moveTo>
                  <a:cubicBezTo>
                    <a:pt x="800" y="297"/>
                    <a:pt x="800" y="297"/>
                    <a:pt x="800" y="297"/>
                  </a:cubicBezTo>
                  <a:cubicBezTo>
                    <a:pt x="800" y="293"/>
                    <a:pt x="800" y="293"/>
                    <a:pt x="800" y="293"/>
                  </a:cubicBezTo>
                  <a:cubicBezTo>
                    <a:pt x="804" y="293"/>
                    <a:pt x="804" y="293"/>
                    <a:pt x="804" y="293"/>
                  </a:cubicBezTo>
                  <a:lnTo>
                    <a:pt x="804" y="297"/>
                  </a:lnTo>
                  <a:close/>
                  <a:moveTo>
                    <a:pt x="804" y="280"/>
                  </a:moveTo>
                  <a:cubicBezTo>
                    <a:pt x="800" y="280"/>
                    <a:pt x="800" y="280"/>
                    <a:pt x="800" y="280"/>
                  </a:cubicBezTo>
                  <a:cubicBezTo>
                    <a:pt x="800" y="276"/>
                    <a:pt x="800" y="276"/>
                    <a:pt x="800" y="276"/>
                  </a:cubicBezTo>
                  <a:cubicBezTo>
                    <a:pt x="804" y="276"/>
                    <a:pt x="804" y="276"/>
                    <a:pt x="804" y="276"/>
                  </a:cubicBezTo>
                  <a:lnTo>
                    <a:pt x="804" y="280"/>
                  </a:lnTo>
                  <a:close/>
                  <a:moveTo>
                    <a:pt x="804" y="263"/>
                  </a:moveTo>
                  <a:cubicBezTo>
                    <a:pt x="800" y="263"/>
                    <a:pt x="800" y="263"/>
                    <a:pt x="800" y="263"/>
                  </a:cubicBezTo>
                  <a:cubicBezTo>
                    <a:pt x="800" y="259"/>
                    <a:pt x="800" y="259"/>
                    <a:pt x="800" y="259"/>
                  </a:cubicBezTo>
                  <a:cubicBezTo>
                    <a:pt x="804" y="259"/>
                    <a:pt x="804" y="259"/>
                    <a:pt x="804" y="259"/>
                  </a:cubicBezTo>
                  <a:lnTo>
                    <a:pt x="804" y="263"/>
                  </a:lnTo>
                  <a:close/>
                  <a:moveTo>
                    <a:pt x="804" y="246"/>
                  </a:moveTo>
                  <a:cubicBezTo>
                    <a:pt x="800" y="246"/>
                    <a:pt x="800" y="246"/>
                    <a:pt x="800" y="246"/>
                  </a:cubicBezTo>
                  <a:cubicBezTo>
                    <a:pt x="800" y="242"/>
                    <a:pt x="800" y="242"/>
                    <a:pt x="800" y="242"/>
                  </a:cubicBezTo>
                  <a:cubicBezTo>
                    <a:pt x="804" y="242"/>
                    <a:pt x="804" y="242"/>
                    <a:pt x="804" y="242"/>
                  </a:cubicBezTo>
                  <a:lnTo>
                    <a:pt x="804" y="246"/>
                  </a:lnTo>
                  <a:close/>
                  <a:moveTo>
                    <a:pt x="804" y="229"/>
                  </a:moveTo>
                  <a:cubicBezTo>
                    <a:pt x="800" y="229"/>
                    <a:pt x="800" y="229"/>
                    <a:pt x="800" y="229"/>
                  </a:cubicBezTo>
                  <a:cubicBezTo>
                    <a:pt x="800" y="225"/>
                    <a:pt x="800" y="225"/>
                    <a:pt x="800" y="225"/>
                  </a:cubicBezTo>
                  <a:cubicBezTo>
                    <a:pt x="804" y="225"/>
                    <a:pt x="804" y="225"/>
                    <a:pt x="804" y="225"/>
                  </a:cubicBezTo>
                  <a:lnTo>
                    <a:pt x="804" y="229"/>
                  </a:lnTo>
                  <a:close/>
                  <a:moveTo>
                    <a:pt x="804" y="212"/>
                  </a:moveTo>
                  <a:cubicBezTo>
                    <a:pt x="800" y="212"/>
                    <a:pt x="800" y="212"/>
                    <a:pt x="800" y="212"/>
                  </a:cubicBezTo>
                  <a:cubicBezTo>
                    <a:pt x="800" y="208"/>
                    <a:pt x="800" y="208"/>
                    <a:pt x="800" y="208"/>
                  </a:cubicBezTo>
                  <a:cubicBezTo>
                    <a:pt x="804" y="208"/>
                    <a:pt x="804" y="208"/>
                    <a:pt x="804" y="208"/>
                  </a:cubicBezTo>
                  <a:lnTo>
                    <a:pt x="804" y="212"/>
                  </a:lnTo>
                  <a:close/>
                  <a:moveTo>
                    <a:pt x="804" y="195"/>
                  </a:moveTo>
                  <a:cubicBezTo>
                    <a:pt x="800" y="195"/>
                    <a:pt x="800" y="195"/>
                    <a:pt x="800" y="195"/>
                  </a:cubicBezTo>
                  <a:cubicBezTo>
                    <a:pt x="800" y="191"/>
                    <a:pt x="800" y="191"/>
                    <a:pt x="800" y="191"/>
                  </a:cubicBezTo>
                  <a:cubicBezTo>
                    <a:pt x="804" y="191"/>
                    <a:pt x="804" y="191"/>
                    <a:pt x="804" y="191"/>
                  </a:cubicBezTo>
                  <a:lnTo>
                    <a:pt x="804" y="195"/>
                  </a:lnTo>
                  <a:close/>
                  <a:moveTo>
                    <a:pt x="810" y="314"/>
                  </a:moveTo>
                  <a:cubicBezTo>
                    <a:pt x="807" y="314"/>
                    <a:pt x="807" y="314"/>
                    <a:pt x="807" y="314"/>
                  </a:cubicBezTo>
                  <a:cubicBezTo>
                    <a:pt x="807" y="310"/>
                    <a:pt x="807" y="310"/>
                    <a:pt x="807" y="310"/>
                  </a:cubicBezTo>
                  <a:cubicBezTo>
                    <a:pt x="810" y="310"/>
                    <a:pt x="810" y="310"/>
                    <a:pt x="810" y="310"/>
                  </a:cubicBezTo>
                  <a:lnTo>
                    <a:pt x="810" y="314"/>
                  </a:lnTo>
                  <a:close/>
                  <a:moveTo>
                    <a:pt x="810" y="297"/>
                  </a:moveTo>
                  <a:cubicBezTo>
                    <a:pt x="807" y="297"/>
                    <a:pt x="807" y="297"/>
                    <a:pt x="807" y="297"/>
                  </a:cubicBezTo>
                  <a:cubicBezTo>
                    <a:pt x="807" y="293"/>
                    <a:pt x="807" y="293"/>
                    <a:pt x="807" y="293"/>
                  </a:cubicBezTo>
                  <a:cubicBezTo>
                    <a:pt x="810" y="293"/>
                    <a:pt x="810" y="293"/>
                    <a:pt x="810" y="293"/>
                  </a:cubicBezTo>
                  <a:lnTo>
                    <a:pt x="810" y="297"/>
                  </a:lnTo>
                  <a:close/>
                  <a:moveTo>
                    <a:pt x="810" y="280"/>
                  </a:moveTo>
                  <a:cubicBezTo>
                    <a:pt x="807" y="280"/>
                    <a:pt x="807" y="280"/>
                    <a:pt x="807" y="280"/>
                  </a:cubicBezTo>
                  <a:cubicBezTo>
                    <a:pt x="807" y="276"/>
                    <a:pt x="807" y="276"/>
                    <a:pt x="807" y="276"/>
                  </a:cubicBezTo>
                  <a:cubicBezTo>
                    <a:pt x="810" y="276"/>
                    <a:pt x="810" y="276"/>
                    <a:pt x="810" y="276"/>
                  </a:cubicBezTo>
                  <a:lnTo>
                    <a:pt x="810" y="280"/>
                  </a:lnTo>
                  <a:close/>
                  <a:moveTo>
                    <a:pt x="810" y="263"/>
                  </a:moveTo>
                  <a:cubicBezTo>
                    <a:pt x="807" y="263"/>
                    <a:pt x="807" y="263"/>
                    <a:pt x="807" y="263"/>
                  </a:cubicBezTo>
                  <a:cubicBezTo>
                    <a:pt x="807" y="259"/>
                    <a:pt x="807" y="259"/>
                    <a:pt x="807" y="259"/>
                  </a:cubicBezTo>
                  <a:cubicBezTo>
                    <a:pt x="810" y="259"/>
                    <a:pt x="810" y="259"/>
                    <a:pt x="810" y="259"/>
                  </a:cubicBezTo>
                  <a:lnTo>
                    <a:pt x="810" y="263"/>
                  </a:lnTo>
                  <a:close/>
                  <a:moveTo>
                    <a:pt x="810" y="246"/>
                  </a:moveTo>
                  <a:cubicBezTo>
                    <a:pt x="807" y="246"/>
                    <a:pt x="807" y="246"/>
                    <a:pt x="807" y="246"/>
                  </a:cubicBezTo>
                  <a:cubicBezTo>
                    <a:pt x="807" y="242"/>
                    <a:pt x="807" y="242"/>
                    <a:pt x="807" y="242"/>
                  </a:cubicBezTo>
                  <a:cubicBezTo>
                    <a:pt x="810" y="242"/>
                    <a:pt x="810" y="242"/>
                    <a:pt x="810" y="242"/>
                  </a:cubicBezTo>
                  <a:lnTo>
                    <a:pt x="810" y="246"/>
                  </a:lnTo>
                  <a:close/>
                  <a:moveTo>
                    <a:pt x="810" y="229"/>
                  </a:moveTo>
                  <a:cubicBezTo>
                    <a:pt x="807" y="229"/>
                    <a:pt x="807" y="229"/>
                    <a:pt x="807" y="229"/>
                  </a:cubicBezTo>
                  <a:cubicBezTo>
                    <a:pt x="807" y="225"/>
                    <a:pt x="807" y="225"/>
                    <a:pt x="807" y="225"/>
                  </a:cubicBezTo>
                  <a:cubicBezTo>
                    <a:pt x="810" y="225"/>
                    <a:pt x="810" y="225"/>
                    <a:pt x="810" y="225"/>
                  </a:cubicBezTo>
                  <a:lnTo>
                    <a:pt x="810" y="229"/>
                  </a:lnTo>
                  <a:close/>
                  <a:moveTo>
                    <a:pt x="810" y="212"/>
                  </a:moveTo>
                  <a:cubicBezTo>
                    <a:pt x="807" y="212"/>
                    <a:pt x="807" y="212"/>
                    <a:pt x="807" y="212"/>
                  </a:cubicBezTo>
                  <a:cubicBezTo>
                    <a:pt x="807" y="208"/>
                    <a:pt x="807" y="208"/>
                    <a:pt x="807" y="208"/>
                  </a:cubicBezTo>
                  <a:cubicBezTo>
                    <a:pt x="810" y="208"/>
                    <a:pt x="810" y="208"/>
                    <a:pt x="810" y="208"/>
                  </a:cubicBezTo>
                  <a:lnTo>
                    <a:pt x="810" y="212"/>
                  </a:lnTo>
                  <a:close/>
                  <a:moveTo>
                    <a:pt x="810" y="195"/>
                  </a:moveTo>
                  <a:cubicBezTo>
                    <a:pt x="807" y="195"/>
                    <a:pt x="807" y="195"/>
                    <a:pt x="807" y="195"/>
                  </a:cubicBezTo>
                  <a:cubicBezTo>
                    <a:pt x="807" y="191"/>
                    <a:pt x="807" y="191"/>
                    <a:pt x="807" y="191"/>
                  </a:cubicBezTo>
                  <a:cubicBezTo>
                    <a:pt x="810" y="191"/>
                    <a:pt x="810" y="191"/>
                    <a:pt x="810" y="191"/>
                  </a:cubicBezTo>
                  <a:lnTo>
                    <a:pt x="810" y="195"/>
                  </a:lnTo>
                  <a:close/>
                  <a:moveTo>
                    <a:pt x="891" y="108"/>
                  </a:moveTo>
                  <a:cubicBezTo>
                    <a:pt x="895" y="108"/>
                    <a:pt x="899" y="113"/>
                    <a:pt x="899" y="120"/>
                  </a:cubicBezTo>
                  <a:cubicBezTo>
                    <a:pt x="891" y="120"/>
                    <a:pt x="891" y="120"/>
                    <a:pt x="891" y="120"/>
                  </a:cubicBezTo>
                  <a:lnTo>
                    <a:pt x="891" y="108"/>
                  </a:lnTo>
                  <a:close/>
                  <a:moveTo>
                    <a:pt x="891" y="122"/>
                  </a:moveTo>
                  <a:cubicBezTo>
                    <a:pt x="899" y="122"/>
                    <a:pt x="899" y="122"/>
                    <a:pt x="899" y="122"/>
                  </a:cubicBezTo>
                  <a:cubicBezTo>
                    <a:pt x="899" y="128"/>
                    <a:pt x="895" y="132"/>
                    <a:pt x="891" y="133"/>
                  </a:cubicBezTo>
                  <a:lnTo>
                    <a:pt x="891" y="122"/>
                  </a:lnTo>
                  <a:close/>
                  <a:moveTo>
                    <a:pt x="892" y="150"/>
                  </a:moveTo>
                  <a:cubicBezTo>
                    <a:pt x="892" y="192"/>
                    <a:pt x="892" y="192"/>
                    <a:pt x="892" y="192"/>
                  </a:cubicBezTo>
                  <a:cubicBezTo>
                    <a:pt x="889" y="192"/>
                    <a:pt x="889" y="192"/>
                    <a:pt x="889" y="192"/>
                  </a:cubicBezTo>
                  <a:cubicBezTo>
                    <a:pt x="889" y="150"/>
                    <a:pt x="889" y="150"/>
                    <a:pt x="889" y="150"/>
                  </a:cubicBezTo>
                  <a:lnTo>
                    <a:pt x="892" y="150"/>
                  </a:lnTo>
                  <a:close/>
                  <a:moveTo>
                    <a:pt x="881" y="122"/>
                  </a:moveTo>
                  <a:cubicBezTo>
                    <a:pt x="889" y="122"/>
                    <a:pt x="889" y="122"/>
                    <a:pt x="889" y="122"/>
                  </a:cubicBezTo>
                  <a:cubicBezTo>
                    <a:pt x="889" y="133"/>
                    <a:pt x="889" y="133"/>
                    <a:pt x="889" y="133"/>
                  </a:cubicBezTo>
                  <a:cubicBezTo>
                    <a:pt x="885" y="132"/>
                    <a:pt x="881" y="128"/>
                    <a:pt x="881" y="122"/>
                  </a:cubicBezTo>
                  <a:close/>
                  <a:moveTo>
                    <a:pt x="886" y="150"/>
                  </a:moveTo>
                  <a:cubicBezTo>
                    <a:pt x="886" y="192"/>
                    <a:pt x="886" y="192"/>
                    <a:pt x="886" y="192"/>
                  </a:cubicBezTo>
                  <a:cubicBezTo>
                    <a:pt x="882" y="192"/>
                    <a:pt x="882" y="192"/>
                    <a:pt x="882" y="192"/>
                  </a:cubicBezTo>
                  <a:cubicBezTo>
                    <a:pt x="882" y="150"/>
                    <a:pt x="882" y="150"/>
                    <a:pt x="882" y="150"/>
                  </a:cubicBezTo>
                  <a:lnTo>
                    <a:pt x="886" y="150"/>
                  </a:lnTo>
                  <a:close/>
                  <a:moveTo>
                    <a:pt x="889" y="108"/>
                  </a:moveTo>
                  <a:cubicBezTo>
                    <a:pt x="889" y="120"/>
                    <a:pt x="889" y="120"/>
                    <a:pt x="889" y="120"/>
                  </a:cubicBezTo>
                  <a:cubicBezTo>
                    <a:pt x="881" y="120"/>
                    <a:pt x="881" y="120"/>
                    <a:pt x="881" y="120"/>
                  </a:cubicBezTo>
                  <a:cubicBezTo>
                    <a:pt x="881" y="113"/>
                    <a:pt x="884" y="108"/>
                    <a:pt x="889" y="108"/>
                  </a:cubicBezTo>
                  <a:close/>
                  <a:moveTo>
                    <a:pt x="873" y="287"/>
                  </a:moveTo>
                  <a:cubicBezTo>
                    <a:pt x="870" y="287"/>
                    <a:pt x="870" y="287"/>
                    <a:pt x="870" y="287"/>
                  </a:cubicBezTo>
                  <a:cubicBezTo>
                    <a:pt x="870" y="244"/>
                    <a:pt x="870" y="244"/>
                    <a:pt x="870" y="244"/>
                  </a:cubicBezTo>
                  <a:cubicBezTo>
                    <a:pt x="873" y="244"/>
                    <a:pt x="873" y="244"/>
                    <a:pt x="873" y="244"/>
                  </a:cubicBezTo>
                  <a:lnTo>
                    <a:pt x="873" y="287"/>
                  </a:lnTo>
                  <a:close/>
                  <a:moveTo>
                    <a:pt x="879" y="287"/>
                  </a:moveTo>
                  <a:cubicBezTo>
                    <a:pt x="876" y="287"/>
                    <a:pt x="876" y="287"/>
                    <a:pt x="876" y="287"/>
                  </a:cubicBezTo>
                  <a:cubicBezTo>
                    <a:pt x="876" y="244"/>
                    <a:pt x="876" y="244"/>
                    <a:pt x="876" y="244"/>
                  </a:cubicBezTo>
                  <a:cubicBezTo>
                    <a:pt x="879" y="244"/>
                    <a:pt x="879" y="244"/>
                    <a:pt x="879" y="244"/>
                  </a:cubicBezTo>
                  <a:lnTo>
                    <a:pt x="879" y="287"/>
                  </a:lnTo>
                  <a:close/>
                  <a:moveTo>
                    <a:pt x="879" y="197"/>
                  </a:moveTo>
                  <a:cubicBezTo>
                    <a:pt x="882" y="197"/>
                    <a:pt x="882" y="197"/>
                    <a:pt x="882" y="197"/>
                  </a:cubicBezTo>
                  <a:cubicBezTo>
                    <a:pt x="882" y="240"/>
                    <a:pt x="882" y="240"/>
                    <a:pt x="882" y="240"/>
                  </a:cubicBezTo>
                  <a:cubicBezTo>
                    <a:pt x="879" y="240"/>
                    <a:pt x="879" y="240"/>
                    <a:pt x="879" y="240"/>
                  </a:cubicBezTo>
                  <a:lnTo>
                    <a:pt x="879" y="197"/>
                  </a:lnTo>
                  <a:close/>
                  <a:moveTo>
                    <a:pt x="886" y="287"/>
                  </a:moveTo>
                  <a:cubicBezTo>
                    <a:pt x="882" y="287"/>
                    <a:pt x="882" y="287"/>
                    <a:pt x="882" y="287"/>
                  </a:cubicBezTo>
                  <a:cubicBezTo>
                    <a:pt x="882" y="244"/>
                    <a:pt x="882" y="244"/>
                    <a:pt x="882" y="244"/>
                  </a:cubicBezTo>
                  <a:cubicBezTo>
                    <a:pt x="886" y="244"/>
                    <a:pt x="886" y="244"/>
                    <a:pt x="886" y="244"/>
                  </a:cubicBezTo>
                  <a:lnTo>
                    <a:pt x="886" y="287"/>
                  </a:lnTo>
                  <a:close/>
                  <a:moveTo>
                    <a:pt x="886" y="197"/>
                  </a:moveTo>
                  <a:cubicBezTo>
                    <a:pt x="889" y="197"/>
                    <a:pt x="889" y="197"/>
                    <a:pt x="889" y="197"/>
                  </a:cubicBezTo>
                  <a:cubicBezTo>
                    <a:pt x="889" y="240"/>
                    <a:pt x="889" y="240"/>
                    <a:pt x="889" y="240"/>
                  </a:cubicBezTo>
                  <a:cubicBezTo>
                    <a:pt x="886" y="240"/>
                    <a:pt x="886" y="240"/>
                    <a:pt x="886" y="240"/>
                  </a:cubicBezTo>
                  <a:lnTo>
                    <a:pt x="886" y="197"/>
                  </a:lnTo>
                  <a:close/>
                  <a:moveTo>
                    <a:pt x="892" y="287"/>
                  </a:moveTo>
                  <a:cubicBezTo>
                    <a:pt x="889" y="287"/>
                    <a:pt x="889" y="287"/>
                    <a:pt x="889" y="287"/>
                  </a:cubicBezTo>
                  <a:cubicBezTo>
                    <a:pt x="889" y="244"/>
                    <a:pt x="889" y="244"/>
                    <a:pt x="889" y="244"/>
                  </a:cubicBezTo>
                  <a:cubicBezTo>
                    <a:pt x="892" y="244"/>
                    <a:pt x="892" y="244"/>
                    <a:pt x="892" y="244"/>
                  </a:cubicBezTo>
                  <a:lnTo>
                    <a:pt x="892" y="287"/>
                  </a:lnTo>
                  <a:close/>
                  <a:moveTo>
                    <a:pt x="895" y="240"/>
                  </a:moveTo>
                  <a:cubicBezTo>
                    <a:pt x="892" y="240"/>
                    <a:pt x="892" y="240"/>
                    <a:pt x="892" y="240"/>
                  </a:cubicBezTo>
                  <a:cubicBezTo>
                    <a:pt x="892" y="197"/>
                    <a:pt x="892" y="197"/>
                    <a:pt x="892" y="197"/>
                  </a:cubicBezTo>
                  <a:cubicBezTo>
                    <a:pt x="895" y="197"/>
                    <a:pt x="895" y="197"/>
                    <a:pt x="895" y="197"/>
                  </a:cubicBezTo>
                  <a:lnTo>
                    <a:pt x="895" y="240"/>
                  </a:lnTo>
                  <a:close/>
                  <a:moveTo>
                    <a:pt x="895" y="150"/>
                  </a:moveTo>
                  <a:cubicBezTo>
                    <a:pt x="898" y="150"/>
                    <a:pt x="898" y="150"/>
                    <a:pt x="898" y="150"/>
                  </a:cubicBezTo>
                  <a:cubicBezTo>
                    <a:pt x="898" y="192"/>
                    <a:pt x="898" y="192"/>
                    <a:pt x="898" y="192"/>
                  </a:cubicBezTo>
                  <a:cubicBezTo>
                    <a:pt x="895" y="192"/>
                    <a:pt x="895" y="192"/>
                    <a:pt x="895" y="192"/>
                  </a:cubicBezTo>
                  <a:lnTo>
                    <a:pt x="895" y="150"/>
                  </a:lnTo>
                  <a:close/>
                  <a:moveTo>
                    <a:pt x="898" y="197"/>
                  </a:moveTo>
                  <a:cubicBezTo>
                    <a:pt x="902" y="197"/>
                    <a:pt x="902" y="197"/>
                    <a:pt x="902" y="197"/>
                  </a:cubicBezTo>
                  <a:cubicBezTo>
                    <a:pt x="902" y="240"/>
                    <a:pt x="902" y="240"/>
                    <a:pt x="902" y="240"/>
                  </a:cubicBezTo>
                  <a:cubicBezTo>
                    <a:pt x="898" y="240"/>
                    <a:pt x="898" y="240"/>
                    <a:pt x="898" y="240"/>
                  </a:cubicBezTo>
                  <a:lnTo>
                    <a:pt x="898" y="197"/>
                  </a:lnTo>
                  <a:close/>
                  <a:moveTo>
                    <a:pt x="902" y="287"/>
                  </a:moveTo>
                  <a:cubicBezTo>
                    <a:pt x="899" y="287"/>
                    <a:pt x="899" y="287"/>
                    <a:pt x="899" y="287"/>
                  </a:cubicBezTo>
                  <a:cubicBezTo>
                    <a:pt x="899" y="244"/>
                    <a:pt x="899" y="244"/>
                    <a:pt x="899" y="244"/>
                  </a:cubicBezTo>
                  <a:cubicBezTo>
                    <a:pt x="902" y="244"/>
                    <a:pt x="902" y="244"/>
                    <a:pt x="902" y="244"/>
                  </a:cubicBezTo>
                  <a:lnTo>
                    <a:pt x="902" y="287"/>
                  </a:lnTo>
                  <a:close/>
                  <a:moveTo>
                    <a:pt x="909" y="287"/>
                  </a:moveTo>
                  <a:cubicBezTo>
                    <a:pt x="906" y="287"/>
                    <a:pt x="906" y="287"/>
                    <a:pt x="906" y="287"/>
                  </a:cubicBezTo>
                  <a:cubicBezTo>
                    <a:pt x="906" y="244"/>
                    <a:pt x="906" y="244"/>
                    <a:pt x="906" y="244"/>
                  </a:cubicBezTo>
                  <a:cubicBezTo>
                    <a:pt x="909" y="244"/>
                    <a:pt x="909" y="244"/>
                    <a:pt x="909" y="244"/>
                  </a:cubicBezTo>
                  <a:lnTo>
                    <a:pt x="909" y="287"/>
                  </a:lnTo>
                  <a:close/>
                  <a:moveTo>
                    <a:pt x="915" y="287"/>
                  </a:moveTo>
                  <a:cubicBezTo>
                    <a:pt x="912" y="287"/>
                    <a:pt x="912" y="287"/>
                    <a:pt x="912" y="287"/>
                  </a:cubicBezTo>
                  <a:cubicBezTo>
                    <a:pt x="912" y="244"/>
                    <a:pt x="912" y="244"/>
                    <a:pt x="912" y="244"/>
                  </a:cubicBezTo>
                  <a:cubicBezTo>
                    <a:pt x="915" y="244"/>
                    <a:pt x="915" y="244"/>
                    <a:pt x="915" y="244"/>
                  </a:cubicBezTo>
                  <a:lnTo>
                    <a:pt x="915" y="287"/>
                  </a:lnTo>
                  <a:close/>
                  <a:moveTo>
                    <a:pt x="922" y="287"/>
                  </a:moveTo>
                  <a:cubicBezTo>
                    <a:pt x="918" y="287"/>
                    <a:pt x="918" y="287"/>
                    <a:pt x="918" y="287"/>
                  </a:cubicBezTo>
                  <a:cubicBezTo>
                    <a:pt x="918" y="244"/>
                    <a:pt x="918" y="244"/>
                    <a:pt x="918" y="244"/>
                  </a:cubicBezTo>
                  <a:cubicBezTo>
                    <a:pt x="922" y="244"/>
                    <a:pt x="922" y="244"/>
                    <a:pt x="922" y="244"/>
                  </a:cubicBezTo>
                  <a:lnTo>
                    <a:pt x="922" y="287"/>
                  </a:lnTo>
                  <a:close/>
                  <a:moveTo>
                    <a:pt x="1050" y="345"/>
                  </a:moveTo>
                  <a:cubicBezTo>
                    <a:pt x="1037" y="345"/>
                    <a:pt x="1037" y="345"/>
                    <a:pt x="1037" y="345"/>
                  </a:cubicBezTo>
                  <a:cubicBezTo>
                    <a:pt x="1037" y="336"/>
                    <a:pt x="1037" y="336"/>
                    <a:pt x="1037" y="336"/>
                  </a:cubicBezTo>
                  <a:cubicBezTo>
                    <a:pt x="1050" y="336"/>
                    <a:pt x="1050" y="336"/>
                    <a:pt x="1050" y="336"/>
                  </a:cubicBezTo>
                  <a:lnTo>
                    <a:pt x="1050" y="345"/>
                  </a:lnTo>
                  <a:close/>
                  <a:moveTo>
                    <a:pt x="1050" y="328"/>
                  </a:moveTo>
                  <a:cubicBezTo>
                    <a:pt x="1037" y="328"/>
                    <a:pt x="1037" y="328"/>
                    <a:pt x="1037" y="328"/>
                  </a:cubicBezTo>
                  <a:cubicBezTo>
                    <a:pt x="1037" y="319"/>
                    <a:pt x="1037" y="319"/>
                    <a:pt x="1037" y="319"/>
                  </a:cubicBezTo>
                  <a:cubicBezTo>
                    <a:pt x="1050" y="319"/>
                    <a:pt x="1050" y="319"/>
                    <a:pt x="1050" y="319"/>
                  </a:cubicBezTo>
                  <a:lnTo>
                    <a:pt x="1050" y="328"/>
                  </a:lnTo>
                  <a:close/>
                  <a:moveTo>
                    <a:pt x="1050" y="311"/>
                  </a:moveTo>
                  <a:cubicBezTo>
                    <a:pt x="1037" y="311"/>
                    <a:pt x="1037" y="311"/>
                    <a:pt x="1037" y="311"/>
                  </a:cubicBezTo>
                  <a:cubicBezTo>
                    <a:pt x="1037" y="302"/>
                    <a:pt x="1037" y="302"/>
                    <a:pt x="1037" y="302"/>
                  </a:cubicBezTo>
                  <a:cubicBezTo>
                    <a:pt x="1050" y="302"/>
                    <a:pt x="1050" y="302"/>
                    <a:pt x="1050" y="302"/>
                  </a:cubicBezTo>
                  <a:lnTo>
                    <a:pt x="1050" y="311"/>
                  </a:lnTo>
                  <a:close/>
                  <a:moveTo>
                    <a:pt x="1050" y="294"/>
                  </a:moveTo>
                  <a:cubicBezTo>
                    <a:pt x="1037" y="294"/>
                    <a:pt x="1037" y="294"/>
                    <a:pt x="1037" y="294"/>
                  </a:cubicBezTo>
                  <a:cubicBezTo>
                    <a:pt x="1037" y="285"/>
                    <a:pt x="1037" y="285"/>
                    <a:pt x="103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94"/>
                  </a:lnTo>
                  <a:close/>
                  <a:moveTo>
                    <a:pt x="1050" y="277"/>
                  </a:moveTo>
                  <a:cubicBezTo>
                    <a:pt x="1037" y="277"/>
                    <a:pt x="1037" y="277"/>
                    <a:pt x="1037" y="277"/>
                  </a:cubicBezTo>
                  <a:cubicBezTo>
                    <a:pt x="1037" y="268"/>
                    <a:pt x="1037" y="268"/>
                    <a:pt x="1037" y="268"/>
                  </a:cubicBezTo>
                  <a:cubicBezTo>
                    <a:pt x="1050" y="268"/>
                    <a:pt x="1050" y="268"/>
                    <a:pt x="1050" y="268"/>
                  </a:cubicBezTo>
                  <a:lnTo>
                    <a:pt x="1050" y="277"/>
                  </a:lnTo>
                  <a:close/>
                  <a:moveTo>
                    <a:pt x="1050" y="260"/>
                  </a:moveTo>
                  <a:cubicBezTo>
                    <a:pt x="1037" y="260"/>
                    <a:pt x="1037" y="260"/>
                    <a:pt x="1037" y="260"/>
                  </a:cubicBezTo>
                  <a:cubicBezTo>
                    <a:pt x="1037" y="251"/>
                    <a:pt x="1037" y="251"/>
                    <a:pt x="1037" y="251"/>
                  </a:cubicBezTo>
                  <a:cubicBezTo>
                    <a:pt x="1050" y="251"/>
                    <a:pt x="1050" y="251"/>
                    <a:pt x="1050" y="251"/>
                  </a:cubicBezTo>
                  <a:lnTo>
                    <a:pt x="1050" y="260"/>
                  </a:lnTo>
                  <a:close/>
                  <a:moveTo>
                    <a:pt x="1050" y="243"/>
                  </a:moveTo>
                  <a:cubicBezTo>
                    <a:pt x="1037" y="243"/>
                    <a:pt x="1037" y="243"/>
                    <a:pt x="1037" y="243"/>
                  </a:cubicBezTo>
                  <a:cubicBezTo>
                    <a:pt x="1037" y="234"/>
                    <a:pt x="1037" y="234"/>
                    <a:pt x="1037" y="234"/>
                  </a:cubicBezTo>
                  <a:cubicBezTo>
                    <a:pt x="1050" y="234"/>
                    <a:pt x="1050" y="234"/>
                    <a:pt x="1050" y="234"/>
                  </a:cubicBezTo>
                  <a:lnTo>
                    <a:pt x="1050" y="243"/>
                  </a:lnTo>
                  <a:close/>
                  <a:moveTo>
                    <a:pt x="1050" y="226"/>
                  </a:moveTo>
                  <a:cubicBezTo>
                    <a:pt x="1037" y="226"/>
                    <a:pt x="1037" y="226"/>
                    <a:pt x="1037" y="226"/>
                  </a:cubicBezTo>
                  <a:cubicBezTo>
                    <a:pt x="1037" y="217"/>
                    <a:pt x="1037" y="217"/>
                    <a:pt x="1037" y="217"/>
                  </a:cubicBezTo>
                  <a:cubicBezTo>
                    <a:pt x="1050" y="217"/>
                    <a:pt x="1050" y="217"/>
                    <a:pt x="1050" y="217"/>
                  </a:cubicBezTo>
                  <a:lnTo>
                    <a:pt x="1050" y="226"/>
                  </a:lnTo>
                  <a:close/>
                  <a:moveTo>
                    <a:pt x="1050" y="209"/>
                  </a:moveTo>
                  <a:cubicBezTo>
                    <a:pt x="1037" y="209"/>
                    <a:pt x="1037" y="209"/>
                    <a:pt x="1037" y="209"/>
                  </a:cubicBezTo>
                  <a:cubicBezTo>
                    <a:pt x="1037" y="200"/>
                    <a:pt x="1037" y="200"/>
                    <a:pt x="1037" y="200"/>
                  </a:cubicBezTo>
                  <a:cubicBezTo>
                    <a:pt x="1050" y="200"/>
                    <a:pt x="1050" y="200"/>
                    <a:pt x="1050" y="200"/>
                  </a:cubicBezTo>
                  <a:lnTo>
                    <a:pt x="1050" y="209"/>
                  </a:lnTo>
                  <a:close/>
                  <a:moveTo>
                    <a:pt x="1050" y="191"/>
                  </a:moveTo>
                  <a:cubicBezTo>
                    <a:pt x="1037" y="191"/>
                    <a:pt x="1037" y="191"/>
                    <a:pt x="1037" y="191"/>
                  </a:cubicBezTo>
                  <a:cubicBezTo>
                    <a:pt x="1037" y="183"/>
                    <a:pt x="1037" y="183"/>
                    <a:pt x="1037" y="183"/>
                  </a:cubicBezTo>
                  <a:cubicBezTo>
                    <a:pt x="1050" y="183"/>
                    <a:pt x="1050" y="183"/>
                    <a:pt x="1050" y="183"/>
                  </a:cubicBezTo>
                  <a:lnTo>
                    <a:pt x="1050" y="191"/>
                  </a:lnTo>
                  <a:close/>
                  <a:moveTo>
                    <a:pt x="1050" y="174"/>
                  </a:moveTo>
                  <a:cubicBezTo>
                    <a:pt x="1037" y="174"/>
                    <a:pt x="1037" y="174"/>
                    <a:pt x="1037" y="174"/>
                  </a:cubicBezTo>
                  <a:cubicBezTo>
                    <a:pt x="1037" y="166"/>
                    <a:pt x="1037" y="166"/>
                    <a:pt x="1037" y="166"/>
                  </a:cubicBezTo>
                  <a:cubicBezTo>
                    <a:pt x="1050" y="166"/>
                    <a:pt x="1050" y="166"/>
                    <a:pt x="1050" y="166"/>
                  </a:cubicBezTo>
                  <a:lnTo>
                    <a:pt x="1050" y="174"/>
                  </a:lnTo>
                  <a:close/>
                  <a:moveTo>
                    <a:pt x="1050" y="157"/>
                  </a:moveTo>
                  <a:cubicBezTo>
                    <a:pt x="1037" y="157"/>
                    <a:pt x="1037" y="157"/>
                    <a:pt x="1037" y="157"/>
                  </a:cubicBezTo>
                  <a:cubicBezTo>
                    <a:pt x="1037" y="149"/>
                    <a:pt x="1037" y="149"/>
                    <a:pt x="1037" y="149"/>
                  </a:cubicBezTo>
                  <a:cubicBezTo>
                    <a:pt x="1050" y="149"/>
                    <a:pt x="1050" y="149"/>
                    <a:pt x="1050" y="149"/>
                  </a:cubicBezTo>
                  <a:lnTo>
                    <a:pt x="1050" y="157"/>
                  </a:lnTo>
                  <a:close/>
                  <a:moveTo>
                    <a:pt x="1050" y="140"/>
                  </a:moveTo>
                  <a:cubicBezTo>
                    <a:pt x="1037" y="140"/>
                    <a:pt x="1037" y="140"/>
                    <a:pt x="1037" y="140"/>
                  </a:cubicBezTo>
                  <a:cubicBezTo>
                    <a:pt x="1037" y="132"/>
                    <a:pt x="1037" y="132"/>
                    <a:pt x="1037" y="132"/>
                  </a:cubicBezTo>
                  <a:cubicBezTo>
                    <a:pt x="1050" y="132"/>
                    <a:pt x="1050" y="132"/>
                    <a:pt x="1050" y="132"/>
                  </a:cubicBezTo>
                  <a:lnTo>
                    <a:pt x="1050" y="140"/>
                  </a:lnTo>
                  <a:close/>
                  <a:moveTo>
                    <a:pt x="1069" y="345"/>
                  </a:moveTo>
                  <a:cubicBezTo>
                    <a:pt x="1056" y="345"/>
                    <a:pt x="1056" y="345"/>
                    <a:pt x="1056" y="345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69" y="336"/>
                    <a:pt x="1069" y="336"/>
                    <a:pt x="1069" y="336"/>
                  </a:cubicBezTo>
                  <a:lnTo>
                    <a:pt x="1069" y="345"/>
                  </a:lnTo>
                  <a:close/>
                  <a:moveTo>
                    <a:pt x="1069" y="328"/>
                  </a:moveTo>
                  <a:cubicBezTo>
                    <a:pt x="1056" y="328"/>
                    <a:pt x="1056" y="328"/>
                    <a:pt x="1056" y="328"/>
                  </a:cubicBezTo>
                  <a:cubicBezTo>
                    <a:pt x="1056" y="319"/>
                    <a:pt x="1056" y="319"/>
                    <a:pt x="1056" y="319"/>
                  </a:cubicBezTo>
                  <a:cubicBezTo>
                    <a:pt x="1069" y="319"/>
                    <a:pt x="1069" y="319"/>
                    <a:pt x="1069" y="319"/>
                  </a:cubicBezTo>
                  <a:lnTo>
                    <a:pt x="1069" y="328"/>
                  </a:lnTo>
                  <a:close/>
                  <a:moveTo>
                    <a:pt x="1069" y="311"/>
                  </a:moveTo>
                  <a:cubicBezTo>
                    <a:pt x="1056" y="311"/>
                    <a:pt x="1056" y="311"/>
                    <a:pt x="1056" y="311"/>
                  </a:cubicBezTo>
                  <a:cubicBezTo>
                    <a:pt x="1056" y="302"/>
                    <a:pt x="1056" y="302"/>
                    <a:pt x="1056" y="302"/>
                  </a:cubicBezTo>
                  <a:cubicBezTo>
                    <a:pt x="1069" y="302"/>
                    <a:pt x="1069" y="302"/>
                    <a:pt x="1069" y="302"/>
                  </a:cubicBezTo>
                  <a:lnTo>
                    <a:pt x="1069" y="311"/>
                  </a:lnTo>
                  <a:close/>
                  <a:moveTo>
                    <a:pt x="1069" y="294"/>
                  </a:moveTo>
                  <a:cubicBezTo>
                    <a:pt x="1056" y="294"/>
                    <a:pt x="1056" y="294"/>
                    <a:pt x="1056" y="294"/>
                  </a:cubicBezTo>
                  <a:cubicBezTo>
                    <a:pt x="1056" y="285"/>
                    <a:pt x="1056" y="285"/>
                    <a:pt x="1056" y="285"/>
                  </a:cubicBezTo>
                  <a:cubicBezTo>
                    <a:pt x="1069" y="285"/>
                    <a:pt x="1069" y="285"/>
                    <a:pt x="1069" y="285"/>
                  </a:cubicBezTo>
                  <a:lnTo>
                    <a:pt x="1069" y="294"/>
                  </a:lnTo>
                  <a:close/>
                  <a:moveTo>
                    <a:pt x="1069" y="277"/>
                  </a:moveTo>
                  <a:cubicBezTo>
                    <a:pt x="1056" y="277"/>
                    <a:pt x="1056" y="277"/>
                    <a:pt x="1056" y="277"/>
                  </a:cubicBezTo>
                  <a:cubicBezTo>
                    <a:pt x="1056" y="268"/>
                    <a:pt x="1056" y="268"/>
                    <a:pt x="1056" y="268"/>
                  </a:cubicBezTo>
                  <a:cubicBezTo>
                    <a:pt x="1069" y="268"/>
                    <a:pt x="1069" y="268"/>
                    <a:pt x="1069" y="268"/>
                  </a:cubicBezTo>
                  <a:lnTo>
                    <a:pt x="1069" y="277"/>
                  </a:lnTo>
                  <a:close/>
                  <a:moveTo>
                    <a:pt x="1069" y="260"/>
                  </a:moveTo>
                  <a:cubicBezTo>
                    <a:pt x="1056" y="260"/>
                    <a:pt x="1056" y="260"/>
                    <a:pt x="1056" y="260"/>
                  </a:cubicBezTo>
                  <a:cubicBezTo>
                    <a:pt x="1056" y="251"/>
                    <a:pt x="1056" y="251"/>
                    <a:pt x="1056" y="251"/>
                  </a:cubicBezTo>
                  <a:cubicBezTo>
                    <a:pt x="1069" y="251"/>
                    <a:pt x="1069" y="251"/>
                    <a:pt x="1069" y="251"/>
                  </a:cubicBezTo>
                  <a:lnTo>
                    <a:pt x="1069" y="260"/>
                  </a:lnTo>
                  <a:close/>
                  <a:moveTo>
                    <a:pt x="1069" y="243"/>
                  </a:moveTo>
                  <a:cubicBezTo>
                    <a:pt x="1056" y="243"/>
                    <a:pt x="1056" y="243"/>
                    <a:pt x="1056" y="243"/>
                  </a:cubicBezTo>
                  <a:cubicBezTo>
                    <a:pt x="1056" y="234"/>
                    <a:pt x="1056" y="234"/>
                    <a:pt x="1056" y="234"/>
                  </a:cubicBezTo>
                  <a:cubicBezTo>
                    <a:pt x="1069" y="234"/>
                    <a:pt x="1069" y="234"/>
                    <a:pt x="1069" y="234"/>
                  </a:cubicBezTo>
                  <a:lnTo>
                    <a:pt x="1069" y="243"/>
                  </a:lnTo>
                  <a:close/>
                  <a:moveTo>
                    <a:pt x="1069" y="226"/>
                  </a:moveTo>
                  <a:cubicBezTo>
                    <a:pt x="1056" y="226"/>
                    <a:pt x="1056" y="226"/>
                    <a:pt x="1056" y="226"/>
                  </a:cubicBezTo>
                  <a:cubicBezTo>
                    <a:pt x="1056" y="217"/>
                    <a:pt x="1056" y="217"/>
                    <a:pt x="1056" y="217"/>
                  </a:cubicBezTo>
                  <a:cubicBezTo>
                    <a:pt x="1069" y="217"/>
                    <a:pt x="1069" y="217"/>
                    <a:pt x="1069" y="217"/>
                  </a:cubicBezTo>
                  <a:lnTo>
                    <a:pt x="1069" y="226"/>
                  </a:lnTo>
                  <a:close/>
                  <a:moveTo>
                    <a:pt x="1069" y="209"/>
                  </a:moveTo>
                  <a:cubicBezTo>
                    <a:pt x="1056" y="209"/>
                    <a:pt x="1056" y="209"/>
                    <a:pt x="1056" y="209"/>
                  </a:cubicBezTo>
                  <a:cubicBezTo>
                    <a:pt x="1056" y="200"/>
                    <a:pt x="1056" y="200"/>
                    <a:pt x="1056" y="200"/>
                  </a:cubicBezTo>
                  <a:cubicBezTo>
                    <a:pt x="1069" y="200"/>
                    <a:pt x="1069" y="200"/>
                    <a:pt x="1069" y="200"/>
                  </a:cubicBezTo>
                  <a:lnTo>
                    <a:pt x="1069" y="209"/>
                  </a:lnTo>
                  <a:close/>
                  <a:moveTo>
                    <a:pt x="1069" y="191"/>
                  </a:moveTo>
                  <a:cubicBezTo>
                    <a:pt x="1056" y="191"/>
                    <a:pt x="1056" y="191"/>
                    <a:pt x="1056" y="191"/>
                  </a:cubicBezTo>
                  <a:cubicBezTo>
                    <a:pt x="1056" y="183"/>
                    <a:pt x="1056" y="183"/>
                    <a:pt x="1056" y="183"/>
                  </a:cubicBezTo>
                  <a:cubicBezTo>
                    <a:pt x="1069" y="183"/>
                    <a:pt x="1069" y="183"/>
                    <a:pt x="1069" y="183"/>
                  </a:cubicBezTo>
                  <a:lnTo>
                    <a:pt x="1069" y="191"/>
                  </a:lnTo>
                  <a:close/>
                  <a:moveTo>
                    <a:pt x="1069" y="174"/>
                  </a:moveTo>
                  <a:cubicBezTo>
                    <a:pt x="1056" y="174"/>
                    <a:pt x="1056" y="174"/>
                    <a:pt x="1056" y="174"/>
                  </a:cubicBezTo>
                  <a:cubicBezTo>
                    <a:pt x="1056" y="166"/>
                    <a:pt x="1056" y="166"/>
                    <a:pt x="1056" y="166"/>
                  </a:cubicBezTo>
                  <a:cubicBezTo>
                    <a:pt x="1069" y="166"/>
                    <a:pt x="1069" y="166"/>
                    <a:pt x="1069" y="166"/>
                  </a:cubicBezTo>
                  <a:lnTo>
                    <a:pt x="1069" y="174"/>
                  </a:lnTo>
                  <a:close/>
                  <a:moveTo>
                    <a:pt x="1069" y="157"/>
                  </a:moveTo>
                  <a:cubicBezTo>
                    <a:pt x="1056" y="157"/>
                    <a:pt x="1056" y="157"/>
                    <a:pt x="1056" y="157"/>
                  </a:cubicBezTo>
                  <a:cubicBezTo>
                    <a:pt x="1056" y="149"/>
                    <a:pt x="1056" y="149"/>
                    <a:pt x="1056" y="149"/>
                  </a:cubicBezTo>
                  <a:cubicBezTo>
                    <a:pt x="1069" y="149"/>
                    <a:pt x="1069" y="149"/>
                    <a:pt x="1069" y="149"/>
                  </a:cubicBezTo>
                  <a:lnTo>
                    <a:pt x="1069" y="157"/>
                  </a:lnTo>
                  <a:close/>
                  <a:moveTo>
                    <a:pt x="1069" y="140"/>
                  </a:moveTo>
                  <a:cubicBezTo>
                    <a:pt x="1056" y="140"/>
                    <a:pt x="1056" y="140"/>
                    <a:pt x="1056" y="140"/>
                  </a:cubicBezTo>
                  <a:cubicBezTo>
                    <a:pt x="1056" y="132"/>
                    <a:pt x="1056" y="132"/>
                    <a:pt x="1056" y="132"/>
                  </a:cubicBezTo>
                  <a:cubicBezTo>
                    <a:pt x="1069" y="132"/>
                    <a:pt x="1069" y="132"/>
                    <a:pt x="1069" y="132"/>
                  </a:cubicBezTo>
                  <a:lnTo>
                    <a:pt x="1069" y="140"/>
                  </a:lnTo>
                  <a:close/>
                  <a:moveTo>
                    <a:pt x="1088" y="345"/>
                  </a:moveTo>
                  <a:cubicBezTo>
                    <a:pt x="1075" y="345"/>
                    <a:pt x="1075" y="345"/>
                    <a:pt x="1075" y="345"/>
                  </a:cubicBezTo>
                  <a:cubicBezTo>
                    <a:pt x="1075" y="336"/>
                    <a:pt x="1075" y="336"/>
                    <a:pt x="107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5"/>
                  </a:lnTo>
                  <a:close/>
                  <a:moveTo>
                    <a:pt x="1088" y="328"/>
                  </a:moveTo>
                  <a:cubicBezTo>
                    <a:pt x="1075" y="328"/>
                    <a:pt x="1075" y="328"/>
                    <a:pt x="1075" y="328"/>
                  </a:cubicBezTo>
                  <a:cubicBezTo>
                    <a:pt x="1075" y="319"/>
                    <a:pt x="1075" y="319"/>
                    <a:pt x="1075" y="319"/>
                  </a:cubicBezTo>
                  <a:cubicBezTo>
                    <a:pt x="1088" y="319"/>
                    <a:pt x="1088" y="319"/>
                    <a:pt x="1088" y="319"/>
                  </a:cubicBezTo>
                  <a:lnTo>
                    <a:pt x="1088" y="328"/>
                  </a:lnTo>
                  <a:close/>
                  <a:moveTo>
                    <a:pt x="1088" y="311"/>
                  </a:moveTo>
                  <a:cubicBezTo>
                    <a:pt x="1075" y="311"/>
                    <a:pt x="1075" y="311"/>
                    <a:pt x="1075" y="311"/>
                  </a:cubicBezTo>
                  <a:cubicBezTo>
                    <a:pt x="1075" y="302"/>
                    <a:pt x="1075" y="302"/>
                    <a:pt x="1075" y="302"/>
                  </a:cubicBezTo>
                  <a:cubicBezTo>
                    <a:pt x="1088" y="302"/>
                    <a:pt x="1088" y="302"/>
                    <a:pt x="1088" y="302"/>
                  </a:cubicBezTo>
                  <a:lnTo>
                    <a:pt x="1088" y="311"/>
                  </a:lnTo>
                  <a:close/>
                  <a:moveTo>
                    <a:pt x="1088" y="294"/>
                  </a:moveTo>
                  <a:cubicBezTo>
                    <a:pt x="1075" y="294"/>
                    <a:pt x="1075" y="294"/>
                    <a:pt x="1075" y="294"/>
                  </a:cubicBezTo>
                  <a:cubicBezTo>
                    <a:pt x="1075" y="285"/>
                    <a:pt x="1075" y="285"/>
                    <a:pt x="1075" y="285"/>
                  </a:cubicBezTo>
                  <a:cubicBezTo>
                    <a:pt x="1088" y="285"/>
                    <a:pt x="1088" y="285"/>
                    <a:pt x="1088" y="285"/>
                  </a:cubicBezTo>
                  <a:lnTo>
                    <a:pt x="1088" y="294"/>
                  </a:lnTo>
                  <a:close/>
                  <a:moveTo>
                    <a:pt x="1088" y="277"/>
                  </a:moveTo>
                  <a:cubicBezTo>
                    <a:pt x="1075" y="277"/>
                    <a:pt x="1075" y="277"/>
                    <a:pt x="1075" y="277"/>
                  </a:cubicBezTo>
                  <a:cubicBezTo>
                    <a:pt x="1075" y="268"/>
                    <a:pt x="1075" y="268"/>
                    <a:pt x="1075" y="268"/>
                  </a:cubicBezTo>
                  <a:cubicBezTo>
                    <a:pt x="1088" y="268"/>
                    <a:pt x="1088" y="268"/>
                    <a:pt x="1088" y="268"/>
                  </a:cubicBezTo>
                  <a:lnTo>
                    <a:pt x="1088" y="277"/>
                  </a:lnTo>
                  <a:close/>
                  <a:moveTo>
                    <a:pt x="1088" y="260"/>
                  </a:moveTo>
                  <a:cubicBezTo>
                    <a:pt x="1075" y="260"/>
                    <a:pt x="1075" y="260"/>
                    <a:pt x="1075" y="260"/>
                  </a:cubicBezTo>
                  <a:cubicBezTo>
                    <a:pt x="1075" y="251"/>
                    <a:pt x="1075" y="251"/>
                    <a:pt x="1075" y="251"/>
                  </a:cubicBezTo>
                  <a:cubicBezTo>
                    <a:pt x="1088" y="251"/>
                    <a:pt x="1088" y="251"/>
                    <a:pt x="1088" y="251"/>
                  </a:cubicBezTo>
                  <a:lnTo>
                    <a:pt x="1088" y="260"/>
                  </a:lnTo>
                  <a:close/>
                  <a:moveTo>
                    <a:pt x="1088" y="243"/>
                  </a:moveTo>
                  <a:cubicBezTo>
                    <a:pt x="1075" y="243"/>
                    <a:pt x="1075" y="243"/>
                    <a:pt x="1075" y="243"/>
                  </a:cubicBezTo>
                  <a:cubicBezTo>
                    <a:pt x="1075" y="234"/>
                    <a:pt x="1075" y="234"/>
                    <a:pt x="1075" y="234"/>
                  </a:cubicBezTo>
                  <a:cubicBezTo>
                    <a:pt x="1088" y="234"/>
                    <a:pt x="1088" y="234"/>
                    <a:pt x="1088" y="234"/>
                  </a:cubicBezTo>
                  <a:lnTo>
                    <a:pt x="1088" y="243"/>
                  </a:lnTo>
                  <a:close/>
                  <a:moveTo>
                    <a:pt x="1088" y="226"/>
                  </a:moveTo>
                  <a:cubicBezTo>
                    <a:pt x="1075" y="226"/>
                    <a:pt x="1075" y="226"/>
                    <a:pt x="1075" y="226"/>
                  </a:cubicBezTo>
                  <a:cubicBezTo>
                    <a:pt x="1075" y="217"/>
                    <a:pt x="1075" y="217"/>
                    <a:pt x="1075" y="217"/>
                  </a:cubicBezTo>
                  <a:cubicBezTo>
                    <a:pt x="1088" y="217"/>
                    <a:pt x="1088" y="217"/>
                    <a:pt x="1088" y="217"/>
                  </a:cubicBezTo>
                  <a:lnTo>
                    <a:pt x="1088" y="226"/>
                  </a:lnTo>
                  <a:close/>
                  <a:moveTo>
                    <a:pt x="1088" y="209"/>
                  </a:moveTo>
                  <a:cubicBezTo>
                    <a:pt x="1075" y="209"/>
                    <a:pt x="1075" y="209"/>
                    <a:pt x="1075" y="209"/>
                  </a:cubicBezTo>
                  <a:cubicBezTo>
                    <a:pt x="1075" y="200"/>
                    <a:pt x="1075" y="200"/>
                    <a:pt x="1075" y="200"/>
                  </a:cubicBezTo>
                  <a:cubicBezTo>
                    <a:pt x="1088" y="200"/>
                    <a:pt x="1088" y="200"/>
                    <a:pt x="1088" y="200"/>
                  </a:cubicBezTo>
                  <a:lnTo>
                    <a:pt x="1088" y="209"/>
                  </a:lnTo>
                  <a:close/>
                  <a:moveTo>
                    <a:pt x="1088" y="191"/>
                  </a:moveTo>
                  <a:cubicBezTo>
                    <a:pt x="1075" y="191"/>
                    <a:pt x="1075" y="191"/>
                    <a:pt x="1075" y="191"/>
                  </a:cubicBezTo>
                  <a:cubicBezTo>
                    <a:pt x="1075" y="183"/>
                    <a:pt x="1075" y="183"/>
                    <a:pt x="1075" y="183"/>
                  </a:cubicBezTo>
                  <a:cubicBezTo>
                    <a:pt x="1088" y="183"/>
                    <a:pt x="1088" y="183"/>
                    <a:pt x="1088" y="183"/>
                  </a:cubicBezTo>
                  <a:lnTo>
                    <a:pt x="1088" y="191"/>
                  </a:lnTo>
                  <a:close/>
                  <a:moveTo>
                    <a:pt x="1088" y="174"/>
                  </a:moveTo>
                  <a:cubicBezTo>
                    <a:pt x="1075" y="174"/>
                    <a:pt x="1075" y="174"/>
                    <a:pt x="1075" y="174"/>
                  </a:cubicBezTo>
                  <a:cubicBezTo>
                    <a:pt x="1075" y="166"/>
                    <a:pt x="1075" y="166"/>
                    <a:pt x="1075" y="166"/>
                  </a:cubicBezTo>
                  <a:cubicBezTo>
                    <a:pt x="1088" y="166"/>
                    <a:pt x="1088" y="166"/>
                    <a:pt x="1088" y="166"/>
                  </a:cubicBezTo>
                  <a:lnTo>
                    <a:pt x="1088" y="174"/>
                  </a:lnTo>
                  <a:close/>
                  <a:moveTo>
                    <a:pt x="1088" y="157"/>
                  </a:moveTo>
                  <a:cubicBezTo>
                    <a:pt x="1075" y="157"/>
                    <a:pt x="1075" y="157"/>
                    <a:pt x="1075" y="157"/>
                  </a:cubicBezTo>
                  <a:cubicBezTo>
                    <a:pt x="1075" y="149"/>
                    <a:pt x="1075" y="149"/>
                    <a:pt x="1075" y="149"/>
                  </a:cubicBezTo>
                  <a:cubicBezTo>
                    <a:pt x="1088" y="149"/>
                    <a:pt x="1088" y="149"/>
                    <a:pt x="1088" y="149"/>
                  </a:cubicBezTo>
                  <a:lnTo>
                    <a:pt x="1088" y="157"/>
                  </a:lnTo>
                  <a:close/>
                  <a:moveTo>
                    <a:pt x="1088" y="140"/>
                  </a:moveTo>
                  <a:cubicBezTo>
                    <a:pt x="1075" y="140"/>
                    <a:pt x="1075" y="140"/>
                    <a:pt x="1075" y="140"/>
                  </a:cubicBezTo>
                  <a:cubicBezTo>
                    <a:pt x="1075" y="132"/>
                    <a:pt x="1075" y="132"/>
                    <a:pt x="1075" y="132"/>
                  </a:cubicBezTo>
                  <a:cubicBezTo>
                    <a:pt x="1088" y="132"/>
                    <a:pt x="1088" y="132"/>
                    <a:pt x="1088" y="132"/>
                  </a:cubicBezTo>
                  <a:lnTo>
                    <a:pt x="1088" y="140"/>
                  </a:lnTo>
                  <a:close/>
                  <a:moveTo>
                    <a:pt x="1123" y="240"/>
                  </a:moveTo>
                  <a:cubicBezTo>
                    <a:pt x="1128" y="240"/>
                    <a:pt x="1128" y="240"/>
                    <a:pt x="1128" y="240"/>
                  </a:cubicBezTo>
                  <a:cubicBezTo>
                    <a:pt x="1128" y="246"/>
                    <a:pt x="1128" y="246"/>
                    <a:pt x="1128" y="246"/>
                  </a:cubicBezTo>
                  <a:cubicBezTo>
                    <a:pt x="1123" y="246"/>
                    <a:pt x="1123" y="246"/>
                    <a:pt x="1123" y="246"/>
                  </a:cubicBezTo>
                  <a:lnTo>
                    <a:pt x="1123" y="240"/>
                  </a:lnTo>
                  <a:close/>
                  <a:moveTo>
                    <a:pt x="1122" y="253"/>
                  </a:moveTo>
                  <a:cubicBezTo>
                    <a:pt x="1126" y="253"/>
                    <a:pt x="1126" y="253"/>
                    <a:pt x="1126" y="253"/>
                  </a:cubicBezTo>
                  <a:cubicBezTo>
                    <a:pt x="1126" y="259"/>
                    <a:pt x="1126" y="259"/>
                    <a:pt x="1126" y="259"/>
                  </a:cubicBezTo>
                  <a:cubicBezTo>
                    <a:pt x="1122" y="259"/>
                    <a:pt x="1122" y="259"/>
                    <a:pt x="1122" y="259"/>
                  </a:cubicBezTo>
                  <a:lnTo>
                    <a:pt x="1122" y="253"/>
                  </a:lnTo>
                  <a:close/>
                  <a:moveTo>
                    <a:pt x="1122" y="298"/>
                  </a:moveTo>
                  <a:cubicBezTo>
                    <a:pt x="1117" y="298"/>
                    <a:pt x="1117" y="298"/>
                    <a:pt x="1117" y="298"/>
                  </a:cubicBezTo>
                  <a:cubicBezTo>
                    <a:pt x="1117" y="291"/>
                    <a:pt x="1117" y="291"/>
                    <a:pt x="1117" y="291"/>
                  </a:cubicBezTo>
                  <a:cubicBezTo>
                    <a:pt x="1122" y="291"/>
                    <a:pt x="1122" y="291"/>
                    <a:pt x="1122" y="291"/>
                  </a:cubicBezTo>
                  <a:lnTo>
                    <a:pt x="1122" y="298"/>
                  </a:lnTo>
                  <a:close/>
                  <a:moveTo>
                    <a:pt x="1123" y="285"/>
                  </a:moveTo>
                  <a:cubicBezTo>
                    <a:pt x="1118" y="285"/>
                    <a:pt x="1118" y="285"/>
                    <a:pt x="1118" y="285"/>
                  </a:cubicBezTo>
                  <a:cubicBezTo>
                    <a:pt x="1118" y="278"/>
                    <a:pt x="1118" y="278"/>
                    <a:pt x="1118" y="278"/>
                  </a:cubicBezTo>
                  <a:cubicBezTo>
                    <a:pt x="1123" y="278"/>
                    <a:pt x="1123" y="278"/>
                    <a:pt x="1123" y="278"/>
                  </a:cubicBezTo>
                  <a:lnTo>
                    <a:pt x="1123" y="285"/>
                  </a:lnTo>
                  <a:close/>
                  <a:moveTo>
                    <a:pt x="1125" y="272"/>
                  </a:moveTo>
                  <a:cubicBezTo>
                    <a:pt x="1120" y="272"/>
                    <a:pt x="1120" y="272"/>
                    <a:pt x="1120" y="272"/>
                  </a:cubicBezTo>
                  <a:cubicBezTo>
                    <a:pt x="1120" y="266"/>
                    <a:pt x="1120" y="266"/>
                    <a:pt x="1120" y="266"/>
                  </a:cubicBezTo>
                  <a:cubicBezTo>
                    <a:pt x="1125" y="266"/>
                    <a:pt x="1125" y="266"/>
                    <a:pt x="1125" y="266"/>
                  </a:cubicBezTo>
                  <a:lnTo>
                    <a:pt x="1125" y="272"/>
                  </a:lnTo>
                  <a:close/>
                  <a:moveTo>
                    <a:pt x="1131" y="298"/>
                  </a:moveTo>
                  <a:cubicBezTo>
                    <a:pt x="1126" y="298"/>
                    <a:pt x="1126" y="298"/>
                    <a:pt x="1126" y="298"/>
                  </a:cubicBezTo>
                  <a:cubicBezTo>
                    <a:pt x="1126" y="291"/>
                    <a:pt x="1126" y="291"/>
                    <a:pt x="1126" y="291"/>
                  </a:cubicBezTo>
                  <a:cubicBezTo>
                    <a:pt x="1131" y="291"/>
                    <a:pt x="1131" y="291"/>
                    <a:pt x="1131" y="291"/>
                  </a:cubicBezTo>
                  <a:lnTo>
                    <a:pt x="1131" y="298"/>
                  </a:lnTo>
                  <a:close/>
                  <a:moveTo>
                    <a:pt x="1133" y="285"/>
                  </a:moveTo>
                  <a:cubicBezTo>
                    <a:pt x="1128" y="285"/>
                    <a:pt x="1128" y="285"/>
                    <a:pt x="1128" y="285"/>
                  </a:cubicBezTo>
                  <a:cubicBezTo>
                    <a:pt x="1128" y="278"/>
                    <a:pt x="1128" y="278"/>
                    <a:pt x="1128" y="278"/>
                  </a:cubicBezTo>
                  <a:cubicBezTo>
                    <a:pt x="1133" y="278"/>
                    <a:pt x="1133" y="278"/>
                    <a:pt x="1133" y="278"/>
                  </a:cubicBezTo>
                  <a:lnTo>
                    <a:pt x="1133" y="285"/>
                  </a:lnTo>
                  <a:close/>
                  <a:moveTo>
                    <a:pt x="1134" y="272"/>
                  </a:moveTo>
                  <a:cubicBezTo>
                    <a:pt x="1130" y="272"/>
                    <a:pt x="1130" y="272"/>
                    <a:pt x="1130" y="272"/>
                  </a:cubicBezTo>
                  <a:cubicBezTo>
                    <a:pt x="1130" y="266"/>
                    <a:pt x="1130" y="266"/>
                    <a:pt x="1130" y="266"/>
                  </a:cubicBezTo>
                  <a:cubicBezTo>
                    <a:pt x="1134" y="266"/>
                    <a:pt x="1134" y="266"/>
                    <a:pt x="1134" y="266"/>
                  </a:cubicBezTo>
                  <a:lnTo>
                    <a:pt x="1134" y="272"/>
                  </a:lnTo>
                  <a:close/>
                  <a:moveTo>
                    <a:pt x="1136" y="259"/>
                  </a:moveTo>
                  <a:cubicBezTo>
                    <a:pt x="1131" y="259"/>
                    <a:pt x="1131" y="259"/>
                    <a:pt x="1131" y="259"/>
                  </a:cubicBezTo>
                  <a:cubicBezTo>
                    <a:pt x="1131" y="253"/>
                    <a:pt x="1131" y="253"/>
                    <a:pt x="1131" y="253"/>
                  </a:cubicBezTo>
                  <a:cubicBezTo>
                    <a:pt x="1136" y="253"/>
                    <a:pt x="1136" y="253"/>
                    <a:pt x="1136" y="253"/>
                  </a:cubicBezTo>
                  <a:lnTo>
                    <a:pt x="1136" y="259"/>
                  </a:lnTo>
                  <a:close/>
                  <a:moveTo>
                    <a:pt x="1138" y="246"/>
                  </a:moveTo>
                  <a:cubicBezTo>
                    <a:pt x="1133" y="246"/>
                    <a:pt x="1133" y="246"/>
                    <a:pt x="1133" y="246"/>
                  </a:cubicBezTo>
                  <a:cubicBezTo>
                    <a:pt x="1133" y="240"/>
                    <a:pt x="1133" y="240"/>
                    <a:pt x="1133" y="240"/>
                  </a:cubicBezTo>
                  <a:cubicBezTo>
                    <a:pt x="1138" y="240"/>
                    <a:pt x="1138" y="240"/>
                    <a:pt x="1138" y="240"/>
                  </a:cubicBezTo>
                  <a:lnTo>
                    <a:pt x="1138" y="246"/>
                  </a:lnTo>
                  <a:close/>
                  <a:moveTo>
                    <a:pt x="1159" y="344"/>
                  </a:moveTo>
                  <a:cubicBezTo>
                    <a:pt x="1154" y="344"/>
                    <a:pt x="1154" y="344"/>
                    <a:pt x="1154" y="344"/>
                  </a:cubicBezTo>
                  <a:cubicBezTo>
                    <a:pt x="1154" y="338"/>
                    <a:pt x="1154" y="338"/>
                    <a:pt x="1154" y="338"/>
                  </a:cubicBezTo>
                  <a:cubicBezTo>
                    <a:pt x="1159" y="338"/>
                    <a:pt x="1159" y="338"/>
                    <a:pt x="1159" y="338"/>
                  </a:cubicBezTo>
                  <a:lnTo>
                    <a:pt x="1159" y="344"/>
                  </a:lnTo>
                  <a:close/>
                  <a:moveTo>
                    <a:pt x="1159" y="332"/>
                  </a:moveTo>
                  <a:cubicBezTo>
                    <a:pt x="1154" y="332"/>
                    <a:pt x="1154" y="332"/>
                    <a:pt x="1154" y="332"/>
                  </a:cubicBezTo>
                  <a:cubicBezTo>
                    <a:pt x="1154" y="325"/>
                    <a:pt x="1154" y="325"/>
                    <a:pt x="1154" y="325"/>
                  </a:cubicBezTo>
                  <a:cubicBezTo>
                    <a:pt x="1159" y="325"/>
                    <a:pt x="1159" y="325"/>
                    <a:pt x="1159" y="325"/>
                  </a:cubicBezTo>
                  <a:lnTo>
                    <a:pt x="1159" y="332"/>
                  </a:lnTo>
                  <a:close/>
                  <a:moveTo>
                    <a:pt x="1159" y="319"/>
                  </a:moveTo>
                  <a:cubicBezTo>
                    <a:pt x="1154" y="319"/>
                    <a:pt x="1154" y="319"/>
                    <a:pt x="1154" y="319"/>
                  </a:cubicBezTo>
                  <a:cubicBezTo>
                    <a:pt x="1154" y="312"/>
                    <a:pt x="1154" y="312"/>
                    <a:pt x="1154" y="312"/>
                  </a:cubicBezTo>
                  <a:cubicBezTo>
                    <a:pt x="1159" y="312"/>
                    <a:pt x="1159" y="312"/>
                    <a:pt x="1159" y="312"/>
                  </a:cubicBezTo>
                  <a:lnTo>
                    <a:pt x="1159" y="319"/>
                  </a:lnTo>
                  <a:close/>
                  <a:moveTo>
                    <a:pt x="1159" y="306"/>
                  </a:moveTo>
                  <a:cubicBezTo>
                    <a:pt x="1154" y="306"/>
                    <a:pt x="1154" y="306"/>
                    <a:pt x="1154" y="306"/>
                  </a:cubicBezTo>
                  <a:cubicBezTo>
                    <a:pt x="1154" y="300"/>
                    <a:pt x="1154" y="300"/>
                    <a:pt x="1154" y="300"/>
                  </a:cubicBezTo>
                  <a:cubicBezTo>
                    <a:pt x="1159" y="300"/>
                    <a:pt x="1159" y="300"/>
                    <a:pt x="1159" y="300"/>
                  </a:cubicBezTo>
                  <a:lnTo>
                    <a:pt x="1159" y="306"/>
                  </a:lnTo>
                  <a:close/>
                  <a:moveTo>
                    <a:pt x="1159" y="293"/>
                  </a:moveTo>
                  <a:cubicBezTo>
                    <a:pt x="1154" y="293"/>
                    <a:pt x="1154" y="293"/>
                    <a:pt x="1154" y="293"/>
                  </a:cubicBezTo>
                  <a:cubicBezTo>
                    <a:pt x="1154" y="287"/>
                    <a:pt x="1154" y="287"/>
                    <a:pt x="1154" y="287"/>
                  </a:cubicBezTo>
                  <a:cubicBezTo>
                    <a:pt x="1159" y="287"/>
                    <a:pt x="1159" y="287"/>
                    <a:pt x="1159" y="287"/>
                  </a:cubicBezTo>
                  <a:lnTo>
                    <a:pt x="1159" y="293"/>
                  </a:lnTo>
                  <a:close/>
                  <a:moveTo>
                    <a:pt x="1159" y="268"/>
                  </a:moveTo>
                  <a:cubicBezTo>
                    <a:pt x="1154" y="268"/>
                    <a:pt x="1154" y="268"/>
                    <a:pt x="1154" y="268"/>
                  </a:cubicBezTo>
                  <a:cubicBezTo>
                    <a:pt x="1154" y="261"/>
                    <a:pt x="1154" y="261"/>
                    <a:pt x="1154" y="261"/>
                  </a:cubicBezTo>
                  <a:cubicBezTo>
                    <a:pt x="1159" y="261"/>
                    <a:pt x="1159" y="261"/>
                    <a:pt x="1159" y="261"/>
                  </a:cubicBezTo>
                  <a:lnTo>
                    <a:pt x="1159" y="268"/>
                  </a:lnTo>
                  <a:close/>
                  <a:moveTo>
                    <a:pt x="1159" y="255"/>
                  </a:moveTo>
                  <a:cubicBezTo>
                    <a:pt x="1154" y="255"/>
                    <a:pt x="1154" y="255"/>
                    <a:pt x="1154" y="255"/>
                  </a:cubicBezTo>
                  <a:cubicBezTo>
                    <a:pt x="1154" y="248"/>
                    <a:pt x="1154" y="248"/>
                    <a:pt x="1154" y="248"/>
                  </a:cubicBezTo>
                  <a:cubicBezTo>
                    <a:pt x="1159" y="248"/>
                    <a:pt x="1159" y="248"/>
                    <a:pt x="1159" y="248"/>
                  </a:cubicBezTo>
                  <a:lnTo>
                    <a:pt x="1159" y="255"/>
                  </a:lnTo>
                  <a:close/>
                  <a:moveTo>
                    <a:pt x="1169" y="344"/>
                  </a:moveTo>
                  <a:cubicBezTo>
                    <a:pt x="1164" y="344"/>
                    <a:pt x="1164" y="344"/>
                    <a:pt x="1164" y="344"/>
                  </a:cubicBezTo>
                  <a:cubicBezTo>
                    <a:pt x="1164" y="338"/>
                    <a:pt x="1164" y="338"/>
                    <a:pt x="1164" y="338"/>
                  </a:cubicBezTo>
                  <a:cubicBezTo>
                    <a:pt x="1169" y="338"/>
                    <a:pt x="1169" y="338"/>
                    <a:pt x="1169" y="338"/>
                  </a:cubicBezTo>
                  <a:lnTo>
                    <a:pt x="1169" y="344"/>
                  </a:lnTo>
                  <a:close/>
                  <a:moveTo>
                    <a:pt x="1169" y="332"/>
                  </a:moveTo>
                  <a:cubicBezTo>
                    <a:pt x="1164" y="332"/>
                    <a:pt x="1164" y="332"/>
                    <a:pt x="1164" y="332"/>
                  </a:cubicBezTo>
                  <a:cubicBezTo>
                    <a:pt x="1164" y="325"/>
                    <a:pt x="1164" y="325"/>
                    <a:pt x="1164" y="325"/>
                  </a:cubicBezTo>
                  <a:cubicBezTo>
                    <a:pt x="1169" y="325"/>
                    <a:pt x="1169" y="325"/>
                    <a:pt x="1169" y="325"/>
                  </a:cubicBezTo>
                  <a:lnTo>
                    <a:pt x="1169" y="332"/>
                  </a:lnTo>
                  <a:close/>
                  <a:moveTo>
                    <a:pt x="1169" y="319"/>
                  </a:moveTo>
                  <a:cubicBezTo>
                    <a:pt x="1164" y="319"/>
                    <a:pt x="1164" y="319"/>
                    <a:pt x="1164" y="319"/>
                  </a:cubicBezTo>
                  <a:cubicBezTo>
                    <a:pt x="1164" y="312"/>
                    <a:pt x="1164" y="312"/>
                    <a:pt x="1164" y="312"/>
                  </a:cubicBezTo>
                  <a:cubicBezTo>
                    <a:pt x="1169" y="312"/>
                    <a:pt x="1169" y="312"/>
                    <a:pt x="1169" y="312"/>
                  </a:cubicBezTo>
                  <a:lnTo>
                    <a:pt x="1169" y="319"/>
                  </a:lnTo>
                  <a:close/>
                  <a:moveTo>
                    <a:pt x="1169" y="306"/>
                  </a:moveTo>
                  <a:cubicBezTo>
                    <a:pt x="1164" y="306"/>
                    <a:pt x="1164" y="306"/>
                    <a:pt x="1164" y="306"/>
                  </a:cubicBezTo>
                  <a:cubicBezTo>
                    <a:pt x="1164" y="300"/>
                    <a:pt x="1164" y="300"/>
                    <a:pt x="1164" y="300"/>
                  </a:cubicBezTo>
                  <a:cubicBezTo>
                    <a:pt x="1169" y="300"/>
                    <a:pt x="1169" y="300"/>
                    <a:pt x="1169" y="300"/>
                  </a:cubicBezTo>
                  <a:lnTo>
                    <a:pt x="1169" y="306"/>
                  </a:lnTo>
                  <a:close/>
                  <a:moveTo>
                    <a:pt x="1169" y="293"/>
                  </a:moveTo>
                  <a:cubicBezTo>
                    <a:pt x="1164" y="293"/>
                    <a:pt x="1164" y="293"/>
                    <a:pt x="1164" y="293"/>
                  </a:cubicBezTo>
                  <a:cubicBezTo>
                    <a:pt x="1164" y="287"/>
                    <a:pt x="1164" y="287"/>
                    <a:pt x="1164" y="287"/>
                  </a:cubicBezTo>
                  <a:cubicBezTo>
                    <a:pt x="1169" y="287"/>
                    <a:pt x="1169" y="287"/>
                    <a:pt x="1169" y="287"/>
                  </a:cubicBezTo>
                  <a:lnTo>
                    <a:pt x="1169" y="293"/>
                  </a:lnTo>
                  <a:close/>
                  <a:moveTo>
                    <a:pt x="1169" y="280"/>
                  </a:moveTo>
                  <a:cubicBezTo>
                    <a:pt x="1164" y="280"/>
                    <a:pt x="1164" y="280"/>
                    <a:pt x="1164" y="280"/>
                  </a:cubicBezTo>
                  <a:cubicBezTo>
                    <a:pt x="1164" y="274"/>
                    <a:pt x="1164" y="274"/>
                    <a:pt x="1164" y="274"/>
                  </a:cubicBezTo>
                  <a:cubicBezTo>
                    <a:pt x="1169" y="274"/>
                    <a:pt x="1169" y="274"/>
                    <a:pt x="1169" y="274"/>
                  </a:cubicBezTo>
                  <a:lnTo>
                    <a:pt x="1169" y="280"/>
                  </a:lnTo>
                  <a:close/>
                  <a:moveTo>
                    <a:pt x="1169" y="268"/>
                  </a:moveTo>
                  <a:cubicBezTo>
                    <a:pt x="1164" y="268"/>
                    <a:pt x="1164" y="268"/>
                    <a:pt x="1164" y="268"/>
                  </a:cubicBezTo>
                  <a:cubicBezTo>
                    <a:pt x="1164" y="261"/>
                    <a:pt x="1164" y="261"/>
                    <a:pt x="1164" y="261"/>
                  </a:cubicBezTo>
                  <a:cubicBezTo>
                    <a:pt x="1169" y="261"/>
                    <a:pt x="1169" y="261"/>
                    <a:pt x="1169" y="261"/>
                  </a:cubicBezTo>
                  <a:lnTo>
                    <a:pt x="1169" y="268"/>
                  </a:lnTo>
                  <a:close/>
                  <a:moveTo>
                    <a:pt x="1169" y="255"/>
                  </a:moveTo>
                  <a:cubicBezTo>
                    <a:pt x="1164" y="255"/>
                    <a:pt x="1164" y="255"/>
                    <a:pt x="1164" y="255"/>
                  </a:cubicBezTo>
                  <a:cubicBezTo>
                    <a:pt x="1164" y="248"/>
                    <a:pt x="1164" y="248"/>
                    <a:pt x="1164" y="248"/>
                  </a:cubicBezTo>
                  <a:cubicBezTo>
                    <a:pt x="1169" y="248"/>
                    <a:pt x="1169" y="248"/>
                    <a:pt x="1169" y="248"/>
                  </a:cubicBezTo>
                  <a:lnTo>
                    <a:pt x="1169" y="255"/>
                  </a:lnTo>
                  <a:close/>
                  <a:moveTo>
                    <a:pt x="1169" y="242"/>
                  </a:moveTo>
                  <a:cubicBezTo>
                    <a:pt x="1163" y="242"/>
                    <a:pt x="1163" y="242"/>
                    <a:pt x="1163" y="242"/>
                  </a:cubicBezTo>
                  <a:cubicBezTo>
                    <a:pt x="1169" y="232"/>
                    <a:pt x="1169" y="232"/>
                    <a:pt x="1169" y="232"/>
                  </a:cubicBezTo>
                  <a:lnTo>
                    <a:pt x="1169" y="242"/>
                  </a:lnTo>
                  <a:close/>
                  <a:moveTo>
                    <a:pt x="1178" y="344"/>
                  </a:moveTo>
                  <a:cubicBezTo>
                    <a:pt x="1173" y="344"/>
                    <a:pt x="1173" y="344"/>
                    <a:pt x="1173" y="344"/>
                  </a:cubicBezTo>
                  <a:cubicBezTo>
                    <a:pt x="1173" y="338"/>
                    <a:pt x="1173" y="338"/>
                    <a:pt x="1173" y="338"/>
                  </a:cubicBezTo>
                  <a:cubicBezTo>
                    <a:pt x="1178" y="338"/>
                    <a:pt x="1178" y="338"/>
                    <a:pt x="1178" y="338"/>
                  </a:cubicBezTo>
                  <a:lnTo>
                    <a:pt x="1178" y="344"/>
                  </a:lnTo>
                  <a:close/>
                  <a:moveTo>
                    <a:pt x="1178" y="319"/>
                  </a:moveTo>
                  <a:cubicBezTo>
                    <a:pt x="1173" y="319"/>
                    <a:pt x="1173" y="319"/>
                    <a:pt x="1173" y="319"/>
                  </a:cubicBezTo>
                  <a:cubicBezTo>
                    <a:pt x="1173" y="312"/>
                    <a:pt x="1173" y="312"/>
                    <a:pt x="1173" y="312"/>
                  </a:cubicBezTo>
                  <a:cubicBezTo>
                    <a:pt x="1178" y="312"/>
                    <a:pt x="1178" y="312"/>
                    <a:pt x="1178" y="312"/>
                  </a:cubicBezTo>
                  <a:lnTo>
                    <a:pt x="1178" y="319"/>
                  </a:lnTo>
                  <a:close/>
                  <a:moveTo>
                    <a:pt x="1178" y="306"/>
                  </a:moveTo>
                  <a:cubicBezTo>
                    <a:pt x="1173" y="306"/>
                    <a:pt x="1173" y="306"/>
                    <a:pt x="1173" y="306"/>
                  </a:cubicBezTo>
                  <a:cubicBezTo>
                    <a:pt x="1173" y="300"/>
                    <a:pt x="1173" y="300"/>
                    <a:pt x="1173" y="300"/>
                  </a:cubicBezTo>
                  <a:cubicBezTo>
                    <a:pt x="1178" y="300"/>
                    <a:pt x="1178" y="300"/>
                    <a:pt x="1178" y="300"/>
                  </a:cubicBezTo>
                  <a:lnTo>
                    <a:pt x="1178" y="306"/>
                  </a:lnTo>
                  <a:close/>
                  <a:moveTo>
                    <a:pt x="1178" y="280"/>
                  </a:moveTo>
                  <a:cubicBezTo>
                    <a:pt x="1173" y="280"/>
                    <a:pt x="1173" y="280"/>
                    <a:pt x="1173" y="280"/>
                  </a:cubicBezTo>
                  <a:cubicBezTo>
                    <a:pt x="1173" y="274"/>
                    <a:pt x="1173" y="274"/>
                    <a:pt x="1173" y="274"/>
                  </a:cubicBezTo>
                  <a:cubicBezTo>
                    <a:pt x="1178" y="274"/>
                    <a:pt x="1178" y="274"/>
                    <a:pt x="1178" y="274"/>
                  </a:cubicBezTo>
                  <a:lnTo>
                    <a:pt x="1178" y="280"/>
                  </a:lnTo>
                  <a:close/>
                  <a:moveTo>
                    <a:pt x="1178" y="268"/>
                  </a:moveTo>
                  <a:cubicBezTo>
                    <a:pt x="1173" y="268"/>
                    <a:pt x="1173" y="268"/>
                    <a:pt x="1173" y="268"/>
                  </a:cubicBezTo>
                  <a:cubicBezTo>
                    <a:pt x="1173" y="261"/>
                    <a:pt x="1173" y="261"/>
                    <a:pt x="1173" y="261"/>
                  </a:cubicBezTo>
                  <a:cubicBezTo>
                    <a:pt x="1178" y="261"/>
                    <a:pt x="1178" y="261"/>
                    <a:pt x="1178" y="261"/>
                  </a:cubicBezTo>
                  <a:lnTo>
                    <a:pt x="1178" y="268"/>
                  </a:lnTo>
                  <a:close/>
                  <a:moveTo>
                    <a:pt x="1178" y="255"/>
                  </a:moveTo>
                  <a:cubicBezTo>
                    <a:pt x="1173" y="255"/>
                    <a:pt x="1173" y="255"/>
                    <a:pt x="1173" y="255"/>
                  </a:cubicBezTo>
                  <a:cubicBezTo>
                    <a:pt x="1173" y="248"/>
                    <a:pt x="1173" y="248"/>
                    <a:pt x="1173" y="248"/>
                  </a:cubicBezTo>
                  <a:cubicBezTo>
                    <a:pt x="1178" y="248"/>
                    <a:pt x="1178" y="248"/>
                    <a:pt x="1178" y="248"/>
                  </a:cubicBezTo>
                  <a:lnTo>
                    <a:pt x="1178" y="255"/>
                  </a:lnTo>
                  <a:close/>
                  <a:moveTo>
                    <a:pt x="1178" y="242"/>
                  </a:moveTo>
                  <a:cubicBezTo>
                    <a:pt x="1173" y="242"/>
                    <a:pt x="1173" y="242"/>
                    <a:pt x="1173" y="242"/>
                  </a:cubicBezTo>
                  <a:cubicBezTo>
                    <a:pt x="1173" y="236"/>
                    <a:pt x="1173" y="236"/>
                    <a:pt x="1173" y="236"/>
                  </a:cubicBezTo>
                  <a:cubicBezTo>
                    <a:pt x="1178" y="236"/>
                    <a:pt x="1178" y="236"/>
                    <a:pt x="1178" y="236"/>
                  </a:cubicBezTo>
                  <a:lnTo>
                    <a:pt x="1178" y="242"/>
                  </a:lnTo>
                  <a:close/>
                  <a:moveTo>
                    <a:pt x="1178" y="229"/>
                  </a:moveTo>
                  <a:cubicBezTo>
                    <a:pt x="1173" y="229"/>
                    <a:pt x="1173" y="229"/>
                    <a:pt x="1173" y="229"/>
                  </a:cubicBezTo>
                  <a:cubicBezTo>
                    <a:pt x="1173" y="223"/>
                    <a:pt x="1173" y="223"/>
                    <a:pt x="1173" y="223"/>
                  </a:cubicBezTo>
                  <a:cubicBezTo>
                    <a:pt x="1178" y="223"/>
                    <a:pt x="1178" y="223"/>
                    <a:pt x="1178" y="223"/>
                  </a:cubicBezTo>
                  <a:lnTo>
                    <a:pt x="1178" y="229"/>
                  </a:lnTo>
                  <a:close/>
                  <a:moveTo>
                    <a:pt x="1188" y="344"/>
                  </a:move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8" y="338"/>
                    <a:pt x="1188" y="338"/>
                    <a:pt x="1188" y="338"/>
                  </a:cubicBezTo>
                  <a:lnTo>
                    <a:pt x="1188" y="344"/>
                  </a:lnTo>
                  <a:close/>
                  <a:moveTo>
                    <a:pt x="1188" y="332"/>
                  </a:moveTo>
                  <a:cubicBezTo>
                    <a:pt x="1183" y="332"/>
                    <a:pt x="1183" y="332"/>
                    <a:pt x="1183" y="332"/>
                  </a:cubicBezTo>
                  <a:cubicBezTo>
                    <a:pt x="1183" y="325"/>
                    <a:pt x="1183" y="325"/>
                    <a:pt x="1183" y="325"/>
                  </a:cubicBezTo>
                  <a:cubicBezTo>
                    <a:pt x="1188" y="325"/>
                    <a:pt x="1188" y="325"/>
                    <a:pt x="1188" y="325"/>
                  </a:cubicBezTo>
                  <a:lnTo>
                    <a:pt x="1188" y="332"/>
                  </a:lnTo>
                  <a:close/>
                  <a:moveTo>
                    <a:pt x="1188" y="319"/>
                  </a:moveTo>
                  <a:cubicBezTo>
                    <a:pt x="1183" y="319"/>
                    <a:pt x="1183" y="319"/>
                    <a:pt x="1183" y="319"/>
                  </a:cubicBezTo>
                  <a:cubicBezTo>
                    <a:pt x="1183" y="312"/>
                    <a:pt x="1183" y="312"/>
                    <a:pt x="1183" y="312"/>
                  </a:cubicBezTo>
                  <a:cubicBezTo>
                    <a:pt x="1188" y="312"/>
                    <a:pt x="1188" y="312"/>
                    <a:pt x="1188" y="312"/>
                  </a:cubicBezTo>
                  <a:lnTo>
                    <a:pt x="1188" y="319"/>
                  </a:lnTo>
                  <a:close/>
                  <a:moveTo>
                    <a:pt x="1188" y="306"/>
                  </a:moveTo>
                  <a:cubicBezTo>
                    <a:pt x="1183" y="306"/>
                    <a:pt x="1183" y="306"/>
                    <a:pt x="1183" y="306"/>
                  </a:cubicBezTo>
                  <a:cubicBezTo>
                    <a:pt x="1183" y="300"/>
                    <a:pt x="1183" y="300"/>
                    <a:pt x="1183" y="300"/>
                  </a:cubicBezTo>
                  <a:cubicBezTo>
                    <a:pt x="1188" y="300"/>
                    <a:pt x="1188" y="300"/>
                    <a:pt x="1188" y="300"/>
                  </a:cubicBezTo>
                  <a:lnTo>
                    <a:pt x="1188" y="306"/>
                  </a:lnTo>
                  <a:close/>
                  <a:moveTo>
                    <a:pt x="1188" y="293"/>
                  </a:moveTo>
                  <a:cubicBezTo>
                    <a:pt x="1183" y="293"/>
                    <a:pt x="1183" y="293"/>
                    <a:pt x="1183" y="293"/>
                  </a:cubicBezTo>
                  <a:cubicBezTo>
                    <a:pt x="1183" y="287"/>
                    <a:pt x="1183" y="287"/>
                    <a:pt x="1183" y="287"/>
                  </a:cubicBezTo>
                  <a:cubicBezTo>
                    <a:pt x="1188" y="287"/>
                    <a:pt x="1188" y="287"/>
                    <a:pt x="1188" y="287"/>
                  </a:cubicBezTo>
                  <a:lnTo>
                    <a:pt x="1188" y="293"/>
                  </a:lnTo>
                  <a:close/>
                  <a:moveTo>
                    <a:pt x="1188" y="280"/>
                  </a:moveTo>
                  <a:cubicBezTo>
                    <a:pt x="1183" y="280"/>
                    <a:pt x="1183" y="280"/>
                    <a:pt x="1183" y="280"/>
                  </a:cubicBezTo>
                  <a:cubicBezTo>
                    <a:pt x="1183" y="274"/>
                    <a:pt x="1183" y="274"/>
                    <a:pt x="1183" y="274"/>
                  </a:cubicBezTo>
                  <a:cubicBezTo>
                    <a:pt x="1188" y="274"/>
                    <a:pt x="1188" y="274"/>
                    <a:pt x="1188" y="274"/>
                  </a:cubicBezTo>
                  <a:lnTo>
                    <a:pt x="1188" y="280"/>
                  </a:lnTo>
                  <a:close/>
                  <a:moveTo>
                    <a:pt x="1188" y="255"/>
                  </a:moveTo>
                  <a:cubicBezTo>
                    <a:pt x="1183" y="255"/>
                    <a:pt x="1183" y="255"/>
                    <a:pt x="1183" y="255"/>
                  </a:cubicBezTo>
                  <a:cubicBezTo>
                    <a:pt x="1183" y="248"/>
                    <a:pt x="1183" y="248"/>
                    <a:pt x="1183" y="248"/>
                  </a:cubicBezTo>
                  <a:cubicBezTo>
                    <a:pt x="1188" y="248"/>
                    <a:pt x="1188" y="248"/>
                    <a:pt x="1188" y="248"/>
                  </a:cubicBezTo>
                  <a:lnTo>
                    <a:pt x="1188" y="255"/>
                  </a:lnTo>
                  <a:close/>
                  <a:moveTo>
                    <a:pt x="1188" y="242"/>
                  </a:moveTo>
                  <a:cubicBezTo>
                    <a:pt x="1183" y="242"/>
                    <a:pt x="1183" y="242"/>
                    <a:pt x="1183" y="242"/>
                  </a:cubicBezTo>
                  <a:cubicBezTo>
                    <a:pt x="1183" y="236"/>
                    <a:pt x="1183" y="236"/>
                    <a:pt x="1183" y="236"/>
                  </a:cubicBezTo>
                  <a:cubicBezTo>
                    <a:pt x="1188" y="236"/>
                    <a:pt x="1188" y="236"/>
                    <a:pt x="1188" y="236"/>
                  </a:cubicBezTo>
                  <a:lnTo>
                    <a:pt x="1188" y="242"/>
                  </a:lnTo>
                  <a:close/>
                  <a:moveTo>
                    <a:pt x="1188" y="229"/>
                  </a:moveTo>
                  <a:cubicBezTo>
                    <a:pt x="1183" y="229"/>
                    <a:pt x="1183" y="229"/>
                    <a:pt x="1183" y="229"/>
                  </a:cubicBezTo>
                  <a:cubicBezTo>
                    <a:pt x="1183" y="223"/>
                    <a:pt x="1183" y="223"/>
                    <a:pt x="1183" y="223"/>
                  </a:cubicBezTo>
                  <a:cubicBezTo>
                    <a:pt x="1188" y="223"/>
                    <a:pt x="1188" y="223"/>
                    <a:pt x="1188" y="223"/>
                  </a:cubicBezTo>
                  <a:lnTo>
                    <a:pt x="1188" y="229"/>
                  </a:lnTo>
                  <a:close/>
                  <a:moveTo>
                    <a:pt x="1197" y="344"/>
                  </a:moveTo>
                  <a:cubicBezTo>
                    <a:pt x="1193" y="344"/>
                    <a:pt x="1193" y="344"/>
                    <a:pt x="1193" y="344"/>
                  </a:cubicBezTo>
                  <a:cubicBezTo>
                    <a:pt x="1193" y="338"/>
                    <a:pt x="1193" y="338"/>
                    <a:pt x="1193" y="338"/>
                  </a:cubicBezTo>
                  <a:cubicBezTo>
                    <a:pt x="1197" y="338"/>
                    <a:pt x="1197" y="338"/>
                    <a:pt x="1197" y="338"/>
                  </a:cubicBezTo>
                  <a:lnTo>
                    <a:pt x="1197" y="344"/>
                  </a:lnTo>
                  <a:close/>
                  <a:moveTo>
                    <a:pt x="1197" y="332"/>
                  </a:moveTo>
                  <a:cubicBezTo>
                    <a:pt x="1193" y="332"/>
                    <a:pt x="1193" y="332"/>
                    <a:pt x="1193" y="332"/>
                  </a:cubicBezTo>
                  <a:cubicBezTo>
                    <a:pt x="1193" y="325"/>
                    <a:pt x="1193" y="325"/>
                    <a:pt x="1193" y="325"/>
                  </a:cubicBezTo>
                  <a:cubicBezTo>
                    <a:pt x="1197" y="325"/>
                    <a:pt x="1197" y="325"/>
                    <a:pt x="1197" y="325"/>
                  </a:cubicBezTo>
                  <a:lnTo>
                    <a:pt x="1197" y="332"/>
                  </a:lnTo>
                  <a:close/>
                  <a:moveTo>
                    <a:pt x="1197" y="319"/>
                  </a:moveTo>
                  <a:cubicBezTo>
                    <a:pt x="1193" y="319"/>
                    <a:pt x="1193" y="319"/>
                    <a:pt x="1193" y="319"/>
                  </a:cubicBezTo>
                  <a:cubicBezTo>
                    <a:pt x="1193" y="312"/>
                    <a:pt x="1193" y="312"/>
                    <a:pt x="1193" y="312"/>
                  </a:cubicBezTo>
                  <a:cubicBezTo>
                    <a:pt x="1197" y="312"/>
                    <a:pt x="1197" y="312"/>
                    <a:pt x="1197" y="312"/>
                  </a:cubicBezTo>
                  <a:lnTo>
                    <a:pt x="1197" y="319"/>
                  </a:lnTo>
                  <a:close/>
                  <a:moveTo>
                    <a:pt x="1197" y="306"/>
                  </a:moveTo>
                  <a:cubicBezTo>
                    <a:pt x="1193" y="306"/>
                    <a:pt x="1193" y="306"/>
                    <a:pt x="1193" y="306"/>
                  </a:cubicBezTo>
                  <a:cubicBezTo>
                    <a:pt x="1193" y="300"/>
                    <a:pt x="1193" y="300"/>
                    <a:pt x="1193" y="300"/>
                  </a:cubicBezTo>
                  <a:cubicBezTo>
                    <a:pt x="1197" y="300"/>
                    <a:pt x="1197" y="300"/>
                    <a:pt x="1197" y="300"/>
                  </a:cubicBezTo>
                  <a:lnTo>
                    <a:pt x="1197" y="306"/>
                  </a:lnTo>
                  <a:close/>
                  <a:moveTo>
                    <a:pt x="1197" y="293"/>
                  </a:moveTo>
                  <a:cubicBezTo>
                    <a:pt x="1193" y="293"/>
                    <a:pt x="1193" y="293"/>
                    <a:pt x="1193" y="293"/>
                  </a:cubicBezTo>
                  <a:cubicBezTo>
                    <a:pt x="1193" y="287"/>
                    <a:pt x="1193" y="287"/>
                    <a:pt x="1193" y="287"/>
                  </a:cubicBezTo>
                  <a:cubicBezTo>
                    <a:pt x="1197" y="287"/>
                    <a:pt x="1197" y="287"/>
                    <a:pt x="1197" y="287"/>
                  </a:cubicBezTo>
                  <a:lnTo>
                    <a:pt x="1197" y="293"/>
                  </a:lnTo>
                  <a:close/>
                  <a:moveTo>
                    <a:pt x="1197" y="280"/>
                  </a:moveTo>
                  <a:cubicBezTo>
                    <a:pt x="1193" y="280"/>
                    <a:pt x="1193" y="280"/>
                    <a:pt x="1193" y="280"/>
                  </a:cubicBezTo>
                  <a:cubicBezTo>
                    <a:pt x="1193" y="274"/>
                    <a:pt x="1193" y="274"/>
                    <a:pt x="1193" y="274"/>
                  </a:cubicBezTo>
                  <a:cubicBezTo>
                    <a:pt x="1197" y="274"/>
                    <a:pt x="1197" y="274"/>
                    <a:pt x="1197" y="274"/>
                  </a:cubicBezTo>
                  <a:lnTo>
                    <a:pt x="1197" y="280"/>
                  </a:lnTo>
                  <a:close/>
                  <a:moveTo>
                    <a:pt x="1197" y="268"/>
                  </a:moveTo>
                  <a:cubicBezTo>
                    <a:pt x="1193" y="268"/>
                    <a:pt x="1193" y="268"/>
                    <a:pt x="1193" y="268"/>
                  </a:cubicBezTo>
                  <a:cubicBezTo>
                    <a:pt x="1193" y="261"/>
                    <a:pt x="1193" y="261"/>
                    <a:pt x="1193" y="261"/>
                  </a:cubicBezTo>
                  <a:cubicBezTo>
                    <a:pt x="1197" y="261"/>
                    <a:pt x="1197" y="261"/>
                    <a:pt x="1197" y="261"/>
                  </a:cubicBezTo>
                  <a:lnTo>
                    <a:pt x="1197" y="268"/>
                  </a:lnTo>
                  <a:close/>
                  <a:moveTo>
                    <a:pt x="1197" y="255"/>
                  </a:moveTo>
                  <a:cubicBezTo>
                    <a:pt x="1193" y="255"/>
                    <a:pt x="1193" y="255"/>
                    <a:pt x="1193" y="255"/>
                  </a:cubicBezTo>
                  <a:cubicBezTo>
                    <a:pt x="1193" y="248"/>
                    <a:pt x="1193" y="248"/>
                    <a:pt x="1193" y="248"/>
                  </a:cubicBezTo>
                  <a:cubicBezTo>
                    <a:pt x="1197" y="248"/>
                    <a:pt x="1197" y="248"/>
                    <a:pt x="1197" y="248"/>
                  </a:cubicBezTo>
                  <a:lnTo>
                    <a:pt x="1197" y="255"/>
                  </a:lnTo>
                  <a:close/>
                  <a:moveTo>
                    <a:pt x="1197" y="229"/>
                  </a:moveTo>
                  <a:cubicBezTo>
                    <a:pt x="1193" y="229"/>
                    <a:pt x="1193" y="229"/>
                    <a:pt x="1193" y="229"/>
                  </a:cubicBezTo>
                  <a:cubicBezTo>
                    <a:pt x="1193" y="223"/>
                    <a:pt x="1193" y="223"/>
                    <a:pt x="1193" y="223"/>
                  </a:cubicBezTo>
                  <a:cubicBezTo>
                    <a:pt x="1197" y="223"/>
                    <a:pt x="1197" y="223"/>
                    <a:pt x="1197" y="223"/>
                  </a:cubicBezTo>
                  <a:lnTo>
                    <a:pt x="1197" y="229"/>
                  </a:lnTo>
                  <a:close/>
                  <a:moveTo>
                    <a:pt x="1207" y="344"/>
                  </a:moveTo>
                  <a:cubicBezTo>
                    <a:pt x="1202" y="344"/>
                    <a:pt x="1202" y="344"/>
                    <a:pt x="1202" y="344"/>
                  </a:cubicBezTo>
                  <a:cubicBezTo>
                    <a:pt x="1202" y="338"/>
                    <a:pt x="1202" y="338"/>
                    <a:pt x="1202" y="338"/>
                  </a:cubicBezTo>
                  <a:cubicBezTo>
                    <a:pt x="1207" y="338"/>
                    <a:pt x="1207" y="338"/>
                    <a:pt x="1207" y="338"/>
                  </a:cubicBezTo>
                  <a:lnTo>
                    <a:pt x="1207" y="344"/>
                  </a:lnTo>
                  <a:close/>
                  <a:moveTo>
                    <a:pt x="1207" y="332"/>
                  </a:moveTo>
                  <a:cubicBezTo>
                    <a:pt x="1202" y="332"/>
                    <a:pt x="1202" y="332"/>
                    <a:pt x="1202" y="332"/>
                  </a:cubicBezTo>
                  <a:cubicBezTo>
                    <a:pt x="1202" y="325"/>
                    <a:pt x="1202" y="325"/>
                    <a:pt x="1202" y="325"/>
                  </a:cubicBezTo>
                  <a:cubicBezTo>
                    <a:pt x="1207" y="325"/>
                    <a:pt x="1207" y="325"/>
                    <a:pt x="1207" y="325"/>
                  </a:cubicBezTo>
                  <a:lnTo>
                    <a:pt x="1207" y="332"/>
                  </a:lnTo>
                  <a:close/>
                  <a:moveTo>
                    <a:pt x="1207" y="319"/>
                  </a:moveTo>
                  <a:cubicBezTo>
                    <a:pt x="1202" y="319"/>
                    <a:pt x="1202" y="319"/>
                    <a:pt x="1202" y="319"/>
                  </a:cubicBezTo>
                  <a:cubicBezTo>
                    <a:pt x="1202" y="312"/>
                    <a:pt x="1202" y="312"/>
                    <a:pt x="1202" y="312"/>
                  </a:cubicBezTo>
                  <a:cubicBezTo>
                    <a:pt x="1207" y="312"/>
                    <a:pt x="1207" y="312"/>
                    <a:pt x="1207" y="312"/>
                  </a:cubicBezTo>
                  <a:lnTo>
                    <a:pt x="1207" y="319"/>
                  </a:lnTo>
                  <a:close/>
                  <a:moveTo>
                    <a:pt x="1207" y="293"/>
                  </a:moveTo>
                  <a:cubicBezTo>
                    <a:pt x="1202" y="293"/>
                    <a:pt x="1202" y="293"/>
                    <a:pt x="1202" y="293"/>
                  </a:cubicBezTo>
                  <a:cubicBezTo>
                    <a:pt x="1202" y="287"/>
                    <a:pt x="1202" y="287"/>
                    <a:pt x="1202" y="287"/>
                  </a:cubicBezTo>
                  <a:cubicBezTo>
                    <a:pt x="1207" y="287"/>
                    <a:pt x="1207" y="287"/>
                    <a:pt x="1207" y="287"/>
                  </a:cubicBezTo>
                  <a:lnTo>
                    <a:pt x="1207" y="293"/>
                  </a:lnTo>
                  <a:close/>
                  <a:moveTo>
                    <a:pt x="1207" y="280"/>
                  </a:moveTo>
                  <a:cubicBezTo>
                    <a:pt x="1202" y="280"/>
                    <a:pt x="1202" y="280"/>
                    <a:pt x="1202" y="280"/>
                  </a:cubicBezTo>
                  <a:cubicBezTo>
                    <a:pt x="1202" y="274"/>
                    <a:pt x="1202" y="274"/>
                    <a:pt x="1202" y="274"/>
                  </a:cubicBezTo>
                  <a:cubicBezTo>
                    <a:pt x="1207" y="274"/>
                    <a:pt x="1207" y="274"/>
                    <a:pt x="1207" y="274"/>
                  </a:cubicBezTo>
                  <a:lnTo>
                    <a:pt x="1207" y="280"/>
                  </a:lnTo>
                  <a:close/>
                  <a:moveTo>
                    <a:pt x="1207" y="268"/>
                  </a:moveTo>
                  <a:cubicBezTo>
                    <a:pt x="1202" y="268"/>
                    <a:pt x="1202" y="268"/>
                    <a:pt x="1202" y="268"/>
                  </a:cubicBezTo>
                  <a:cubicBezTo>
                    <a:pt x="1202" y="261"/>
                    <a:pt x="1202" y="261"/>
                    <a:pt x="1202" y="261"/>
                  </a:cubicBezTo>
                  <a:cubicBezTo>
                    <a:pt x="1207" y="261"/>
                    <a:pt x="1207" y="261"/>
                    <a:pt x="1207" y="261"/>
                  </a:cubicBezTo>
                  <a:lnTo>
                    <a:pt x="1207" y="268"/>
                  </a:lnTo>
                  <a:close/>
                  <a:moveTo>
                    <a:pt x="1207" y="255"/>
                  </a:moveTo>
                  <a:cubicBezTo>
                    <a:pt x="1202" y="255"/>
                    <a:pt x="1202" y="255"/>
                    <a:pt x="1202" y="255"/>
                  </a:cubicBezTo>
                  <a:cubicBezTo>
                    <a:pt x="1202" y="248"/>
                    <a:pt x="1202" y="248"/>
                    <a:pt x="1202" y="248"/>
                  </a:cubicBezTo>
                  <a:cubicBezTo>
                    <a:pt x="1207" y="248"/>
                    <a:pt x="1207" y="248"/>
                    <a:pt x="1207" y="248"/>
                  </a:cubicBezTo>
                  <a:lnTo>
                    <a:pt x="1207" y="255"/>
                  </a:lnTo>
                  <a:close/>
                  <a:moveTo>
                    <a:pt x="1207" y="242"/>
                  </a:moveTo>
                  <a:cubicBezTo>
                    <a:pt x="1202" y="242"/>
                    <a:pt x="1202" y="242"/>
                    <a:pt x="1202" y="242"/>
                  </a:cubicBezTo>
                  <a:cubicBezTo>
                    <a:pt x="1202" y="236"/>
                    <a:pt x="1202" y="236"/>
                    <a:pt x="1202" y="236"/>
                  </a:cubicBezTo>
                  <a:cubicBezTo>
                    <a:pt x="1207" y="236"/>
                    <a:pt x="1207" y="236"/>
                    <a:pt x="1207" y="236"/>
                  </a:cubicBezTo>
                  <a:lnTo>
                    <a:pt x="1207" y="242"/>
                  </a:lnTo>
                  <a:close/>
                  <a:moveTo>
                    <a:pt x="1207" y="229"/>
                  </a:moveTo>
                  <a:cubicBezTo>
                    <a:pt x="1202" y="229"/>
                    <a:pt x="1202" y="229"/>
                    <a:pt x="1202" y="229"/>
                  </a:cubicBezTo>
                  <a:cubicBezTo>
                    <a:pt x="1202" y="223"/>
                    <a:pt x="1202" y="223"/>
                    <a:pt x="1202" y="223"/>
                  </a:cubicBezTo>
                  <a:cubicBezTo>
                    <a:pt x="1207" y="223"/>
                    <a:pt x="1207" y="223"/>
                    <a:pt x="1207" y="223"/>
                  </a:cubicBezTo>
                  <a:lnTo>
                    <a:pt x="1207" y="229"/>
                  </a:lnTo>
                  <a:close/>
                  <a:moveTo>
                    <a:pt x="1415" y="190"/>
                  </a:moveTo>
                  <a:cubicBezTo>
                    <a:pt x="1431" y="214"/>
                    <a:pt x="1431" y="214"/>
                    <a:pt x="1431" y="214"/>
                  </a:cubicBezTo>
                  <a:cubicBezTo>
                    <a:pt x="1399" y="214"/>
                    <a:pt x="1399" y="214"/>
                    <a:pt x="1399" y="214"/>
                  </a:cubicBezTo>
                  <a:lnTo>
                    <a:pt x="1415" y="190"/>
                  </a:lnTo>
                  <a:close/>
                  <a:moveTo>
                    <a:pt x="1403" y="289"/>
                  </a:moveTo>
                  <a:cubicBezTo>
                    <a:pt x="1403" y="290"/>
                    <a:pt x="1402" y="291"/>
                    <a:pt x="1402" y="291"/>
                  </a:cubicBezTo>
                  <a:cubicBezTo>
                    <a:pt x="1400" y="291"/>
                    <a:pt x="1400" y="291"/>
                    <a:pt x="1400" y="291"/>
                  </a:cubicBezTo>
                  <a:cubicBezTo>
                    <a:pt x="1399" y="291"/>
                    <a:pt x="1398" y="290"/>
                    <a:pt x="1398" y="289"/>
                  </a:cubicBezTo>
                  <a:cubicBezTo>
                    <a:pt x="1398" y="287"/>
                    <a:pt x="1398" y="287"/>
                    <a:pt x="1398" y="287"/>
                  </a:cubicBezTo>
                  <a:cubicBezTo>
                    <a:pt x="1398" y="285"/>
                    <a:pt x="1399" y="284"/>
                    <a:pt x="1400" y="284"/>
                  </a:cubicBezTo>
                  <a:cubicBezTo>
                    <a:pt x="1402" y="284"/>
                    <a:pt x="1402" y="284"/>
                    <a:pt x="1402" y="284"/>
                  </a:cubicBezTo>
                  <a:cubicBezTo>
                    <a:pt x="1402" y="284"/>
                    <a:pt x="1403" y="285"/>
                    <a:pt x="1403" y="287"/>
                  </a:cubicBezTo>
                  <a:lnTo>
                    <a:pt x="1403" y="289"/>
                  </a:lnTo>
                  <a:close/>
                  <a:moveTo>
                    <a:pt x="1403" y="276"/>
                  </a:moveTo>
                  <a:cubicBezTo>
                    <a:pt x="1403" y="277"/>
                    <a:pt x="1402" y="278"/>
                    <a:pt x="1402" y="278"/>
                  </a:cubicBezTo>
                  <a:cubicBezTo>
                    <a:pt x="1400" y="278"/>
                    <a:pt x="1400" y="278"/>
                    <a:pt x="1400" y="278"/>
                  </a:cubicBezTo>
                  <a:cubicBezTo>
                    <a:pt x="1399" y="278"/>
                    <a:pt x="1398" y="277"/>
                    <a:pt x="1398" y="276"/>
                  </a:cubicBezTo>
                  <a:cubicBezTo>
                    <a:pt x="1398" y="274"/>
                    <a:pt x="1398" y="274"/>
                    <a:pt x="1398" y="274"/>
                  </a:cubicBezTo>
                  <a:cubicBezTo>
                    <a:pt x="1398" y="273"/>
                    <a:pt x="1399" y="272"/>
                    <a:pt x="1400" y="272"/>
                  </a:cubicBezTo>
                  <a:cubicBezTo>
                    <a:pt x="1402" y="272"/>
                    <a:pt x="1402" y="272"/>
                    <a:pt x="1402" y="272"/>
                  </a:cubicBezTo>
                  <a:cubicBezTo>
                    <a:pt x="1402" y="272"/>
                    <a:pt x="1403" y="273"/>
                    <a:pt x="1403" y="274"/>
                  </a:cubicBezTo>
                  <a:lnTo>
                    <a:pt x="1403" y="276"/>
                  </a:lnTo>
                  <a:close/>
                  <a:moveTo>
                    <a:pt x="1403" y="263"/>
                  </a:moveTo>
                  <a:cubicBezTo>
                    <a:pt x="1403" y="264"/>
                    <a:pt x="1402" y="265"/>
                    <a:pt x="1402" y="265"/>
                  </a:cubicBezTo>
                  <a:cubicBezTo>
                    <a:pt x="1400" y="265"/>
                    <a:pt x="1400" y="265"/>
                    <a:pt x="1400" y="265"/>
                  </a:cubicBezTo>
                  <a:cubicBezTo>
                    <a:pt x="1399" y="265"/>
                    <a:pt x="1398" y="264"/>
                    <a:pt x="1398" y="263"/>
                  </a:cubicBezTo>
                  <a:cubicBezTo>
                    <a:pt x="1398" y="261"/>
                    <a:pt x="1398" y="261"/>
                    <a:pt x="1398" y="261"/>
                  </a:cubicBezTo>
                  <a:cubicBezTo>
                    <a:pt x="1398" y="260"/>
                    <a:pt x="1399" y="259"/>
                    <a:pt x="1400" y="259"/>
                  </a:cubicBezTo>
                  <a:cubicBezTo>
                    <a:pt x="1402" y="259"/>
                    <a:pt x="1402" y="259"/>
                    <a:pt x="1402" y="259"/>
                  </a:cubicBezTo>
                  <a:cubicBezTo>
                    <a:pt x="1402" y="259"/>
                    <a:pt x="1403" y="260"/>
                    <a:pt x="1403" y="261"/>
                  </a:cubicBezTo>
                  <a:lnTo>
                    <a:pt x="1403" y="263"/>
                  </a:lnTo>
                  <a:close/>
                  <a:moveTo>
                    <a:pt x="1403" y="250"/>
                  </a:moveTo>
                  <a:cubicBezTo>
                    <a:pt x="1403" y="251"/>
                    <a:pt x="1402" y="252"/>
                    <a:pt x="1402" y="252"/>
                  </a:cubicBezTo>
                  <a:cubicBezTo>
                    <a:pt x="1400" y="252"/>
                    <a:pt x="1400" y="252"/>
                    <a:pt x="1400" y="252"/>
                  </a:cubicBezTo>
                  <a:cubicBezTo>
                    <a:pt x="1399" y="252"/>
                    <a:pt x="1398" y="251"/>
                    <a:pt x="1398" y="250"/>
                  </a:cubicBezTo>
                  <a:cubicBezTo>
                    <a:pt x="1398" y="248"/>
                    <a:pt x="1398" y="248"/>
                    <a:pt x="1398" y="248"/>
                  </a:cubicBezTo>
                  <a:cubicBezTo>
                    <a:pt x="1398" y="247"/>
                    <a:pt x="1399" y="246"/>
                    <a:pt x="1400" y="246"/>
                  </a:cubicBezTo>
                  <a:cubicBezTo>
                    <a:pt x="1402" y="246"/>
                    <a:pt x="1402" y="246"/>
                    <a:pt x="1402" y="246"/>
                  </a:cubicBezTo>
                  <a:cubicBezTo>
                    <a:pt x="1402" y="246"/>
                    <a:pt x="1403" y="247"/>
                    <a:pt x="1403" y="248"/>
                  </a:cubicBezTo>
                  <a:lnTo>
                    <a:pt x="1403" y="250"/>
                  </a:lnTo>
                  <a:close/>
                  <a:moveTo>
                    <a:pt x="1403" y="237"/>
                  </a:moveTo>
                  <a:cubicBezTo>
                    <a:pt x="1403" y="239"/>
                    <a:pt x="1402" y="240"/>
                    <a:pt x="1402" y="240"/>
                  </a:cubicBezTo>
                  <a:cubicBezTo>
                    <a:pt x="1400" y="240"/>
                    <a:pt x="1400" y="240"/>
                    <a:pt x="1400" y="240"/>
                  </a:cubicBezTo>
                  <a:cubicBezTo>
                    <a:pt x="1399" y="240"/>
                    <a:pt x="1398" y="239"/>
                    <a:pt x="1398" y="237"/>
                  </a:cubicBezTo>
                  <a:cubicBezTo>
                    <a:pt x="1398" y="235"/>
                    <a:pt x="1398" y="235"/>
                    <a:pt x="1398" y="235"/>
                  </a:cubicBezTo>
                  <a:cubicBezTo>
                    <a:pt x="1398" y="234"/>
                    <a:pt x="1399" y="233"/>
                    <a:pt x="1400" y="233"/>
                  </a:cubicBezTo>
                  <a:cubicBezTo>
                    <a:pt x="1402" y="233"/>
                    <a:pt x="1402" y="233"/>
                    <a:pt x="1402" y="233"/>
                  </a:cubicBezTo>
                  <a:cubicBezTo>
                    <a:pt x="1402" y="233"/>
                    <a:pt x="1403" y="234"/>
                    <a:pt x="1403" y="235"/>
                  </a:cubicBezTo>
                  <a:lnTo>
                    <a:pt x="1403" y="237"/>
                  </a:lnTo>
                  <a:close/>
                  <a:moveTo>
                    <a:pt x="1403" y="225"/>
                  </a:moveTo>
                  <a:cubicBezTo>
                    <a:pt x="1403" y="226"/>
                    <a:pt x="1402" y="227"/>
                    <a:pt x="1402" y="227"/>
                  </a:cubicBezTo>
                  <a:cubicBezTo>
                    <a:pt x="1400" y="227"/>
                    <a:pt x="1400" y="227"/>
                    <a:pt x="1400" y="227"/>
                  </a:cubicBezTo>
                  <a:cubicBezTo>
                    <a:pt x="1399" y="227"/>
                    <a:pt x="1398" y="226"/>
                    <a:pt x="1398" y="225"/>
                  </a:cubicBezTo>
                  <a:cubicBezTo>
                    <a:pt x="1398" y="223"/>
                    <a:pt x="1398" y="223"/>
                    <a:pt x="1398" y="223"/>
                  </a:cubicBezTo>
                  <a:cubicBezTo>
                    <a:pt x="1398" y="221"/>
                    <a:pt x="1399" y="220"/>
                    <a:pt x="1400" y="220"/>
                  </a:cubicBezTo>
                  <a:cubicBezTo>
                    <a:pt x="1402" y="220"/>
                    <a:pt x="1402" y="220"/>
                    <a:pt x="1402" y="220"/>
                  </a:cubicBezTo>
                  <a:cubicBezTo>
                    <a:pt x="1402" y="220"/>
                    <a:pt x="1403" y="221"/>
                    <a:pt x="1403" y="223"/>
                  </a:cubicBezTo>
                  <a:lnTo>
                    <a:pt x="1403" y="225"/>
                  </a:lnTo>
                  <a:close/>
                  <a:moveTo>
                    <a:pt x="1413" y="301"/>
                  </a:moveTo>
                  <a:cubicBezTo>
                    <a:pt x="1413" y="303"/>
                    <a:pt x="1412" y="304"/>
                    <a:pt x="1411" y="304"/>
                  </a:cubicBezTo>
                  <a:cubicBezTo>
                    <a:pt x="1410" y="304"/>
                    <a:pt x="1410" y="304"/>
                    <a:pt x="1410" y="304"/>
                  </a:cubicBezTo>
                  <a:cubicBezTo>
                    <a:pt x="1409" y="304"/>
                    <a:pt x="1408" y="303"/>
                    <a:pt x="1408" y="301"/>
                  </a:cubicBezTo>
                  <a:cubicBezTo>
                    <a:pt x="1408" y="299"/>
                    <a:pt x="1408" y="299"/>
                    <a:pt x="1408" y="299"/>
                  </a:cubicBezTo>
                  <a:cubicBezTo>
                    <a:pt x="1408" y="298"/>
                    <a:pt x="1409" y="297"/>
                    <a:pt x="1410" y="297"/>
                  </a:cubicBezTo>
                  <a:cubicBezTo>
                    <a:pt x="1411" y="297"/>
                    <a:pt x="1411" y="297"/>
                    <a:pt x="1411" y="297"/>
                  </a:cubicBezTo>
                  <a:cubicBezTo>
                    <a:pt x="1412" y="297"/>
                    <a:pt x="1413" y="298"/>
                    <a:pt x="1413" y="299"/>
                  </a:cubicBezTo>
                  <a:lnTo>
                    <a:pt x="1413" y="301"/>
                  </a:lnTo>
                  <a:close/>
                  <a:moveTo>
                    <a:pt x="1413" y="289"/>
                  </a:moveTo>
                  <a:cubicBezTo>
                    <a:pt x="1413" y="290"/>
                    <a:pt x="1412" y="291"/>
                    <a:pt x="1411" y="291"/>
                  </a:cubicBezTo>
                  <a:cubicBezTo>
                    <a:pt x="1410" y="291"/>
                    <a:pt x="1410" y="291"/>
                    <a:pt x="1410" y="291"/>
                  </a:cubicBezTo>
                  <a:cubicBezTo>
                    <a:pt x="1409" y="291"/>
                    <a:pt x="1408" y="290"/>
                    <a:pt x="1408" y="289"/>
                  </a:cubicBezTo>
                  <a:cubicBezTo>
                    <a:pt x="1408" y="287"/>
                    <a:pt x="1408" y="287"/>
                    <a:pt x="1408" y="287"/>
                  </a:cubicBezTo>
                  <a:cubicBezTo>
                    <a:pt x="1408" y="285"/>
                    <a:pt x="1409" y="284"/>
                    <a:pt x="1410" y="284"/>
                  </a:cubicBezTo>
                  <a:cubicBezTo>
                    <a:pt x="1411" y="284"/>
                    <a:pt x="1411" y="284"/>
                    <a:pt x="1411" y="284"/>
                  </a:cubicBezTo>
                  <a:cubicBezTo>
                    <a:pt x="1412" y="284"/>
                    <a:pt x="1413" y="285"/>
                    <a:pt x="1413" y="287"/>
                  </a:cubicBezTo>
                  <a:lnTo>
                    <a:pt x="1413" y="289"/>
                  </a:lnTo>
                  <a:close/>
                  <a:moveTo>
                    <a:pt x="1413" y="263"/>
                  </a:moveTo>
                  <a:cubicBezTo>
                    <a:pt x="1413" y="264"/>
                    <a:pt x="1412" y="265"/>
                    <a:pt x="1411" y="265"/>
                  </a:cubicBezTo>
                  <a:cubicBezTo>
                    <a:pt x="1410" y="265"/>
                    <a:pt x="1410" y="265"/>
                    <a:pt x="1410" y="265"/>
                  </a:cubicBezTo>
                  <a:cubicBezTo>
                    <a:pt x="1409" y="265"/>
                    <a:pt x="1408" y="264"/>
                    <a:pt x="1408" y="263"/>
                  </a:cubicBezTo>
                  <a:cubicBezTo>
                    <a:pt x="1408" y="261"/>
                    <a:pt x="1408" y="261"/>
                    <a:pt x="1408" y="261"/>
                  </a:cubicBezTo>
                  <a:cubicBezTo>
                    <a:pt x="1408" y="260"/>
                    <a:pt x="1409" y="259"/>
                    <a:pt x="1410" y="259"/>
                  </a:cubicBezTo>
                  <a:cubicBezTo>
                    <a:pt x="1411" y="259"/>
                    <a:pt x="1411" y="259"/>
                    <a:pt x="1411" y="259"/>
                  </a:cubicBezTo>
                  <a:cubicBezTo>
                    <a:pt x="1412" y="259"/>
                    <a:pt x="1413" y="260"/>
                    <a:pt x="1413" y="261"/>
                  </a:cubicBezTo>
                  <a:lnTo>
                    <a:pt x="1413" y="263"/>
                  </a:lnTo>
                  <a:close/>
                  <a:moveTo>
                    <a:pt x="1413" y="250"/>
                  </a:moveTo>
                  <a:cubicBezTo>
                    <a:pt x="1413" y="251"/>
                    <a:pt x="1412" y="252"/>
                    <a:pt x="1411" y="252"/>
                  </a:cubicBezTo>
                  <a:cubicBezTo>
                    <a:pt x="1410" y="252"/>
                    <a:pt x="1410" y="252"/>
                    <a:pt x="1410" y="252"/>
                  </a:cubicBezTo>
                  <a:cubicBezTo>
                    <a:pt x="1409" y="252"/>
                    <a:pt x="1408" y="251"/>
                    <a:pt x="1408" y="250"/>
                  </a:cubicBezTo>
                  <a:cubicBezTo>
                    <a:pt x="1408" y="248"/>
                    <a:pt x="1408" y="248"/>
                    <a:pt x="1408" y="248"/>
                  </a:cubicBezTo>
                  <a:cubicBezTo>
                    <a:pt x="1408" y="247"/>
                    <a:pt x="1409" y="246"/>
                    <a:pt x="1410" y="246"/>
                  </a:cubicBezTo>
                  <a:cubicBezTo>
                    <a:pt x="1411" y="246"/>
                    <a:pt x="1411" y="246"/>
                    <a:pt x="1411" y="246"/>
                  </a:cubicBezTo>
                  <a:cubicBezTo>
                    <a:pt x="1412" y="246"/>
                    <a:pt x="1413" y="247"/>
                    <a:pt x="1413" y="248"/>
                  </a:cubicBezTo>
                  <a:lnTo>
                    <a:pt x="1413" y="250"/>
                  </a:lnTo>
                  <a:close/>
                  <a:moveTo>
                    <a:pt x="1413" y="237"/>
                  </a:moveTo>
                  <a:cubicBezTo>
                    <a:pt x="1413" y="239"/>
                    <a:pt x="1412" y="240"/>
                    <a:pt x="1411" y="240"/>
                  </a:cubicBezTo>
                  <a:cubicBezTo>
                    <a:pt x="1410" y="240"/>
                    <a:pt x="1410" y="240"/>
                    <a:pt x="1410" y="240"/>
                  </a:cubicBezTo>
                  <a:cubicBezTo>
                    <a:pt x="1409" y="240"/>
                    <a:pt x="1408" y="239"/>
                    <a:pt x="1408" y="237"/>
                  </a:cubicBezTo>
                  <a:cubicBezTo>
                    <a:pt x="1408" y="235"/>
                    <a:pt x="1408" y="235"/>
                    <a:pt x="1408" y="235"/>
                  </a:cubicBezTo>
                  <a:cubicBezTo>
                    <a:pt x="1408" y="234"/>
                    <a:pt x="1409" y="233"/>
                    <a:pt x="1410" y="233"/>
                  </a:cubicBezTo>
                  <a:cubicBezTo>
                    <a:pt x="1411" y="233"/>
                    <a:pt x="1411" y="233"/>
                    <a:pt x="1411" y="233"/>
                  </a:cubicBezTo>
                  <a:cubicBezTo>
                    <a:pt x="1412" y="233"/>
                    <a:pt x="1413" y="234"/>
                    <a:pt x="1413" y="235"/>
                  </a:cubicBezTo>
                  <a:lnTo>
                    <a:pt x="1413" y="237"/>
                  </a:lnTo>
                  <a:close/>
                  <a:moveTo>
                    <a:pt x="1413" y="225"/>
                  </a:moveTo>
                  <a:cubicBezTo>
                    <a:pt x="1413" y="226"/>
                    <a:pt x="1412" y="227"/>
                    <a:pt x="1411" y="227"/>
                  </a:cubicBezTo>
                  <a:cubicBezTo>
                    <a:pt x="1410" y="227"/>
                    <a:pt x="1410" y="227"/>
                    <a:pt x="1410" y="227"/>
                  </a:cubicBezTo>
                  <a:cubicBezTo>
                    <a:pt x="1409" y="227"/>
                    <a:pt x="1408" y="226"/>
                    <a:pt x="1408" y="225"/>
                  </a:cubicBezTo>
                  <a:cubicBezTo>
                    <a:pt x="1408" y="223"/>
                    <a:pt x="1408" y="223"/>
                    <a:pt x="1408" y="223"/>
                  </a:cubicBezTo>
                  <a:cubicBezTo>
                    <a:pt x="1408" y="221"/>
                    <a:pt x="1409" y="220"/>
                    <a:pt x="1410" y="220"/>
                  </a:cubicBezTo>
                  <a:cubicBezTo>
                    <a:pt x="1411" y="220"/>
                    <a:pt x="1411" y="220"/>
                    <a:pt x="1411" y="220"/>
                  </a:cubicBezTo>
                  <a:cubicBezTo>
                    <a:pt x="1412" y="220"/>
                    <a:pt x="1413" y="221"/>
                    <a:pt x="1413" y="223"/>
                  </a:cubicBezTo>
                  <a:lnTo>
                    <a:pt x="1413" y="225"/>
                  </a:lnTo>
                  <a:close/>
                  <a:moveTo>
                    <a:pt x="1422" y="301"/>
                  </a:moveTo>
                  <a:cubicBezTo>
                    <a:pt x="1422" y="303"/>
                    <a:pt x="1422" y="304"/>
                    <a:pt x="1421" y="304"/>
                  </a:cubicBezTo>
                  <a:cubicBezTo>
                    <a:pt x="1419" y="304"/>
                    <a:pt x="1419" y="304"/>
                    <a:pt x="1419" y="304"/>
                  </a:cubicBezTo>
                  <a:cubicBezTo>
                    <a:pt x="1418" y="304"/>
                    <a:pt x="1418" y="303"/>
                    <a:pt x="1418" y="301"/>
                  </a:cubicBezTo>
                  <a:cubicBezTo>
                    <a:pt x="1418" y="299"/>
                    <a:pt x="1418" y="299"/>
                    <a:pt x="1418" y="299"/>
                  </a:cubicBezTo>
                  <a:cubicBezTo>
                    <a:pt x="1418" y="298"/>
                    <a:pt x="1418" y="297"/>
                    <a:pt x="1419" y="297"/>
                  </a:cubicBezTo>
                  <a:cubicBezTo>
                    <a:pt x="1421" y="297"/>
                    <a:pt x="1421" y="297"/>
                    <a:pt x="1421" y="297"/>
                  </a:cubicBezTo>
                  <a:cubicBezTo>
                    <a:pt x="1422" y="297"/>
                    <a:pt x="1422" y="298"/>
                    <a:pt x="1422" y="299"/>
                  </a:cubicBezTo>
                  <a:lnTo>
                    <a:pt x="1422" y="301"/>
                  </a:lnTo>
                  <a:close/>
                  <a:moveTo>
                    <a:pt x="1422" y="289"/>
                  </a:moveTo>
                  <a:cubicBezTo>
                    <a:pt x="1422" y="290"/>
                    <a:pt x="1422" y="291"/>
                    <a:pt x="1421" y="291"/>
                  </a:cubicBezTo>
                  <a:cubicBezTo>
                    <a:pt x="1419" y="291"/>
                    <a:pt x="1419" y="291"/>
                    <a:pt x="1419" y="291"/>
                  </a:cubicBezTo>
                  <a:cubicBezTo>
                    <a:pt x="1418" y="291"/>
                    <a:pt x="1418" y="290"/>
                    <a:pt x="1418" y="289"/>
                  </a:cubicBezTo>
                  <a:cubicBezTo>
                    <a:pt x="1418" y="287"/>
                    <a:pt x="1418" y="287"/>
                    <a:pt x="1418" y="287"/>
                  </a:cubicBezTo>
                  <a:cubicBezTo>
                    <a:pt x="1418" y="285"/>
                    <a:pt x="1418" y="284"/>
                    <a:pt x="1419" y="284"/>
                  </a:cubicBezTo>
                  <a:cubicBezTo>
                    <a:pt x="1421" y="284"/>
                    <a:pt x="1421" y="284"/>
                    <a:pt x="1421" y="284"/>
                  </a:cubicBezTo>
                  <a:cubicBezTo>
                    <a:pt x="1422" y="284"/>
                    <a:pt x="1422" y="285"/>
                    <a:pt x="1422" y="287"/>
                  </a:cubicBezTo>
                  <a:lnTo>
                    <a:pt x="1422" y="289"/>
                  </a:lnTo>
                  <a:close/>
                  <a:moveTo>
                    <a:pt x="1422" y="276"/>
                  </a:moveTo>
                  <a:cubicBezTo>
                    <a:pt x="1422" y="277"/>
                    <a:pt x="1422" y="278"/>
                    <a:pt x="1421" y="278"/>
                  </a:cubicBezTo>
                  <a:cubicBezTo>
                    <a:pt x="1419" y="278"/>
                    <a:pt x="1419" y="278"/>
                    <a:pt x="1419" y="278"/>
                  </a:cubicBezTo>
                  <a:cubicBezTo>
                    <a:pt x="1418" y="278"/>
                    <a:pt x="1418" y="277"/>
                    <a:pt x="1418" y="276"/>
                  </a:cubicBezTo>
                  <a:cubicBezTo>
                    <a:pt x="1418" y="274"/>
                    <a:pt x="1418" y="274"/>
                    <a:pt x="1418" y="274"/>
                  </a:cubicBezTo>
                  <a:cubicBezTo>
                    <a:pt x="1418" y="273"/>
                    <a:pt x="1418" y="272"/>
                    <a:pt x="1419" y="272"/>
                  </a:cubicBezTo>
                  <a:cubicBezTo>
                    <a:pt x="1421" y="272"/>
                    <a:pt x="1421" y="272"/>
                    <a:pt x="1421" y="272"/>
                  </a:cubicBezTo>
                  <a:cubicBezTo>
                    <a:pt x="1422" y="272"/>
                    <a:pt x="1422" y="273"/>
                    <a:pt x="1422" y="274"/>
                  </a:cubicBezTo>
                  <a:lnTo>
                    <a:pt x="1422" y="276"/>
                  </a:lnTo>
                  <a:close/>
                  <a:moveTo>
                    <a:pt x="1422" y="263"/>
                  </a:moveTo>
                  <a:cubicBezTo>
                    <a:pt x="1422" y="264"/>
                    <a:pt x="1422" y="265"/>
                    <a:pt x="1421" y="265"/>
                  </a:cubicBezTo>
                  <a:cubicBezTo>
                    <a:pt x="1419" y="265"/>
                    <a:pt x="1419" y="265"/>
                    <a:pt x="1419" y="265"/>
                  </a:cubicBezTo>
                  <a:cubicBezTo>
                    <a:pt x="1418" y="265"/>
                    <a:pt x="1418" y="264"/>
                    <a:pt x="1418" y="263"/>
                  </a:cubicBezTo>
                  <a:cubicBezTo>
                    <a:pt x="1418" y="261"/>
                    <a:pt x="1418" y="261"/>
                    <a:pt x="1418" y="261"/>
                  </a:cubicBezTo>
                  <a:cubicBezTo>
                    <a:pt x="1418" y="260"/>
                    <a:pt x="1418" y="259"/>
                    <a:pt x="1419" y="259"/>
                  </a:cubicBezTo>
                  <a:cubicBezTo>
                    <a:pt x="1421" y="259"/>
                    <a:pt x="1421" y="259"/>
                    <a:pt x="1421" y="259"/>
                  </a:cubicBezTo>
                  <a:cubicBezTo>
                    <a:pt x="1422" y="259"/>
                    <a:pt x="1422" y="260"/>
                    <a:pt x="1422" y="261"/>
                  </a:cubicBezTo>
                  <a:lnTo>
                    <a:pt x="1422" y="263"/>
                  </a:lnTo>
                  <a:close/>
                  <a:moveTo>
                    <a:pt x="1422" y="250"/>
                  </a:moveTo>
                  <a:cubicBezTo>
                    <a:pt x="1422" y="251"/>
                    <a:pt x="1422" y="252"/>
                    <a:pt x="1421" y="252"/>
                  </a:cubicBezTo>
                  <a:cubicBezTo>
                    <a:pt x="1419" y="252"/>
                    <a:pt x="1419" y="252"/>
                    <a:pt x="1419" y="252"/>
                  </a:cubicBezTo>
                  <a:cubicBezTo>
                    <a:pt x="1418" y="252"/>
                    <a:pt x="1418" y="251"/>
                    <a:pt x="1418" y="250"/>
                  </a:cubicBezTo>
                  <a:cubicBezTo>
                    <a:pt x="1418" y="248"/>
                    <a:pt x="1418" y="248"/>
                    <a:pt x="1418" y="248"/>
                  </a:cubicBezTo>
                  <a:cubicBezTo>
                    <a:pt x="1418" y="247"/>
                    <a:pt x="1418" y="246"/>
                    <a:pt x="1419" y="246"/>
                  </a:cubicBezTo>
                  <a:cubicBezTo>
                    <a:pt x="1421" y="246"/>
                    <a:pt x="1421" y="246"/>
                    <a:pt x="1421" y="246"/>
                  </a:cubicBezTo>
                  <a:cubicBezTo>
                    <a:pt x="1422" y="246"/>
                    <a:pt x="1422" y="247"/>
                    <a:pt x="1422" y="248"/>
                  </a:cubicBezTo>
                  <a:lnTo>
                    <a:pt x="1422" y="250"/>
                  </a:lnTo>
                  <a:close/>
                  <a:moveTo>
                    <a:pt x="1422" y="225"/>
                  </a:moveTo>
                  <a:cubicBezTo>
                    <a:pt x="1422" y="226"/>
                    <a:pt x="1422" y="227"/>
                    <a:pt x="1421" y="227"/>
                  </a:cubicBezTo>
                  <a:cubicBezTo>
                    <a:pt x="1419" y="227"/>
                    <a:pt x="1419" y="227"/>
                    <a:pt x="1419" y="227"/>
                  </a:cubicBezTo>
                  <a:cubicBezTo>
                    <a:pt x="1418" y="227"/>
                    <a:pt x="1418" y="226"/>
                    <a:pt x="1418" y="225"/>
                  </a:cubicBezTo>
                  <a:cubicBezTo>
                    <a:pt x="1418" y="223"/>
                    <a:pt x="1418" y="223"/>
                    <a:pt x="1418" y="223"/>
                  </a:cubicBezTo>
                  <a:cubicBezTo>
                    <a:pt x="1418" y="221"/>
                    <a:pt x="1418" y="220"/>
                    <a:pt x="1419" y="220"/>
                  </a:cubicBezTo>
                  <a:cubicBezTo>
                    <a:pt x="1421" y="220"/>
                    <a:pt x="1421" y="220"/>
                    <a:pt x="1421" y="220"/>
                  </a:cubicBezTo>
                  <a:cubicBezTo>
                    <a:pt x="1422" y="220"/>
                    <a:pt x="1422" y="221"/>
                    <a:pt x="1422" y="223"/>
                  </a:cubicBezTo>
                  <a:lnTo>
                    <a:pt x="1422" y="225"/>
                  </a:lnTo>
                  <a:close/>
                  <a:moveTo>
                    <a:pt x="1432" y="301"/>
                  </a:moveTo>
                  <a:cubicBezTo>
                    <a:pt x="1432" y="303"/>
                    <a:pt x="1431" y="304"/>
                    <a:pt x="1430" y="304"/>
                  </a:cubicBezTo>
                  <a:cubicBezTo>
                    <a:pt x="1429" y="304"/>
                    <a:pt x="1429" y="304"/>
                    <a:pt x="1429" y="304"/>
                  </a:cubicBezTo>
                  <a:cubicBezTo>
                    <a:pt x="1428" y="304"/>
                    <a:pt x="1427" y="303"/>
                    <a:pt x="1427" y="301"/>
                  </a:cubicBezTo>
                  <a:cubicBezTo>
                    <a:pt x="1427" y="299"/>
                    <a:pt x="1427" y="299"/>
                    <a:pt x="1427" y="299"/>
                  </a:cubicBezTo>
                  <a:cubicBezTo>
                    <a:pt x="1427" y="298"/>
                    <a:pt x="1428" y="297"/>
                    <a:pt x="1429" y="297"/>
                  </a:cubicBezTo>
                  <a:cubicBezTo>
                    <a:pt x="1430" y="297"/>
                    <a:pt x="1430" y="297"/>
                    <a:pt x="1430" y="297"/>
                  </a:cubicBezTo>
                  <a:cubicBezTo>
                    <a:pt x="1431" y="297"/>
                    <a:pt x="1432" y="298"/>
                    <a:pt x="1432" y="299"/>
                  </a:cubicBezTo>
                  <a:lnTo>
                    <a:pt x="1432" y="301"/>
                  </a:lnTo>
                  <a:close/>
                  <a:moveTo>
                    <a:pt x="1432" y="289"/>
                  </a:moveTo>
                  <a:cubicBezTo>
                    <a:pt x="1432" y="290"/>
                    <a:pt x="1431" y="291"/>
                    <a:pt x="1430" y="291"/>
                  </a:cubicBezTo>
                  <a:cubicBezTo>
                    <a:pt x="1429" y="291"/>
                    <a:pt x="1429" y="291"/>
                    <a:pt x="1429" y="291"/>
                  </a:cubicBezTo>
                  <a:cubicBezTo>
                    <a:pt x="1428" y="291"/>
                    <a:pt x="1427" y="290"/>
                    <a:pt x="1427" y="289"/>
                  </a:cubicBezTo>
                  <a:cubicBezTo>
                    <a:pt x="1427" y="287"/>
                    <a:pt x="1427" y="287"/>
                    <a:pt x="1427" y="287"/>
                  </a:cubicBezTo>
                  <a:cubicBezTo>
                    <a:pt x="1427" y="285"/>
                    <a:pt x="1428" y="284"/>
                    <a:pt x="1429" y="284"/>
                  </a:cubicBezTo>
                  <a:cubicBezTo>
                    <a:pt x="1430" y="284"/>
                    <a:pt x="1430" y="284"/>
                    <a:pt x="1430" y="284"/>
                  </a:cubicBezTo>
                  <a:cubicBezTo>
                    <a:pt x="1431" y="284"/>
                    <a:pt x="1432" y="285"/>
                    <a:pt x="1432" y="287"/>
                  </a:cubicBezTo>
                  <a:lnTo>
                    <a:pt x="1432" y="289"/>
                  </a:lnTo>
                  <a:close/>
                  <a:moveTo>
                    <a:pt x="1432" y="276"/>
                  </a:moveTo>
                  <a:cubicBezTo>
                    <a:pt x="1432" y="277"/>
                    <a:pt x="1431" y="278"/>
                    <a:pt x="1430" y="278"/>
                  </a:cubicBezTo>
                  <a:cubicBezTo>
                    <a:pt x="1429" y="278"/>
                    <a:pt x="1429" y="278"/>
                    <a:pt x="1429" y="278"/>
                  </a:cubicBezTo>
                  <a:cubicBezTo>
                    <a:pt x="1428" y="278"/>
                    <a:pt x="1427" y="277"/>
                    <a:pt x="1427" y="276"/>
                  </a:cubicBezTo>
                  <a:cubicBezTo>
                    <a:pt x="1427" y="274"/>
                    <a:pt x="1427" y="274"/>
                    <a:pt x="1427" y="274"/>
                  </a:cubicBezTo>
                  <a:cubicBezTo>
                    <a:pt x="1427" y="273"/>
                    <a:pt x="1428" y="272"/>
                    <a:pt x="1429" y="272"/>
                  </a:cubicBezTo>
                  <a:cubicBezTo>
                    <a:pt x="1430" y="272"/>
                    <a:pt x="1430" y="272"/>
                    <a:pt x="1430" y="272"/>
                  </a:cubicBezTo>
                  <a:cubicBezTo>
                    <a:pt x="1431" y="272"/>
                    <a:pt x="1432" y="273"/>
                    <a:pt x="1432" y="274"/>
                  </a:cubicBezTo>
                  <a:lnTo>
                    <a:pt x="1432" y="276"/>
                  </a:lnTo>
                  <a:close/>
                  <a:moveTo>
                    <a:pt x="1432" y="263"/>
                  </a:moveTo>
                  <a:cubicBezTo>
                    <a:pt x="1432" y="264"/>
                    <a:pt x="1431" y="265"/>
                    <a:pt x="1430" y="265"/>
                  </a:cubicBezTo>
                  <a:cubicBezTo>
                    <a:pt x="1429" y="265"/>
                    <a:pt x="1429" y="265"/>
                    <a:pt x="1429" y="265"/>
                  </a:cubicBezTo>
                  <a:cubicBezTo>
                    <a:pt x="1428" y="265"/>
                    <a:pt x="1427" y="264"/>
                    <a:pt x="1427" y="263"/>
                  </a:cubicBezTo>
                  <a:cubicBezTo>
                    <a:pt x="1427" y="261"/>
                    <a:pt x="1427" y="261"/>
                    <a:pt x="1427" y="261"/>
                  </a:cubicBezTo>
                  <a:cubicBezTo>
                    <a:pt x="1427" y="260"/>
                    <a:pt x="1428" y="259"/>
                    <a:pt x="1429" y="259"/>
                  </a:cubicBezTo>
                  <a:cubicBezTo>
                    <a:pt x="1430" y="259"/>
                    <a:pt x="1430" y="259"/>
                    <a:pt x="1430" y="259"/>
                  </a:cubicBezTo>
                  <a:cubicBezTo>
                    <a:pt x="1431" y="259"/>
                    <a:pt x="1432" y="260"/>
                    <a:pt x="1432" y="261"/>
                  </a:cubicBezTo>
                  <a:lnTo>
                    <a:pt x="1432" y="263"/>
                  </a:lnTo>
                  <a:close/>
                  <a:moveTo>
                    <a:pt x="1432" y="250"/>
                  </a:moveTo>
                  <a:cubicBezTo>
                    <a:pt x="1432" y="251"/>
                    <a:pt x="1431" y="252"/>
                    <a:pt x="1430" y="252"/>
                  </a:cubicBezTo>
                  <a:cubicBezTo>
                    <a:pt x="1429" y="252"/>
                    <a:pt x="1429" y="252"/>
                    <a:pt x="1429" y="252"/>
                  </a:cubicBezTo>
                  <a:cubicBezTo>
                    <a:pt x="1428" y="252"/>
                    <a:pt x="1427" y="251"/>
                    <a:pt x="1427" y="250"/>
                  </a:cubicBezTo>
                  <a:cubicBezTo>
                    <a:pt x="1427" y="248"/>
                    <a:pt x="1427" y="248"/>
                    <a:pt x="1427" y="248"/>
                  </a:cubicBezTo>
                  <a:cubicBezTo>
                    <a:pt x="1427" y="247"/>
                    <a:pt x="1428" y="246"/>
                    <a:pt x="1429" y="246"/>
                  </a:cubicBezTo>
                  <a:cubicBezTo>
                    <a:pt x="1430" y="246"/>
                    <a:pt x="1430" y="246"/>
                    <a:pt x="1430" y="246"/>
                  </a:cubicBezTo>
                  <a:cubicBezTo>
                    <a:pt x="1431" y="246"/>
                    <a:pt x="1432" y="247"/>
                    <a:pt x="1432" y="248"/>
                  </a:cubicBezTo>
                  <a:lnTo>
                    <a:pt x="1432" y="250"/>
                  </a:lnTo>
                  <a:close/>
                  <a:moveTo>
                    <a:pt x="1432" y="237"/>
                  </a:moveTo>
                  <a:cubicBezTo>
                    <a:pt x="1432" y="239"/>
                    <a:pt x="1431" y="240"/>
                    <a:pt x="1430" y="240"/>
                  </a:cubicBezTo>
                  <a:cubicBezTo>
                    <a:pt x="1429" y="240"/>
                    <a:pt x="1429" y="240"/>
                    <a:pt x="1429" y="240"/>
                  </a:cubicBezTo>
                  <a:cubicBezTo>
                    <a:pt x="1428" y="240"/>
                    <a:pt x="1427" y="239"/>
                    <a:pt x="1427" y="237"/>
                  </a:cubicBezTo>
                  <a:cubicBezTo>
                    <a:pt x="1427" y="235"/>
                    <a:pt x="1427" y="235"/>
                    <a:pt x="1427" y="235"/>
                  </a:cubicBezTo>
                  <a:cubicBezTo>
                    <a:pt x="1427" y="234"/>
                    <a:pt x="1428" y="233"/>
                    <a:pt x="1429" y="233"/>
                  </a:cubicBezTo>
                  <a:cubicBezTo>
                    <a:pt x="1430" y="233"/>
                    <a:pt x="1430" y="233"/>
                    <a:pt x="1430" y="233"/>
                  </a:cubicBezTo>
                  <a:cubicBezTo>
                    <a:pt x="1431" y="233"/>
                    <a:pt x="1432" y="234"/>
                    <a:pt x="1432" y="235"/>
                  </a:cubicBezTo>
                  <a:lnTo>
                    <a:pt x="1432" y="237"/>
                  </a:lnTo>
                  <a:close/>
                  <a:moveTo>
                    <a:pt x="1432" y="225"/>
                  </a:moveTo>
                  <a:cubicBezTo>
                    <a:pt x="1432" y="226"/>
                    <a:pt x="1431" y="227"/>
                    <a:pt x="1430" y="227"/>
                  </a:cubicBezTo>
                  <a:cubicBezTo>
                    <a:pt x="1429" y="227"/>
                    <a:pt x="1429" y="227"/>
                    <a:pt x="1429" y="227"/>
                  </a:cubicBezTo>
                  <a:cubicBezTo>
                    <a:pt x="1428" y="227"/>
                    <a:pt x="1427" y="226"/>
                    <a:pt x="1427" y="225"/>
                  </a:cubicBezTo>
                  <a:cubicBezTo>
                    <a:pt x="1427" y="223"/>
                    <a:pt x="1427" y="223"/>
                    <a:pt x="1427" y="223"/>
                  </a:cubicBezTo>
                  <a:cubicBezTo>
                    <a:pt x="1427" y="221"/>
                    <a:pt x="1428" y="220"/>
                    <a:pt x="1429" y="220"/>
                  </a:cubicBezTo>
                  <a:cubicBezTo>
                    <a:pt x="1430" y="220"/>
                    <a:pt x="1430" y="220"/>
                    <a:pt x="1430" y="220"/>
                  </a:cubicBezTo>
                  <a:cubicBezTo>
                    <a:pt x="1431" y="220"/>
                    <a:pt x="1432" y="221"/>
                    <a:pt x="1432" y="223"/>
                  </a:cubicBezTo>
                  <a:lnTo>
                    <a:pt x="1432" y="225"/>
                  </a:lnTo>
                  <a:close/>
                  <a:moveTo>
                    <a:pt x="1464" y="377"/>
                  </a:moveTo>
                  <a:cubicBezTo>
                    <a:pt x="1461" y="377"/>
                    <a:pt x="1461" y="377"/>
                    <a:pt x="1461" y="377"/>
                  </a:cubicBezTo>
                  <a:cubicBezTo>
                    <a:pt x="1461" y="373"/>
                    <a:pt x="1461" y="373"/>
                    <a:pt x="1461" y="373"/>
                  </a:cubicBezTo>
                  <a:cubicBezTo>
                    <a:pt x="1464" y="373"/>
                    <a:pt x="1464" y="373"/>
                    <a:pt x="1464" y="373"/>
                  </a:cubicBezTo>
                  <a:lnTo>
                    <a:pt x="1464" y="377"/>
                  </a:lnTo>
                  <a:close/>
                  <a:moveTo>
                    <a:pt x="1464" y="364"/>
                  </a:moveTo>
                  <a:cubicBezTo>
                    <a:pt x="1461" y="364"/>
                    <a:pt x="1461" y="364"/>
                    <a:pt x="1461" y="364"/>
                  </a:cubicBezTo>
                  <a:cubicBezTo>
                    <a:pt x="1461" y="360"/>
                    <a:pt x="1461" y="360"/>
                    <a:pt x="1461" y="360"/>
                  </a:cubicBezTo>
                  <a:cubicBezTo>
                    <a:pt x="1464" y="360"/>
                    <a:pt x="1464" y="360"/>
                    <a:pt x="1464" y="360"/>
                  </a:cubicBezTo>
                  <a:lnTo>
                    <a:pt x="1464" y="364"/>
                  </a:lnTo>
                  <a:close/>
                  <a:moveTo>
                    <a:pt x="1464" y="351"/>
                  </a:moveTo>
                  <a:cubicBezTo>
                    <a:pt x="1461" y="351"/>
                    <a:pt x="1461" y="351"/>
                    <a:pt x="1461" y="351"/>
                  </a:cubicBezTo>
                  <a:cubicBezTo>
                    <a:pt x="1461" y="347"/>
                    <a:pt x="1461" y="347"/>
                    <a:pt x="1461" y="347"/>
                  </a:cubicBezTo>
                  <a:cubicBezTo>
                    <a:pt x="1464" y="347"/>
                    <a:pt x="1464" y="347"/>
                    <a:pt x="1464" y="347"/>
                  </a:cubicBezTo>
                  <a:lnTo>
                    <a:pt x="1464" y="351"/>
                  </a:lnTo>
                  <a:close/>
                  <a:moveTo>
                    <a:pt x="1464" y="326"/>
                  </a:moveTo>
                  <a:cubicBezTo>
                    <a:pt x="1461" y="326"/>
                    <a:pt x="1461" y="326"/>
                    <a:pt x="1461" y="326"/>
                  </a:cubicBezTo>
                  <a:cubicBezTo>
                    <a:pt x="1461" y="321"/>
                    <a:pt x="1461" y="321"/>
                    <a:pt x="1461" y="321"/>
                  </a:cubicBezTo>
                  <a:cubicBezTo>
                    <a:pt x="1464" y="321"/>
                    <a:pt x="1464" y="321"/>
                    <a:pt x="1464" y="321"/>
                  </a:cubicBezTo>
                  <a:lnTo>
                    <a:pt x="1464" y="326"/>
                  </a:lnTo>
                  <a:close/>
                  <a:moveTo>
                    <a:pt x="1464" y="313"/>
                  </a:moveTo>
                  <a:cubicBezTo>
                    <a:pt x="1461" y="313"/>
                    <a:pt x="1461" y="313"/>
                    <a:pt x="1461" y="313"/>
                  </a:cubicBezTo>
                  <a:cubicBezTo>
                    <a:pt x="1461" y="309"/>
                    <a:pt x="1461" y="309"/>
                    <a:pt x="1461" y="309"/>
                  </a:cubicBezTo>
                  <a:cubicBezTo>
                    <a:pt x="1464" y="309"/>
                    <a:pt x="1464" y="309"/>
                    <a:pt x="1464" y="309"/>
                  </a:cubicBezTo>
                  <a:lnTo>
                    <a:pt x="1464" y="313"/>
                  </a:lnTo>
                  <a:close/>
                  <a:moveTo>
                    <a:pt x="1464" y="300"/>
                  </a:moveTo>
                  <a:cubicBezTo>
                    <a:pt x="1461" y="300"/>
                    <a:pt x="1461" y="300"/>
                    <a:pt x="1461" y="300"/>
                  </a:cubicBezTo>
                  <a:cubicBezTo>
                    <a:pt x="1461" y="296"/>
                    <a:pt x="1461" y="296"/>
                    <a:pt x="1461" y="296"/>
                  </a:cubicBezTo>
                  <a:cubicBezTo>
                    <a:pt x="1464" y="296"/>
                    <a:pt x="1464" y="296"/>
                    <a:pt x="1464" y="296"/>
                  </a:cubicBezTo>
                  <a:lnTo>
                    <a:pt x="1464" y="300"/>
                  </a:lnTo>
                  <a:close/>
                  <a:moveTo>
                    <a:pt x="1464" y="287"/>
                  </a:moveTo>
                  <a:cubicBezTo>
                    <a:pt x="1461" y="287"/>
                    <a:pt x="1461" y="287"/>
                    <a:pt x="1461" y="287"/>
                  </a:cubicBezTo>
                  <a:cubicBezTo>
                    <a:pt x="1461" y="283"/>
                    <a:pt x="1461" y="283"/>
                    <a:pt x="1461" y="283"/>
                  </a:cubicBezTo>
                  <a:cubicBezTo>
                    <a:pt x="1464" y="283"/>
                    <a:pt x="1464" y="283"/>
                    <a:pt x="1464" y="283"/>
                  </a:cubicBezTo>
                  <a:lnTo>
                    <a:pt x="1464" y="287"/>
                  </a:lnTo>
                  <a:close/>
                  <a:moveTo>
                    <a:pt x="1464" y="274"/>
                  </a:moveTo>
                  <a:cubicBezTo>
                    <a:pt x="1461" y="274"/>
                    <a:pt x="1461" y="274"/>
                    <a:pt x="1461" y="274"/>
                  </a:cubicBezTo>
                  <a:cubicBezTo>
                    <a:pt x="1461" y="270"/>
                    <a:pt x="1461" y="270"/>
                    <a:pt x="1461" y="270"/>
                  </a:cubicBezTo>
                  <a:cubicBezTo>
                    <a:pt x="1464" y="270"/>
                    <a:pt x="1464" y="270"/>
                    <a:pt x="1464" y="270"/>
                  </a:cubicBezTo>
                  <a:lnTo>
                    <a:pt x="1464" y="274"/>
                  </a:lnTo>
                  <a:close/>
                  <a:moveTo>
                    <a:pt x="1464" y="262"/>
                  </a:moveTo>
                  <a:cubicBezTo>
                    <a:pt x="1461" y="262"/>
                    <a:pt x="1461" y="262"/>
                    <a:pt x="1461" y="262"/>
                  </a:cubicBezTo>
                  <a:cubicBezTo>
                    <a:pt x="1461" y="257"/>
                    <a:pt x="1461" y="257"/>
                    <a:pt x="1461" y="257"/>
                  </a:cubicBezTo>
                  <a:cubicBezTo>
                    <a:pt x="1464" y="257"/>
                    <a:pt x="1464" y="257"/>
                    <a:pt x="1464" y="257"/>
                  </a:cubicBezTo>
                  <a:lnTo>
                    <a:pt x="1464" y="262"/>
                  </a:lnTo>
                  <a:close/>
                  <a:moveTo>
                    <a:pt x="1464" y="249"/>
                  </a:moveTo>
                  <a:cubicBezTo>
                    <a:pt x="1461" y="249"/>
                    <a:pt x="1461" y="249"/>
                    <a:pt x="1461" y="249"/>
                  </a:cubicBezTo>
                  <a:cubicBezTo>
                    <a:pt x="1461" y="245"/>
                    <a:pt x="1461" y="245"/>
                    <a:pt x="1461" y="245"/>
                  </a:cubicBezTo>
                  <a:cubicBezTo>
                    <a:pt x="1464" y="245"/>
                    <a:pt x="1464" y="245"/>
                    <a:pt x="1464" y="245"/>
                  </a:cubicBezTo>
                  <a:lnTo>
                    <a:pt x="1464" y="249"/>
                  </a:lnTo>
                  <a:close/>
                  <a:moveTo>
                    <a:pt x="1464" y="236"/>
                  </a:moveTo>
                  <a:cubicBezTo>
                    <a:pt x="1461" y="236"/>
                    <a:pt x="1461" y="236"/>
                    <a:pt x="1461" y="236"/>
                  </a:cubicBezTo>
                  <a:cubicBezTo>
                    <a:pt x="1461" y="232"/>
                    <a:pt x="1461" y="232"/>
                    <a:pt x="1461" y="232"/>
                  </a:cubicBezTo>
                  <a:cubicBezTo>
                    <a:pt x="1464" y="232"/>
                    <a:pt x="1464" y="232"/>
                    <a:pt x="1464" y="232"/>
                  </a:cubicBezTo>
                  <a:lnTo>
                    <a:pt x="1464" y="236"/>
                  </a:lnTo>
                  <a:close/>
                  <a:moveTo>
                    <a:pt x="1470" y="364"/>
                  </a:moveTo>
                  <a:cubicBezTo>
                    <a:pt x="1467" y="364"/>
                    <a:pt x="1467" y="364"/>
                    <a:pt x="1467" y="364"/>
                  </a:cubicBezTo>
                  <a:cubicBezTo>
                    <a:pt x="1467" y="360"/>
                    <a:pt x="1467" y="360"/>
                    <a:pt x="1467" y="360"/>
                  </a:cubicBezTo>
                  <a:cubicBezTo>
                    <a:pt x="1470" y="360"/>
                    <a:pt x="1470" y="360"/>
                    <a:pt x="1470" y="360"/>
                  </a:cubicBezTo>
                  <a:lnTo>
                    <a:pt x="1470" y="364"/>
                  </a:lnTo>
                  <a:close/>
                  <a:moveTo>
                    <a:pt x="1470" y="351"/>
                  </a:moveTo>
                  <a:cubicBezTo>
                    <a:pt x="1467" y="351"/>
                    <a:pt x="1467" y="351"/>
                    <a:pt x="1467" y="351"/>
                  </a:cubicBezTo>
                  <a:cubicBezTo>
                    <a:pt x="1467" y="347"/>
                    <a:pt x="1467" y="347"/>
                    <a:pt x="1467" y="347"/>
                  </a:cubicBezTo>
                  <a:cubicBezTo>
                    <a:pt x="1470" y="347"/>
                    <a:pt x="1470" y="347"/>
                    <a:pt x="1470" y="347"/>
                  </a:cubicBezTo>
                  <a:lnTo>
                    <a:pt x="1470" y="351"/>
                  </a:lnTo>
                  <a:close/>
                  <a:moveTo>
                    <a:pt x="1470" y="338"/>
                  </a:moveTo>
                  <a:cubicBezTo>
                    <a:pt x="1467" y="338"/>
                    <a:pt x="1467" y="338"/>
                    <a:pt x="1467" y="338"/>
                  </a:cubicBezTo>
                  <a:cubicBezTo>
                    <a:pt x="1467" y="334"/>
                    <a:pt x="1467" y="334"/>
                    <a:pt x="1467" y="334"/>
                  </a:cubicBezTo>
                  <a:cubicBezTo>
                    <a:pt x="1470" y="334"/>
                    <a:pt x="1470" y="334"/>
                    <a:pt x="1470" y="334"/>
                  </a:cubicBezTo>
                  <a:lnTo>
                    <a:pt x="1470" y="338"/>
                  </a:lnTo>
                  <a:close/>
                  <a:moveTo>
                    <a:pt x="1470" y="326"/>
                  </a:moveTo>
                  <a:cubicBezTo>
                    <a:pt x="1467" y="326"/>
                    <a:pt x="1467" y="326"/>
                    <a:pt x="1467" y="326"/>
                  </a:cubicBezTo>
                  <a:cubicBezTo>
                    <a:pt x="1467" y="321"/>
                    <a:pt x="1467" y="321"/>
                    <a:pt x="1467" y="321"/>
                  </a:cubicBezTo>
                  <a:cubicBezTo>
                    <a:pt x="1470" y="321"/>
                    <a:pt x="1470" y="321"/>
                    <a:pt x="1470" y="321"/>
                  </a:cubicBezTo>
                  <a:lnTo>
                    <a:pt x="1470" y="326"/>
                  </a:lnTo>
                  <a:close/>
                  <a:moveTo>
                    <a:pt x="1470" y="313"/>
                  </a:moveTo>
                  <a:cubicBezTo>
                    <a:pt x="1467" y="313"/>
                    <a:pt x="1467" y="313"/>
                    <a:pt x="1467" y="313"/>
                  </a:cubicBezTo>
                  <a:cubicBezTo>
                    <a:pt x="1467" y="309"/>
                    <a:pt x="1467" y="309"/>
                    <a:pt x="1467" y="309"/>
                  </a:cubicBezTo>
                  <a:cubicBezTo>
                    <a:pt x="1470" y="309"/>
                    <a:pt x="1470" y="309"/>
                    <a:pt x="1470" y="309"/>
                  </a:cubicBezTo>
                  <a:lnTo>
                    <a:pt x="1470" y="313"/>
                  </a:lnTo>
                  <a:close/>
                  <a:moveTo>
                    <a:pt x="1470" y="300"/>
                  </a:moveTo>
                  <a:cubicBezTo>
                    <a:pt x="1467" y="300"/>
                    <a:pt x="1467" y="300"/>
                    <a:pt x="1467" y="300"/>
                  </a:cubicBezTo>
                  <a:cubicBezTo>
                    <a:pt x="1467" y="296"/>
                    <a:pt x="1467" y="296"/>
                    <a:pt x="1467" y="296"/>
                  </a:cubicBezTo>
                  <a:cubicBezTo>
                    <a:pt x="1470" y="296"/>
                    <a:pt x="1470" y="296"/>
                    <a:pt x="1470" y="296"/>
                  </a:cubicBezTo>
                  <a:lnTo>
                    <a:pt x="1470" y="300"/>
                  </a:lnTo>
                  <a:close/>
                  <a:moveTo>
                    <a:pt x="1470" y="274"/>
                  </a:moveTo>
                  <a:cubicBezTo>
                    <a:pt x="1467" y="274"/>
                    <a:pt x="1467" y="274"/>
                    <a:pt x="1467" y="274"/>
                  </a:cubicBezTo>
                  <a:cubicBezTo>
                    <a:pt x="1467" y="270"/>
                    <a:pt x="1467" y="270"/>
                    <a:pt x="1467" y="270"/>
                  </a:cubicBezTo>
                  <a:cubicBezTo>
                    <a:pt x="1470" y="270"/>
                    <a:pt x="1470" y="270"/>
                    <a:pt x="1470" y="270"/>
                  </a:cubicBezTo>
                  <a:lnTo>
                    <a:pt x="1470" y="274"/>
                  </a:lnTo>
                  <a:close/>
                  <a:moveTo>
                    <a:pt x="1470" y="262"/>
                  </a:moveTo>
                  <a:cubicBezTo>
                    <a:pt x="1467" y="262"/>
                    <a:pt x="1467" y="262"/>
                    <a:pt x="1467" y="262"/>
                  </a:cubicBezTo>
                  <a:cubicBezTo>
                    <a:pt x="1467" y="257"/>
                    <a:pt x="1467" y="257"/>
                    <a:pt x="1467" y="257"/>
                  </a:cubicBezTo>
                  <a:cubicBezTo>
                    <a:pt x="1470" y="257"/>
                    <a:pt x="1470" y="257"/>
                    <a:pt x="1470" y="257"/>
                  </a:cubicBezTo>
                  <a:lnTo>
                    <a:pt x="1470" y="262"/>
                  </a:lnTo>
                  <a:close/>
                  <a:moveTo>
                    <a:pt x="1470" y="236"/>
                  </a:moveTo>
                  <a:cubicBezTo>
                    <a:pt x="1467" y="236"/>
                    <a:pt x="1467" y="236"/>
                    <a:pt x="1467" y="236"/>
                  </a:cubicBezTo>
                  <a:cubicBezTo>
                    <a:pt x="1467" y="232"/>
                    <a:pt x="1467" y="232"/>
                    <a:pt x="1467" y="232"/>
                  </a:cubicBezTo>
                  <a:cubicBezTo>
                    <a:pt x="1470" y="232"/>
                    <a:pt x="1470" y="232"/>
                    <a:pt x="1470" y="232"/>
                  </a:cubicBezTo>
                  <a:lnTo>
                    <a:pt x="1470" y="236"/>
                  </a:lnTo>
                  <a:close/>
                  <a:moveTo>
                    <a:pt x="1477" y="377"/>
                  </a:moveTo>
                  <a:cubicBezTo>
                    <a:pt x="1473" y="377"/>
                    <a:pt x="1473" y="377"/>
                    <a:pt x="1473" y="377"/>
                  </a:cubicBezTo>
                  <a:cubicBezTo>
                    <a:pt x="1473" y="373"/>
                    <a:pt x="1473" y="373"/>
                    <a:pt x="1473" y="373"/>
                  </a:cubicBezTo>
                  <a:cubicBezTo>
                    <a:pt x="1477" y="373"/>
                    <a:pt x="1477" y="373"/>
                    <a:pt x="1477" y="373"/>
                  </a:cubicBezTo>
                  <a:lnTo>
                    <a:pt x="1477" y="377"/>
                  </a:lnTo>
                  <a:close/>
                  <a:moveTo>
                    <a:pt x="1477" y="364"/>
                  </a:moveTo>
                  <a:cubicBezTo>
                    <a:pt x="1473" y="364"/>
                    <a:pt x="1473" y="364"/>
                    <a:pt x="1473" y="364"/>
                  </a:cubicBezTo>
                  <a:cubicBezTo>
                    <a:pt x="1473" y="360"/>
                    <a:pt x="1473" y="360"/>
                    <a:pt x="1473" y="360"/>
                  </a:cubicBezTo>
                  <a:cubicBezTo>
                    <a:pt x="1477" y="360"/>
                    <a:pt x="1477" y="360"/>
                    <a:pt x="1477" y="360"/>
                  </a:cubicBezTo>
                  <a:lnTo>
                    <a:pt x="1477" y="364"/>
                  </a:lnTo>
                  <a:close/>
                  <a:moveTo>
                    <a:pt x="1477" y="351"/>
                  </a:moveTo>
                  <a:cubicBezTo>
                    <a:pt x="1473" y="351"/>
                    <a:pt x="1473" y="351"/>
                    <a:pt x="1473" y="351"/>
                  </a:cubicBezTo>
                  <a:cubicBezTo>
                    <a:pt x="1473" y="347"/>
                    <a:pt x="1473" y="347"/>
                    <a:pt x="1473" y="347"/>
                  </a:cubicBezTo>
                  <a:cubicBezTo>
                    <a:pt x="1477" y="347"/>
                    <a:pt x="1477" y="347"/>
                    <a:pt x="1477" y="347"/>
                  </a:cubicBezTo>
                  <a:lnTo>
                    <a:pt x="1477" y="351"/>
                  </a:lnTo>
                  <a:close/>
                  <a:moveTo>
                    <a:pt x="1477" y="338"/>
                  </a:moveTo>
                  <a:cubicBezTo>
                    <a:pt x="1473" y="338"/>
                    <a:pt x="1473" y="338"/>
                    <a:pt x="1473" y="338"/>
                  </a:cubicBezTo>
                  <a:cubicBezTo>
                    <a:pt x="1473" y="334"/>
                    <a:pt x="1473" y="334"/>
                    <a:pt x="1473" y="334"/>
                  </a:cubicBezTo>
                  <a:cubicBezTo>
                    <a:pt x="1477" y="334"/>
                    <a:pt x="1477" y="334"/>
                    <a:pt x="1477" y="334"/>
                  </a:cubicBezTo>
                  <a:lnTo>
                    <a:pt x="1477" y="338"/>
                  </a:lnTo>
                  <a:close/>
                  <a:moveTo>
                    <a:pt x="1477" y="313"/>
                  </a:moveTo>
                  <a:cubicBezTo>
                    <a:pt x="1473" y="313"/>
                    <a:pt x="1473" y="313"/>
                    <a:pt x="1473" y="313"/>
                  </a:cubicBezTo>
                  <a:cubicBezTo>
                    <a:pt x="1473" y="309"/>
                    <a:pt x="1473" y="309"/>
                    <a:pt x="1473" y="309"/>
                  </a:cubicBezTo>
                  <a:cubicBezTo>
                    <a:pt x="1477" y="309"/>
                    <a:pt x="1477" y="309"/>
                    <a:pt x="1477" y="309"/>
                  </a:cubicBezTo>
                  <a:lnTo>
                    <a:pt x="1477" y="313"/>
                  </a:lnTo>
                  <a:close/>
                  <a:moveTo>
                    <a:pt x="1477" y="300"/>
                  </a:moveTo>
                  <a:cubicBezTo>
                    <a:pt x="1473" y="300"/>
                    <a:pt x="1473" y="300"/>
                    <a:pt x="1473" y="300"/>
                  </a:cubicBezTo>
                  <a:cubicBezTo>
                    <a:pt x="1473" y="296"/>
                    <a:pt x="1473" y="296"/>
                    <a:pt x="1473" y="296"/>
                  </a:cubicBezTo>
                  <a:cubicBezTo>
                    <a:pt x="1477" y="296"/>
                    <a:pt x="1477" y="296"/>
                    <a:pt x="1477" y="296"/>
                  </a:cubicBezTo>
                  <a:lnTo>
                    <a:pt x="1477" y="300"/>
                  </a:lnTo>
                  <a:close/>
                  <a:moveTo>
                    <a:pt x="1477" y="287"/>
                  </a:moveTo>
                  <a:cubicBezTo>
                    <a:pt x="1473" y="287"/>
                    <a:pt x="1473" y="287"/>
                    <a:pt x="1473" y="287"/>
                  </a:cubicBezTo>
                  <a:cubicBezTo>
                    <a:pt x="1473" y="283"/>
                    <a:pt x="1473" y="283"/>
                    <a:pt x="1473" y="283"/>
                  </a:cubicBezTo>
                  <a:cubicBezTo>
                    <a:pt x="1477" y="283"/>
                    <a:pt x="1477" y="283"/>
                    <a:pt x="1477" y="283"/>
                  </a:cubicBezTo>
                  <a:lnTo>
                    <a:pt x="1477" y="287"/>
                  </a:lnTo>
                  <a:close/>
                  <a:moveTo>
                    <a:pt x="1477" y="274"/>
                  </a:moveTo>
                  <a:cubicBezTo>
                    <a:pt x="1473" y="274"/>
                    <a:pt x="1473" y="274"/>
                    <a:pt x="1473" y="274"/>
                  </a:cubicBezTo>
                  <a:cubicBezTo>
                    <a:pt x="1473" y="270"/>
                    <a:pt x="1473" y="270"/>
                    <a:pt x="1473" y="270"/>
                  </a:cubicBezTo>
                  <a:cubicBezTo>
                    <a:pt x="1477" y="270"/>
                    <a:pt x="1477" y="270"/>
                    <a:pt x="1477" y="270"/>
                  </a:cubicBezTo>
                  <a:lnTo>
                    <a:pt x="1477" y="274"/>
                  </a:lnTo>
                  <a:close/>
                  <a:moveTo>
                    <a:pt x="1477" y="262"/>
                  </a:moveTo>
                  <a:cubicBezTo>
                    <a:pt x="1473" y="262"/>
                    <a:pt x="1473" y="262"/>
                    <a:pt x="1473" y="262"/>
                  </a:cubicBezTo>
                  <a:cubicBezTo>
                    <a:pt x="1473" y="257"/>
                    <a:pt x="1473" y="257"/>
                    <a:pt x="1473" y="257"/>
                  </a:cubicBezTo>
                  <a:cubicBezTo>
                    <a:pt x="1477" y="257"/>
                    <a:pt x="1477" y="257"/>
                    <a:pt x="1477" y="257"/>
                  </a:cubicBezTo>
                  <a:lnTo>
                    <a:pt x="1477" y="262"/>
                  </a:lnTo>
                  <a:close/>
                  <a:moveTo>
                    <a:pt x="1477" y="249"/>
                  </a:moveTo>
                  <a:cubicBezTo>
                    <a:pt x="1473" y="249"/>
                    <a:pt x="1473" y="249"/>
                    <a:pt x="1473" y="249"/>
                  </a:cubicBezTo>
                  <a:cubicBezTo>
                    <a:pt x="1473" y="245"/>
                    <a:pt x="1473" y="245"/>
                    <a:pt x="1473" y="245"/>
                  </a:cubicBezTo>
                  <a:cubicBezTo>
                    <a:pt x="1477" y="245"/>
                    <a:pt x="1477" y="245"/>
                    <a:pt x="1477" y="245"/>
                  </a:cubicBezTo>
                  <a:lnTo>
                    <a:pt x="1477" y="249"/>
                  </a:lnTo>
                  <a:close/>
                  <a:moveTo>
                    <a:pt x="1477" y="236"/>
                  </a:moveTo>
                  <a:cubicBezTo>
                    <a:pt x="1473" y="236"/>
                    <a:pt x="1473" y="236"/>
                    <a:pt x="1473" y="236"/>
                  </a:cubicBezTo>
                  <a:cubicBezTo>
                    <a:pt x="1473" y="232"/>
                    <a:pt x="1473" y="232"/>
                    <a:pt x="1473" y="232"/>
                  </a:cubicBezTo>
                  <a:cubicBezTo>
                    <a:pt x="1477" y="232"/>
                    <a:pt x="1477" y="232"/>
                    <a:pt x="1477" y="232"/>
                  </a:cubicBezTo>
                  <a:lnTo>
                    <a:pt x="1477" y="236"/>
                  </a:lnTo>
                  <a:close/>
                  <a:moveTo>
                    <a:pt x="1483" y="377"/>
                  </a:moveTo>
                  <a:cubicBezTo>
                    <a:pt x="1480" y="377"/>
                    <a:pt x="1480" y="377"/>
                    <a:pt x="1480" y="377"/>
                  </a:cubicBezTo>
                  <a:cubicBezTo>
                    <a:pt x="1480" y="373"/>
                    <a:pt x="1480" y="373"/>
                    <a:pt x="1480" y="373"/>
                  </a:cubicBezTo>
                  <a:cubicBezTo>
                    <a:pt x="1483" y="373"/>
                    <a:pt x="1483" y="373"/>
                    <a:pt x="1483" y="373"/>
                  </a:cubicBezTo>
                  <a:lnTo>
                    <a:pt x="1483" y="377"/>
                  </a:lnTo>
                  <a:close/>
                  <a:moveTo>
                    <a:pt x="1483" y="351"/>
                  </a:moveTo>
                  <a:cubicBezTo>
                    <a:pt x="1480" y="351"/>
                    <a:pt x="1480" y="351"/>
                    <a:pt x="1480" y="351"/>
                  </a:cubicBezTo>
                  <a:cubicBezTo>
                    <a:pt x="1480" y="347"/>
                    <a:pt x="1480" y="347"/>
                    <a:pt x="1480" y="347"/>
                  </a:cubicBezTo>
                  <a:cubicBezTo>
                    <a:pt x="1483" y="347"/>
                    <a:pt x="1483" y="347"/>
                    <a:pt x="1483" y="347"/>
                  </a:cubicBezTo>
                  <a:lnTo>
                    <a:pt x="1483" y="351"/>
                  </a:lnTo>
                  <a:close/>
                  <a:moveTo>
                    <a:pt x="1483" y="338"/>
                  </a:moveTo>
                  <a:cubicBezTo>
                    <a:pt x="1480" y="338"/>
                    <a:pt x="1480" y="338"/>
                    <a:pt x="1480" y="338"/>
                  </a:cubicBezTo>
                  <a:cubicBezTo>
                    <a:pt x="1480" y="334"/>
                    <a:pt x="1480" y="334"/>
                    <a:pt x="1480" y="334"/>
                  </a:cubicBezTo>
                  <a:cubicBezTo>
                    <a:pt x="1483" y="334"/>
                    <a:pt x="1483" y="334"/>
                    <a:pt x="1483" y="334"/>
                  </a:cubicBezTo>
                  <a:lnTo>
                    <a:pt x="1483" y="338"/>
                  </a:lnTo>
                  <a:close/>
                  <a:moveTo>
                    <a:pt x="1483" y="326"/>
                  </a:moveTo>
                  <a:cubicBezTo>
                    <a:pt x="1480" y="326"/>
                    <a:pt x="1480" y="326"/>
                    <a:pt x="1480" y="326"/>
                  </a:cubicBezTo>
                  <a:cubicBezTo>
                    <a:pt x="1480" y="321"/>
                    <a:pt x="1480" y="321"/>
                    <a:pt x="1480" y="321"/>
                  </a:cubicBezTo>
                  <a:cubicBezTo>
                    <a:pt x="1483" y="321"/>
                    <a:pt x="1483" y="321"/>
                    <a:pt x="1483" y="321"/>
                  </a:cubicBezTo>
                  <a:lnTo>
                    <a:pt x="1483" y="326"/>
                  </a:lnTo>
                  <a:close/>
                  <a:moveTo>
                    <a:pt x="1483" y="313"/>
                  </a:moveTo>
                  <a:cubicBezTo>
                    <a:pt x="1480" y="313"/>
                    <a:pt x="1480" y="313"/>
                    <a:pt x="1480" y="313"/>
                  </a:cubicBezTo>
                  <a:cubicBezTo>
                    <a:pt x="1480" y="309"/>
                    <a:pt x="1480" y="309"/>
                    <a:pt x="1480" y="309"/>
                  </a:cubicBezTo>
                  <a:cubicBezTo>
                    <a:pt x="1483" y="309"/>
                    <a:pt x="1483" y="309"/>
                    <a:pt x="1483" y="309"/>
                  </a:cubicBezTo>
                  <a:lnTo>
                    <a:pt x="1483" y="313"/>
                  </a:lnTo>
                  <a:close/>
                  <a:moveTo>
                    <a:pt x="1483" y="300"/>
                  </a:moveTo>
                  <a:cubicBezTo>
                    <a:pt x="1480" y="300"/>
                    <a:pt x="1480" y="300"/>
                    <a:pt x="1480" y="300"/>
                  </a:cubicBezTo>
                  <a:cubicBezTo>
                    <a:pt x="1480" y="296"/>
                    <a:pt x="1480" y="296"/>
                    <a:pt x="1480" y="296"/>
                  </a:cubicBezTo>
                  <a:cubicBezTo>
                    <a:pt x="1483" y="296"/>
                    <a:pt x="1483" y="296"/>
                    <a:pt x="1483" y="296"/>
                  </a:cubicBezTo>
                  <a:lnTo>
                    <a:pt x="1483" y="300"/>
                  </a:lnTo>
                  <a:close/>
                  <a:moveTo>
                    <a:pt x="1483" y="287"/>
                  </a:moveTo>
                  <a:cubicBezTo>
                    <a:pt x="1480" y="287"/>
                    <a:pt x="1480" y="287"/>
                    <a:pt x="1480" y="287"/>
                  </a:cubicBezTo>
                  <a:cubicBezTo>
                    <a:pt x="1480" y="283"/>
                    <a:pt x="1480" y="283"/>
                    <a:pt x="1480" y="283"/>
                  </a:cubicBezTo>
                  <a:cubicBezTo>
                    <a:pt x="1483" y="283"/>
                    <a:pt x="1483" y="283"/>
                    <a:pt x="1483" y="283"/>
                  </a:cubicBezTo>
                  <a:lnTo>
                    <a:pt x="1483" y="287"/>
                  </a:lnTo>
                  <a:close/>
                  <a:moveTo>
                    <a:pt x="1483" y="274"/>
                  </a:moveTo>
                  <a:cubicBezTo>
                    <a:pt x="1480" y="274"/>
                    <a:pt x="1480" y="274"/>
                    <a:pt x="1480" y="274"/>
                  </a:cubicBezTo>
                  <a:cubicBezTo>
                    <a:pt x="1480" y="270"/>
                    <a:pt x="1480" y="270"/>
                    <a:pt x="1480" y="270"/>
                  </a:cubicBezTo>
                  <a:cubicBezTo>
                    <a:pt x="1483" y="270"/>
                    <a:pt x="1483" y="270"/>
                    <a:pt x="1483" y="270"/>
                  </a:cubicBezTo>
                  <a:lnTo>
                    <a:pt x="1483" y="274"/>
                  </a:lnTo>
                  <a:close/>
                  <a:moveTo>
                    <a:pt x="1483" y="249"/>
                  </a:moveTo>
                  <a:cubicBezTo>
                    <a:pt x="1480" y="249"/>
                    <a:pt x="1480" y="249"/>
                    <a:pt x="1480" y="249"/>
                  </a:cubicBezTo>
                  <a:cubicBezTo>
                    <a:pt x="1480" y="245"/>
                    <a:pt x="1480" y="245"/>
                    <a:pt x="1480" y="245"/>
                  </a:cubicBezTo>
                  <a:cubicBezTo>
                    <a:pt x="1483" y="245"/>
                    <a:pt x="1483" y="245"/>
                    <a:pt x="1483" y="245"/>
                  </a:cubicBezTo>
                  <a:lnTo>
                    <a:pt x="1483" y="249"/>
                  </a:lnTo>
                  <a:close/>
                  <a:moveTo>
                    <a:pt x="1483" y="236"/>
                  </a:moveTo>
                  <a:cubicBezTo>
                    <a:pt x="1480" y="236"/>
                    <a:pt x="1480" y="236"/>
                    <a:pt x="1480" y="236"/>
                  </a:cubicBezTo>
                  <a:cubicBezTo>
                    <a:pt x="1480" y="232"/>
                    <a:pt x="1480" y="232"/>
                    <a:pt x="1480" y="232"/>
                  </a:cubicBezTo>
                  <a:cubicBezTo>
                    <a:pt x="1483" y="232"/>
                    <a:pt x="1483" y="232"/>
                    <a:pt x="1483" y="232"/>
                  </a:cubicBezTo>
                  <a:lnTo>
                    <a:pt x="1483" y="236"/>
                  </a:lnTo>
                  <a:close/>
                  <a:moveTo>
                    <a:pt x="1723" y="433"/>
                  </a:moveTo>
                  <a:cubicBezTo>
                    <a:pt x="1707" y="433"/>
                    <a:pt x="1707" y="433"/>
                    <a:pt x="1707" y="433"/>
                  </a:cubicBezTo>
                  <a:cubicBezTo>
                    <a:pt x="1707" y="429"/>
                    <a:pt x="1707" y="429"/>
                    <a:pt x="1707" y="429"/>
                  </a:cubicBezTo>
                  <a:cubicBezTo>
                    <a:pt x="1723" y="429"/>
                    <a:pt x="1723" y="429"/>
                    <a:pt x="1723" y="429"/>
                  </a:cubicBezTo>
                  <a:lnTo>
                    <a:pt x="1723" y="433"/>
                  </a:lnTo>
                  <a:close/>
                  <a:moveTo>
                    <a:pt x="1723" y="421"/>
                  </a:moveTo>
                  <a:cubicBezTo>
                    <a:pt x="1707" y="421"/>
                    <a:pt x="1707" y="421"/>
                    <a:pt x="1707" y="421"/>
                  </a:cubicBezTo>
                  <a:cubicBezTo>
                    <a:pt x="1707" y="416"/>
                    <a:pt x="1707" y="416"/>
                    <a:pt x="1707" y="416"/>
                  </a:cubicBezTo>
                  <a:cubicBezTo>
                    <a:pt x="1723" y="416"/>
                    <a:pt x="1723" y="416"/>
                    <a:pt x="1723" y="416"/>
                  </a:cubicBezTo>
                  <a:lnTo>
                    <a:pt x="1723" y="421"/>
                  </a:lnTo>
                  <a:close/>
                  <a:moveTo>
                    <a:pt x="1723" y="395"/>
                  </a:moveTo>
                  <a:cubicBezTo>
                    <a:pt x="1707" y="395"/>
                    <a:pt x="1707" y="395"/>
                    <a:pt x="1707" y="395"/>
                  </a:cubicBezTo>
                  <a:cubicBezTo>
                    <a:pt x="1707" y="391"/>
                    <a:pt x="1707" y="391"/>
                    <a:pt x="1707" y="391"/>
                  </a:cubicBezTo>
                  <a:cubicBezTo>
                    <a:pt x="1723" y="391"/>
                    <a:pt x="1723" y="391"/>
                    <a:pt x="1723" y="391"/>
                  </a:cubicBezTo>
                  <a:lnTo>
                    <a:pt x="1723" y="395"/>
                  </a:lnTo>
                  <a:close/>
                  <a:moveTo>
                    <a:pt x="1723" y="382"/>
                  </a:moveTo>
                  <a:cubicBezTo>
                    <a:pt x="1707" y="382"/>
                    <a:pt x="1707" y="382"/>
                    <a:pt x="1707" y="382"/>
                  </a:cubicBezTo>
                  <a:cubicBezTo>
                    <a:pt x="1707" y="378"/>
                    <a:pt x="1707" y="378"/>
                    <a:pt x="1707" y="378"/>
                  </a:cubicBezTo>
                  <a:cubicBezTo>
                    <a:pt x="1723" y="378"/>
                    <a:pt x="1723" y="378"/>
                    <a:pt x="1723" y="378"/>
                  </a:cubicBezTo>
                  <a:lnTo>
                    <a:pt x="1723" y="382"/>
                  </a:lnTo>
                  <a:close/>
                  <a:moveTo>
                    <a:pt x="1723" y="369"/>
                  </a:moveTo>
                  <a:cubicBezTo>
                    <a:pt x="1707" y="369"/>
                    <a:pt x="1707" y="369"/>
                    <a:pt x="1707" y="369"/>
                  </a:cubicBezTo>
                  <a:cubicBezTo>
                    <a:pt x="1707" y="365"/>
                    <a:pt x="1707" y="365"/>
                    <a:pt x="1707" y="365"/>
                  </a:cubicBezTo>
                  <a:cubicBezTo>
                    <a:pt x="1723" y="365"/>
                    <a:pt x="1723" y="365"/>
                    <a:pt x="1723" y="365"/>
                  </a:cubicBezTo>
                  <a:lnTo>
                    <a:pt x="1723" y="369"/>
                  </a:lnTo>
                  <a:close/>
                  <a:moveTo>
                    <a:pt x="1723" y="357"/>
                  </a:moveTo>
                  <a:cubicBezTo>
                    <a:pt x="1707" y="357"/>
                    <a:pt x="1707" y="357"/>
                    <a:pt x="1707" y="357"/>
                  </a:cubicBezTo>
                  <a:cubicBezTo>
                    <a:pt x="1707" y="352"/>
                    <a:pt x="1707" y="352"/>
                    <a:pt x="1707" y="352"/>
                  </a:cubicBezTo>
                  <a:cubicBezTo>
                    <a:pt x="1723" y="352"/>
                    <a:pt x="1723" y="352"/>
                    <a:pt x="1723" y="352"/>
                  </a:cubicBezTo>
                  <a:lnTo>
                    <a:pt x="1723" y="357"/>
                  </a:lnTo>
                  <a:close/>
                  <a:moveTo>
                    <a:pt x="1723" y="344"/>
                  </a:moveTo>
                  <a:cubicBezTo>
                    <a:pt x="1707" y="344"/>
                    <a:pt x="1707" y="344"/>
                    <a:pt x="1707" y="344"/>
                  </a:cubicBezTo>
                  <a:cubicBezTo>
                    <a:pt x="1707" y="340"/>
                    <a:pt x="1707" y="340"/>
                    <a:pt x="1707" y="340"/>
                  </a:cubicBezTo>
                  <a:cubicBezTo>
                    <a:pt x="1723" y="340"/>
                    <a:pt x="1723" y="340"/>
                    <a:pt x="1723" y="340"/>
                  </a:cubicBezTo>
                  <a:lnTo>
                    <a:pt x="1723" y="344"/>
                  </a:lnTo>
                  <a:close/>
                  <a:moveTo>
                    <a:pt x="1723" y="331"/>
                  </a:moveTo>
                  <a:cubicBezTo>
                    <a:pt x="1707" y="331"/>
                    <a:pt x="1707" y="331"/>
                    <a:pt x="1707" y="331"/>
                  </a:cubicBezTo>
                  <a:cubicBezTo>
                    <a:pt x="1707" y="327"/>
                    <a:pt x="1707" y="327"/>
                    <a:pt x="1707" y="327"/>
                  </a:cubicBezTo>
                  <a:cubicBezTo>
                    <a:pt x="1723" y="327"/>
                    <a:pt x="1723" y="327"/>
                    <a:pt x="1723" y="327"/>
                  </a:cubicBezTo>
                  <a:lnTo>
                    <a:pt x="1723" y="331"/>
                  </a:lnTo>
                  <a:close/>
                  <a:moveTo>
                    <a:pt x="1723" y="318"/>
                  </a:moveTo>
                  <a:cubicBezTo>
                    <a:pt x="1707" y="318"/>
                    <a:pt x="1707" y="318"/>
                    <a:pt x="1707" y="318"/>
                  </a:cubicBezTo>
                  <a:cubicBezTo>
                    <a:pt x="1707" y="314"/>
                    <a:pt x="1707" y="314"/>
                    <a:pt x="1707" y="314"/>
                  </a:cubicBezTo>
                  <a:cubicBezTo>
                    <a:pt x="1723" y="314"/>
                    <a:pt x="1723" y="314"/>
                    <a:pt x="1723" y="314"/>
                  </a:cubicBezTo>
                  <a:lnTo>
                    <a:pt x="1723" y="318"/>
                  </a:lnTo>
                  <a:close/>
                  <a:moveTo>
                    <a:pt x="1723" y="305"/>
                  </a:moveTo>
                  <a:cubicBezTo>
                    <a:pt x="1707" y="305"/>
                    <a:pt x="1707" y="305"/>
                    <a:pt x="1707" y="305"/>
                  </a:cubicBezTo>
                  <a:cubicBezTo>
                    <a:pt x="1707" y="301"/>
                    <a:pt x="1707" y="301"/>
                    <a:pt x="1707" y="301"/>
                  </a:cubicBezTo>
                  <a:cubicBezTo>
                    <a:pt x="1723" y="301"/>
                    <a:pt x="1723" y="301"/>
                    <a:pt x="1723" y="301"/>
                  </a:cubicBezTo>
                  <a:lnTo>
                    <a:pt x="1723" y="305"/>
                  </a:lnTo>
                  <a:close/>
                  <a:moveTo>
                    <a:pt x="1737" y="425"/>
                  </a:moveTo>
                  <a:cubicBezTo>
                    <a:pt x="1734" y="425"/>
                    <a:pt x="1734" y="425"/>
                    <a:pt x="1734" y="425"/>
                  </a:cubicBezTo>
                  <a:cubicBezTo>
                    <a:pt x="1734" y="404"/>
                    <a:pt x="1734" y="404"/>
                    <a:pt x="1734" y="404"/>
                  </a:cubicBezTo>
                  <a:cubicBezTo>
                    <a:pt x="1737" y="404"/>
                    <a:pt x="1737" y="404"/>
                    <a:pt x="1737" y="404"/>
                  </a:cubicBezTo>
                  <a:lnTo>
                    <a:pt x="1737" y="425"/>
                  </a:lnTo>
                  <a:close/>
                  <a:moveTo>
                    <a:pt x="1737" y="386"/>
                  </a:moveTo>
                  <a:cubicBezTo>
                    <a:pt x="1734" y="386"/>
                    <a:pt x="1734" y="386"/>
                    <a:pt x="1734" y="386"/>
                  </a:cubicBezTo>
                  <a:cubicBezTo>
                    <a:pt x="1734" y="365"/>
                    <a:pt x="1734" y="365"/>
                    <a:pt x="1734" y="365"/>
                  </a:cubicBezTo>
                  <a:cubicBezTo>
                    <a:pt x="1737" y="365"/>
                    <a:pt x="1737" y="365"/>
                    <a:pt x="1737" y="365"/>
                  </a:cubicBezTo>
                  <a:lnTo>
                    <a:pt x="1737" y="386"/>
                  </a:lnTo>
                  <a:close/>
                  <a:moveTo>
                    <a:pt x="1737" y="348"/>
                  </a:moveTo>
                  <a:cubicBezTo>
                    <a:pt x="1734" y="348"/>
                    <a:pt x="1734" y="348"/>
                    <a:pt x="1734" y="348"/>
                  </a:cubicBezTo>
                  <a:cubicBezTo>
                    <a:pt x="1734" y="327"/>
                    <a:pt x="1734" y="327"/>
                    <a:pt x="1734" y="327"/>
                  </a:cubicBezTo>
                  <a:cubicBezTo>
                    <a:pt x="1737" y="327"/>
                    <a:pt x="1737" y="327"/>
                    <a:pt x="1737" y="327"/>
                  </a:cubicBezTo>
                  <a:lnTo>
                    <a:pt x="1737" y="348"/>
                  </a:lnTo>
                  <a:close/>
                  <a:moveTo>
                    <a:pt x="1737" y="310"/>
                  </a:moveTo>
                  <a:cubicBezTo>
                    <a:pt x="1734" y="310"/>
                    <a:pt x="1734" y="310"/>
                    <a:pt x="1734" y="310"/>
                  </a:cubicBezTo>
                  <a:cubicBezTo>
                    <a:pt x="1734" y="288"/>
                    <a:pt x="1734" y="288"/>
                    <a:pt x="1734" y="288"/>
                  </a:cubicBezTo>
                  <a:cubicBezTo>
                    <a:pt x="1737" y="288"/>
                    <a:pt x="1737" y="288"/>
                    <a:pt x="1737" y="288"/>
                  </a:cubicBezTo>
                  <a:lnTo>
                    <a:pt x="1737" y="310"/>
                  </a:lnTo>
                  <a:close/>
                  <a:moveTo>
                    <a:pt x="1757" y="421"/>
                  </a:moveTo>
                  <a:cubicBezTo>
                    <a:pt x="1741" y="421"/>
                    <a:pt x="1741" y="421"/>
                    <a:pt x="1741" y="421"/>
                  </a:cubicBezTo>
                  <a:cubicBezTo>
                    <a:pt x="1741" y="416"/>
                    <a:pt x="1741" y="416"/>
                    <a:pt x="1741" y="416"/>
                  </a:cubicBezTo>
                  <a:cubicBezTo>
                    <a:pt x="1757" y="416"/>
                    <a:pt x="1757" y="416"/>
                    <a:pt x="1757" y="416"/>
                  </a:cubicBezTo>
                  <a:lnTo>
                    <a:pt x="1757" y="421"/>
                  </a:lnTo>
                  <a:close/>
                  <a:moveTo>
                    <a:pt x="1757" y="408"/>
                  </a:moveTo>
                  <a:cubicBezTo>
                    <a:pt x="1741" y="408"/>
                    <a:pt x="1741" y="408"/>
                    <a:pt x="1741" y="408"/>
                  </a:cubicBezTo>
                  <a:cubicBezTo>
                    <a:pt x="1741" y="404"/>
                    <a:pt x="1741" y="404"/>
                    <a:pt x="1741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408"/>
                  </a:lnTo>
                  <a:close/>
                  <a:moveTo>
                    <a:pt x="1757" y="395"/>
                  </a:moveTo>
                  <a:cubicBezTo>
                    <a:pt x="1741" y="395"/>
                    <a:pt x="1741" y="395"/>
                    <a:pt x="1741" y="395"/>
                  </a:cubicBezTo>
                  <a:cubicBezTo>
                    <a:pt x="1741" y="391"/>
                    <a:pt x="1741" y="391"/>
                    <a:pt x="1741" y="391"/>
                  </a:cubicBezTo>
                  <a:cubicBezTo>
                    <a:pt x="1757" y="391"/>
                    <a:pt x="1757" y="391"/>
                    <a:pt x="1757" y="391"/>
                  </a:cubicBezTo>
                  <a:lnTo>
                    <a:pt x="1757" y="395"/>
                  </a:lnTo>
                  <a:close/>
                  <a:moveTo>
                    <a:pt x="1757" y="382"/>
                  </a:moveTo>
                  <a:cubicBezTo>
                    <a:pt x="1741" y="382"/>
                    <a:pt x="1741" y="382"/>
                    <a:pt x="1741" y="382"/>
                  </a:cubicBezTo>
                  <a:cubicBezTo>
                    <a:pt x="1741" y="378"/>
                    <a:pt x="1741" y="378"/>
                    <a:pt x="1741" y="378"/>
                  </a:cubicBezTo>
                  <a:cubicBezTo>
                    <a:pt x="1757" y="378"/>
                    <a:pt x="1757" y="378"/>
                    <a:pt x="1757" y="378"/>
                  </a:cubicBezTo>
                  <a:lnTo>
                    <a:pt x="1757" y="382"/>
                  </a:lnTo>
                  <a:close/>
                  <a:moveTo>
                    <a:pt x="1757" y="369"/>
                  </a:moveTo>
                  <a:cubicBezTo>
                    <a:pt x="1741" y="369"/>
                    <a:pt x="1741" y="369"/>
                    <a:pt x="1741" y="369"/>
                  </a:cubicBezTo>
                  <a:cubicBezTo>
                    <a:pt x="1741" y="365"/>
                    <a:pt x="1741" y="365"/>
                    <a:pt x="1741" y="365"/>
                  </a:cubicBezTo>
                  <a:cubicBezTo>
                    <a:pt x="1757" y="365"/>
                    <a:pt x="1757" y="365"/>
                    <a:pt x="1757" y="365"/>
                  </a:cubicBezTo>
                  <a:lnTo>
                    <a:pt x="1757" y="369"/>
                  </a:lnTo>
                  <a:close/>
                  <a:moveTo>
                    <a:pt x="1757" y="357"/>
                  </a:moveTo>
                  <a:cubicBezTo>
                    <a:pt x="1741" y="357"/>
                    <a:pt x="1741" y="357"/>
                    <a:pt x="1741" y="357"/>
                  </a:cubicBezTo>
                  <a:cubicBezTo>
                    <a:pt x="1741" y="352"/>
                    <a:pt x="1741" y="352"/>
                    <a:pt x="1741" y="352"/>
                  </a:cubicBezTo>
                  <a:cubicBezTo>
                    <a:pt x="1757" y="352"/>
                    <a:pt x="1757" y="352"/>
                    <a:pt x="1757" y="352"/>
                  </a:cubicBezTo>
                  <a:lnTo>
                    <a:pt x="1757" y="357"/>
                  </a:lnTo>
                  <a:close/>
                  <a:moveTo>
                    <a:pt x="1757" y="331"/>
                  </a:moveTo>
                  <a:cubicBezTo>
                    <a:pt x="1741" y="331"/>
                    <a:pt x="1741" y="331"/>
                    <a:pt x="1741" y="331"/>
                  </a:cubicBezTo>
                  <a:cubicBezTo>
                    <a:pt x="1741" y="327"/>
                    <a:pt x="1741" y="327"/>
                    <a:pt x="1741" y="327"/>
                  </a:cubicBezTo>
                  <a:cubicBezTo>
                    <a:pt x="1757" y="327"/>
                    <a:pt x="1757" y="327"/>
                    <a:pt x="1757" y="327"/>
                  </a:cubicBezTo>
                  <a:lnTo>
                    <a:pt x="1757" y="331"/>
                  </a:lnTo>
                  <a:close/>
                  <a:moveTo>
                    <a:pt x="1757" y="318"/>
                  </a:moveTo>
                  <a:cubicBezTo>
                    <a:pt x="1741" y="318"/>
                    <a:pt x="1741" y="318"/>
                    <a:pt x="1741" y="318"/>
                  </a:cubicBezTo>
                  <a:cubicBezTo>
                    <a:pt x="1741" y="314"/>
                    <a:pt x="1741" y="314"/>
                    <a:pt x="1741" y="314"/>
                  </a:cubicBezTo>
                  <a:cubicBezTo>
                    <a:pt x="1757" y="314"/>
                    <a:pt x="1757" y="314"/>
                    <a:pt x="1757" y="314"/>
                  </a:cubicBezTo>
                  <a:lnTo>
                    <a:pt x="1757" y="318"/>
                  </a:lnTo>
                  <a:close/>
                  <a:moveTo>
                    <a:pt x="1757" y="305"/>
                  </a:moveTo>
                  <a:cubicBezTo>
                    <a:pt x="1741" y="305"/>
                    <a:pt x="1741" y="305"/>
                    <a:pt x="1741" y="305"/>
                  </a:cubicBezTo>
                  <a:cubicBezTo>
                    <a:pt x="1741" y="301"/>
                    <a:pt x="1741" y="301"/>
                    <a:pt x="1741" y="301"/>
                  </a:cubicBezTo>
                  <a:cubicBezTo>
                    <a:pt x="1757" y="301"/>
                    <a:pt x="1757" y="301"/>
                    <a:pt x="1757" y="301"/>
                  </a:cubicBezTo>
                  <a:lnTo>
                    <a:pt x="1757" y="305"/>
                  </a:lnTo>
                  <a:close/>
                  <a:moveTo>
                    <a:pt x="1757" y="293"/>
                  </a:moveTo>
                  <a:cubicBezTo>
                    <a:pt x="1741" y="293"/>
                    <a:pt x="1741" y="293"/>
                    <a:pt x="1741" y="293"/>
                  </a:cubicBezTo>
                  <a:cubicBezTo>
                    <a:pt x="1741" y="288"/>
                    <a:pt x="1741" y="288"/>
                    <a:pt x="1741" y="288"/>
                  </a:cubicBezTo>
                  <a:cubicBezTo>
                    <a:pt x="1757" y="288"/>
                    <a:pt x="1757" y="288"/>
                    <a:pt x="1757" y="288"/>
                  </a:cubicBezTo>
                  <a:lnTo>
                    <a:pt x="1757" y="2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6102350" y="180975"/>
              <a:ext cx="6089650" cy="2579688"/>
            </a:xfrm>
            <a:custGeom>
              <a:avLst/>
              <a:gdLst>
                <a:gd name="T0" fmla="*/ 1050 w 1918"/>
                <a:gd name="T1" fmla="*/ 239 h 812"/>
                <a:gd name="T2" fmla="*/ 1918 w 1918"/>
                <a:gd name="T3" fmla="*/ 517 h 812"/>
                <a:gd name="T4" fmla="*/ 62 w 1918"/>
                <a:gd name="T5" fmla="*/ 551 h 812"/>
                <a:gd name="T6" fmla="*/ 68 w 1918"/>
                <a:gd name="T7" fmla="*/ 485 h 812"/>
                <a:gd name="T8" fmla="*/ 88 w 1918"/>
                <a:gd name="T9" fmla="*/ 413 h 812"/>
                <a:gd name="T10" fmla="*/ 113 w 1918"/>
                <a:gd name="T11" fmla="*/ 577 h 812"/>
                <a:gd name="T12" fmla="*/ 120 w 1918"/>
                <a:gd name="T13" fmla="*/ 531 h 812"/>
                <a:gd name="T14" fmla="*/ 139 w 1918"/>
                <a:gd name="T15" fmla="*/ 512 h 812"/>
                <a:gd name="T16" fmla="*/ 145 w 1918"/>
                <a:gd name="T17" fmla="*/ 459 h 812"/>
                <a:gd name="T18" fmla="*/ 164 w 1918"/>
                <a:gd name="T19" fmla="*/ 426 h 812"/>
                <a:gd name="T20" fmla="*/ 225 w 1918"/>
                <a:gd name="T21" fmla="*/ 467 h 812"/>
                <a:gd name="T22" fmla="*/ 231 w 1918"/>
                <a:gd name="T23" fmla="*/ 144 h 812"/>
                <a:gd name="T24" fmla="*/ 263 w 1918"/>
                <a:gd name="T25" fmla="*/ 190 h 812"/>
                <a:gd name="T26" fmla="*/ 282 w 1918"/>
                <a:gd name="T27" fmla="*/ 242 h 812"/>
                <a:gd name="T28" fmla="*/ 355 w 1918"/>
                <a:gd name="T29" fmla="*/ 373 h 812"/>
                <a:gd name="T30" fmla="*/ 436 w 1918"/>
                <a:gd name="T31" fmla="*/ 498 h 812"/>
                <a:gd name="T32" fmla="*/ 446 w 1918"/>
                <a:gd name="T33" fmla="*/ 485 h 812"/>
                <a:gd name="T34" fmla="*/ 475 w 1918"/>
                <a:gd name="T35" fmla="*/ 420 h 812"/>
                <a:gd name="T36" fmla="*/ 478 w 1918"/>
                <a:gd name="T37" fmla="*/ 355 h 812"/>
                <a:gd name="T38" fmla="*/ 513 w 1918"/>
                <a:gd name="T39" fmla="*/ 315 h 812"/>
                <a:gd name="T40" fmla="*/ 533 w 1918"/>
                <a:gd name="T41" fmla="*/ 273 h 812"/>
                <a:gd name="T42" fmla="*/ 555 w 1918"/>
                <a:gd name="T43" fmla="*/ 512 h 812"/>
                <a:gd name="T44" fmla="*/ 590 w 1918"/>
                <a:gd name="T45" fmla="*/ 469 h 812"/>
                <a:gd name="T46" fmla="*/ 636 w 1918"/>
                <a:gd name="T47" fmla="*/ 240 h 812"/>
                <a:gd name="T48" fmla="*/ 676 w 1918"/>
                <a:gd name="T49" fmla="*/ 409 h 812"/>
                <a:gd name="T50" fmla="*/ 692 w 1918"/>
                <a:gd name="T51" fmla="*/ 279 h 812"/>
                <a:gd name="T52" fmla="*/ 700 w 1918"/>
                <a:gd name="T53" fmla="*/ 153 h 812"/>
                <a:gd name="T54" fmla="*/ 820 w 1918"/>
                <a:gd name="T55" fmla="*/ 287 h 812"/>
                <a:gd name="T56" fmla="*/ 838 w 1918"/>
                <a:gd name="T57" fmla="*/ 297 h 812"/>
                <a:gd name="T58" fmla="*/ 1050 w 1918"/>
                <a:gd name="T59" fmla="*/ 369 h 812"/>
                <a:gd name="T60" fmla="*/ 1054 w 1918"/>
                <a:gd name="T61" fmla="*/ 244 h 812"/>
                <a:gd name="T62" fmla="*/ 1077 w 1918"/>
                <a:gd name="T63" fmla="*/ 312 h 812"/>
                <a:gd name="T64" fmla="*/ 1167 w 1918"/>
                <a:gd name="T65" fmla="*/ 447 h 812"/>
                <a:gd name="T66" fmla="*/ 1199 w 1918"/>
                <a:gd name="T67" fmla="*/ 487 h 812"/>
                <a:gd name="T68" fmla="*/ 1224 w 1918"/>
                <a:gd name="T69" fmla="*/ 513 h 812"/>
                <a:gd name="T70" fmla="*/ 1244 w 1918"/>
                <a:gd name="T71" fmla="*/ 388 h 812"/>
                <a:gd name="T72" fmla="*/ 1425 w 1918"/>
                <a:gd name="T73" fmla="*/ 205 h 812"/>
                <a:gd name="T74" fmla="*/ 1428 w 1918"/>
                <a:gd name="T75" fmla="*/ 410 h 812"/>
                <a:gd name="T76" fmla="*/ 1433 w 1918"/>
                <a:gd name="T77" fmla="*/ 119 h 812"/>
                <a:gd name="T78" fmla="*/ 1441 w 1918"/>
                <a:gd name="T79" fmla="*/ 263 h 812"/>
                <a:gd name="T80" fmla="*/ 1444 w 1918"/>
                <a:gd name="T81" fmla="*/ 453 h 812"/>
                <a:gd name="T82" fmla="*/ 1449 w 1918"/>
                <a:gd name="T83" fmla="*/ 159 h 812"/>
                <a:gd name="T84" fmla="*/ 1452 w 1918"/>
                <a:gd name="T85" fmla="*/ 328 h 812"/>
                <a:gd name="T86" fmla="*/ 1465 w 1918"/>
                <a:gd name="T87" fmla="*/ 502 h 812"/>
                <a:gd name="T88" fmla="*/ 1465 w 1918"/>
                <a:gd name="T89" fmla="*/ 182 h 812"/>
                <a:gd name="T90" fmla="*/ 1472 w 1918"/>
                <a:gd name="T91" fmla="*/ 239 h 812"/>
                <a:gd name="T92" fmla="*/ 1486 w 1918"/>
                <a:gd name="T93" fmla="*/ 154 h 812"/>
                <a:gd name="T94" fmla="*/ 1504 w 1918"/>
                <a:gd name="T95" fmla="*/ 372 h 812"/>
                <a:gd name="T96" fmla="*/ 1526 w 1918"/>
                <a:gd name="T97" fmla="*/ 400 h 812"/>
                <a:gd name="T98" fmla="*/ 1531 w 1918"/>
                <a:gd name="T99" fmla="*/ 487 h 812"/>
                <a:gd name="T100" fmla="*/ 1546 w 1918"/>
                <a:gd name="T101" fmla="*/ 340 h 812"/>
                <a:gd name="T102" fmla="*/ 1595 w 1918"/>
                <a:gd name="T103" fmla="*/ 359 h 812"/>
                <a:gd name="T104" fmla="*/ 1596 w 1918"/>
                <a:gd name="T105" fmla="*/ 359 h 812"/>
                <a:gd name="T106" fmla="*/ 1604 w 1918"/>
                <a:gd name="T107" fmla="*/ 356 h 812"/>
                <a:gd name="T108" fmla="*/ 1638 w 1918"/>
                <a:gd name="T109" fmla="*/ 311 h 812"/>
                <a:gd name="T110" fmla="*/ 1660 w 1918"/>
                <a:gd name="T111" fmla="*/ 471 h 812"/>
                <a:gd name="T112" fmla="*/ 1684 w 1918"/>
                <a:gd name="T113" fmla="*/ 311 h 812"/>
                <a:gd name="T114" fmla="*/ 1793 w 1918"/>
                <a:gd name="T115" fmla="*/ 517 h 812"/>
                <a:gd name="T116" fmla="*/ 1763 w 1918"/>
                <a:gd name="T117" fmla="*/ 572 h 812"/>
                <a:gd name="T118" fmla="*/ 1779 w 1918"/>
                <a:gd name="T119" fmla="*/ 380 h 812"/>
                <a:gd name="T120" fmla="*/ 1787 w 1918"/>
                <a:gd name="T121" fmla="*/ 496 h 812"/>
                <a:gd name="T122" fmla="*/ 1809 w 1918"/>
                <a:gd name="T123" fmla="*/ 281 h 812"/>
                <a:gd name="T124" fmla="*/ 1871 w 1918"/>
                <a:gd name="T125" fmla="*/ 545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18" h="812">
                  <a:moveTo>
                    <a:pt x="1918" y="406"/>
                  </a:moveTo>
                  <a:cubicBezTo>
                    <a:pt x="1918" y="394"/>
                    <a:pt x="1918" y="394"/>
                    <a:pt x="1918" y="394"/>
                  </a:cubicBezTo>
                  <a:cubicBezTo>
                    <a:pt x="1884" y="394"/>
                    <a:pt x="1884" y="394"/>
                    <a:pt x="1884" y="394"/>
                  </a:cubicBezTo>
                  <a:cubicBezTo>
                    <a:pt x="1868" y="376"/>
                    <a:pt x="1868" y="376"/>
                    <a:pt x="1868" y="376"/>
                  </a:cubicBezTo>
                  <a:cubicBezTo>
                    <a:pt x="1849" y="376"/>
                    <a:pt x="1849" y="376"/>
                    <a:pt x="1849" y="376"/>
                  </a:cubicBezTo>
                  <a:cubicBezTo>
                    <a:pt x="1849" y="345"/>
                    <a:pt x="1849" y="345"/>
                    <a:pt x="1849" y="345"/>
                  </a:cubicBezTo>
                  <a:cubicBezTo>
                    <a:pt x="1838" y="345"/>
                    <a:pt x="1838" y="345"/>
                    <a:pt x="1838" y="345"/>
                  </a:cubicBezTo>
                  <a:cubicBezTo>
                    <a:pt x="1838" y="377"/>
                    <a:pt x="1838" y="377"/>
                    <a:pt x="1838" y="377"/>
                  </a:cubicBezTo>
                  <a:cubicBezTo>
                    <a:pt x="1825" y="377"/>
                    <a:pt x="1825" y="377"/>
                    <a:pt x="1825" y="377"/>
                  </a:cubicBezTo>
                  <a:cubicBezTo>
                    <a:pt x="1825" y="331"/>
                    <a:pt x="1825" y="331"/>
                    <a:pt x="1825" y="331"/>
                  </a:cubicBezTo>
                  <a:cubicBezTo>
                    <a:pt x="1817" y="331"/>
                    <a:pt x="1817" y="331"/>
                    <a:pt x="1817" y="331"/>
                  </a:cubicBezTo>
                  <a:cubicBezTo>
                    <a:pt x="1817" y="273"/>
                    <a:pt x="1817" y="273"/>
                    <a:pt x="1817" y="273"/>
                  </a:cubicBezTo>
                  <a:cubicBezTo>
                    <a:pt x="1795" y="265"/>
                    <a:pt x="1795" y="265"/>
                    <a:pt x="1795" y="265"/>
                  </a:cubicBezTo>
                  <a:cubicBezTo>
                    <a:pt x="1762" y="265"/>
                    <a:pt x="1762" y="265"/>
                    <a:pt x="1762" y="265"/>
                  </a:cubicBezTo>
                  <a:cubicBezTo>
                    <a:pt x="1749" y="283"/>
                    <a:pt x="1749" y="283"/>
                    <a:pt x="1749" y="283"/>
                  </a:cubicBezTo>
                  <a:cubicBezTo>
                    <a:pt x="1749" y="382"/>
                    <a:pt x="1749" y="382"/>
                    <a:pt x="1749" y="382"/>
                  </a:cubicBezTo>
                  <a:cubicBezTo>
                    <a:pt x="1697" y="383"/>
                    <a:pt x="1697" y="383"/>
                    <a:pt x="1697" y="383"/>
                  </a:cubicBezTo>
                  <a:cubicBezTo>
                    <a:pt x="1697" y="213"/>
                    <a:pt x="1697" y="213"/>
                    <a:pt x="1697" y="213"/>
                  </a:cubicBezTo>
                  <a:cubicBezTo>
                    <a:pt x="1688" y="213"/>
                    <a:pt x="1688" y="213"/>
                    <a:pt x="1688" y="213"/>
                  </a:cubicBezTo>
                  <a:cubicBezTo>
                    <a:pt x="1688" y="196"/>
                    <a:pt x="1688" y="196"/>
                    <a:pt x="1688" y="196"/>
                  </a:cubicBezTo>
                  <a:cubicBezTo>
                    <a:pt x="1678" y="196"/>
                    <a:pt x="1678" y="196"/>
                    <a:pt x="1678" y="196"/>
                  </a:cubicBezTo>
                  <a:cubicBezTo>
                    <a:pt x="1642" y="159"/>
                    <a:pt x="1642" y="159"/>
                    <a:pt x="1642" y="159"/>
                  </a:cubicBezTo>
                  <a:cubicBezTo>
                    <a:pt x="1621" y="223"/>
                    <a:pt x="1621" y="223"/>
                    <a:pt x="1621" y="223"/>
                  </a:cubicBezTo>
                  <a:cubicBezTo>
                    <a:pt x="1621" y="356"/>
                    <a:pt x="1621" y="356"/>
                    <a:pt x="1621" y="356"/>
                  </a:cubicBezTo>
                  <a:cubicBezTo>
                    <a:pt x="1607" y="356"/>
                    <a:pt x="1607" y="356"/>
                    <a:pt x="1607" y="356"/>
                  </a:cubicBezTo>
                  <a:cubicBezTo>
                    <a:pt x="1607" y="273"/>
                    <a:pt x="1607" y="273"/>
                    <a:pt x="1607" y="273"/>
                  </a:cubicBezTo>
                  <a:cubicBezTo>
                    <a:pt x="1600" y="273"/>
                    <a:pt x="1600" y="273"/>
                    <a:pt x="1600" y="273"/>
                  </a:cubicBezTo>
                  <a:cubicBezTo>
                    <a:pt x="1589" y="288"/>
                    <a:pt x="1589" y="288"/>
                    <a:pt x="1589" y="288"/>
                  </a:cubicBezTo>
                  <a:cubicBezTo>
                    <a:pt x="1589" y="419"/>
                    <a:pt x="1589" y="419"/>
                    <a:pt x="1589" y="419"/>
                  </a:cubicBezTo>
                  <a:cubicBezTo>
                    <a:pt x="1573" y="419"/>
                    <a:pt x="1573" y="419"/>
                    <a:pt x="1573" y="419"/>
                  </a:cubicBezTo>
                  <a:cubicBezTo>
                    <a:pt x="1552" y="401"/>
                    <a:pt x="1552" y="401"/>
                    <a:pt x="1552" y="401"/>
                  </a:cubicBezTo>
                  <a:cubicBezTo>
                    <a:pt x="1552" y="271"/>
                    <a:pt x="1552" y="271"/>
                    <a:pt x="1552" y="271"/>
                  </a:cubicBezTo>
                  <a:cubicBezTo>
                    <a:pt x="1541" y="271"/>
                    <a:pt x="1541" y="271"/>
                    <a:pt x="1541" y="271"/>
                  </a:cubicBezTo>
                  <a:cubicBezTo>
                    <a:pt x="1506" y="286"/>
                    <a:pt x="1506" y="286"/>
                    <a:pt x="1506" y="286"/>
                  </a:cubicBezTo>
                  <a:cubicBezTo>
                    <a:pt x="1506" y="341"/>
                    <a:pt x="1506" y="341"/>
                    <a:pt x="1506" y="341"/>
                  </a:cubicBezTo>
                  <a:cubicBezTo>
                    <a:pt x="1490" y="341"/>
                    <a:pt x="1490" y="341"/>
                    <a:pt x="1490" y="341"/>
                  </a:cubicBezTo>
                  <a:cubicBezTo>
                    <a:pt x="1490" y="102"/>
                    <a:pt x="1490" y="102"/>
                    <a:pt x="1490" y="102"/>
                  </a:cubicBezTo>
                  <a:cubicBezTo>
                    <a:pt x="1472" y="102"/>
                    <a:pt x="1472" y="102"/>
                    <a:pt x="1472" y="102"/>
                  </a:cubicBezTo>
                  <a:cubicBezTo>
                    <a:pt x="1472" y="67"/>
                    <a:pt x="1472" y="67"/>
                    <a:pt x="1472" y="67"/>
                  </a:cubicBezTo>
                  <a:cubicBezTo>
                    <a:pt x="1472" y="67"/>
                    <a:pt x="1463" y="62"/>
                    <a:pt x="1456" y="62"/>
                  </a:cubicBezTo>
                  <a:cubicBezTo>
                    <a:pt x="1456" y="62"/>
                    <a:pt x="1456" y="62"/>
                    <a:pt x="1456" y="62"/>
                  </a:cubicBezTo>
                  <a:cubicBezTo>
                    <a:pt x="1454" y="62"/>
                    <a:pt x="1454" y="62"/>
                    <a:pt x="1454" y="62"/>
                  </a:cubicBezTo>
                  <a:cubicBezTo>
                    <a:pt x="1454" y="48"/>
                    <a:pt x="1454" y="48"/>
                    <a:pt x="1454" y="48"/>
                  </a:cubicBezTo>
                  <a:cubicBezTo>
                    <a:pt x="1456" y="48"/>
                    <a:pt x="1456" y="48"/>
                    <a:pt x="1456" y="48"/>
                  </a:cubicBezTo>
                  <a:cubicBezTo>
                    <a:pt x="1456" y="5"/>
                    <a:pt x="1456" y="5"/>
                    <a:pt x="1456" y="5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49" y="34"/>
                    <a:pt x="1449" y="34"/>
                    <a:pt x="1449" y="34"/>
                  </a:cubicBezTo>
                  <a:cubicBezTo>
                    <a:pt x="1440" y="28"/>
                    <a:pt x="1440" y="28"/>
                    <a:pt x="1440" y="28"/>
                  </a:cubicBezTo>
                  <a:cubicBezTo>
                    <a:pt x="1440" y="0"/>
                    <a:pt x="1440" y="0"/>
                    <a:pt x="1440" y="0"/>
                  </a:cubicBezTo>
                  <a:cubicBezTo>
                    <a:pt x="1435" y="7"/>
                    <a:pt x="1435" y="7"/>
                    <a:pt x="1435" y="7"/>
                  </a:cubicBezTo>
                  <a:cubicBezTo>
                    <a:pt x="1435" y="42"/>
                    <a:pt x="1435" y="42"/>
                    <a:pt x="1435" y="42"/>
                  </a:cubicBezTo>
                  <a:cubicBezTo>
                    <a:pt x="1424" y="47"/>
                    <a:pt x="1424" y="47"/>
                    <a:pt x="1424" y="47"/>
                  </a:cubicBezTo>
                  <a:cubicBezTo>
                    <a:pt x="1424" y="48"/>
                    <a:pt x="1424" y="48"/>
                    <a:pt x="1424" y="48"/>
                  </a:cubicBezTo>
                  <a:cubicBezTo>
                    <a:pt x="1425" y="48"/>
                    <a:pt x="1425" y="48"/>
                    <a:pt x="1425" y="48"/>
                  </a:cubicBezTo>
                  <a:cubicBezTo>
                    <a:pt x="1425" y="62"/>
                    <a:pt x="1425" y="62"/>
                    <a:pt x="1425" y="62"/>
                  </a:cubicBezTo>
                  <a:cubicBezTo>
                    <a:pt x="1424" y="62"/>
                    <a:pt x="1424" y="62"/>
                    <a:pt x="1424" y="62"/>
                  </a:cubicBezTo>
                  <a:cubicBezTo>
                    <a:pt x="1424" y="74"/>
                    <a:pt x="1424" y="74"/>
                    <a:pt x="1424" y="74"/>
                  </a:cubicBezTo>
                  <a:cubicBezTo>
                    <a:pt x="1416" y="81"/>
                    <a:pt x="1416" y="81"/>
                    <a:pt x="1416" y="81"/>
                  </a:cubicBezTo>
                  <a:cubicBezTo>
                    <a:pt x="1416" y="356"/>
                    <a:pt x="1416" y="356"/>
                    <a:pt x="1416" y="356"/>
                  </a:cubicBezTo>
                  <a:cubicBezTo>
                    <a:pt x="1399" y="330"/>
                    <a:pt x="1399" y="330"/>
                    <a:pt x="1399" y="330"/>
                  </a:cubicBezTo>
                  <a:cubicBezTo>
                    <a:pt x="1341" y="330"/>
                    <a:pt x="1341" y="330"/>
                    <a:pt x="1341" y="330"/>
                  </a:cubicBezTo>
                  <a:cubicBezTo>
                    <a:pt x="1341" y="392"/>
                    <a:pt x="1341" y="392"/>
                    <a:pt x="1341" y="392"/>
                  </a:cubicBezTo>
                  <a:cubicBezTo>
                    <a:pt x="1324" y="385"/>
                    <a:pt x="1324" y="385"/>
                    <a:pt x="1324" y="385"/>
                  </a:cubicBezTo>
                  <a:cubicBezTo>
                    <a:pt x="1324" y="295"/>
                    <a:pt x="1324" y="295"/>
                    <a:pt x="1324" y="295"/>
                  </a:cubicBezTo>
                  <a:cubicBezTo>
                    <a:pt x="1317" y="285"/>
                    <a:pt x="1317" y="285"/>
                    <a:pt x="1317" y="285"/>
                  </a:cubicBezTo>
                  <a:cubicBezTo>
                    <a:pt x="1317" y="246"/>
                    <a:pt x="1317" y="246"/>
                    <a:pt x="1317" y="246"/>
                  </a:cubicBezTo>
                  <a:cubicBezTo>
                    <a:pt x="1303" y="246"/>
                    <a:pt x="1303" y="246"/>
                    <a:pt x="1303" y="246"/>
                  </a:cubicBezTo>
                  <a:cubicBezTo>
                    <a:pt x="1303" y="282"/>
                    <a:pt x="1303" y="282"/>
                    <a:pt x="1303" y="282"/>
                  </a:cubicBezTo>
                  <a:cubicBezTo>
                    <a:pt x="1266" y="282"/>
                    <a:pt x="1266" y="282"/>
                    <a:pt x="1266" y="282"/>
                  </a:cubicBezTo>
                  <a:cubicBezTo>
                    <a:pt x="1266" y="350"/>
                    <a:pt x="1266" y="350"/>
                    <a:pt x="1266" y="350"/>
                  </a:cubicBezTo>
                  <a:cubicBezTo>
                    <a:pt x="1262" y="358"/>
                    <a:pt x="1262" y="358"/>
                    <a:pt x="1262" y="358"/>
                  </a:cubicBezTo>
                  <a:cubicBezTo>
                    <a:pt x="1262" y="382"/>
                    <a:pt x="1262" y="382"/>
                    <a:pt x="1262" y="382"/>
                  </a:cubicBezTo>
                  <a:cubicBezTo>
                    <a:pt x="1250" y="369"/>
                    <a:pt x="1250" y="369"/>
                    <a:pt x="1250" y="369"/>
                  </a:cubicBezTo>
                  <a:cubicBezTo>
                    <a:pt x="1250" y="382"/>
                    <a:pt x="1250" y="382"/>
                    <a:pt x="1250" y="382"/>
                  </a:cubicBezTo>
                  <a:cubicBezTo>
                    <a:pt x="1244" y="382"/>
                    <a:pt x="1244" y="382"/>
                    <a:pt x="1244" y="382"/>
                  </a:cubicBezTo>
                  <a:cubicBezTo>
                    <a:pt x="1244" y="355"/>
                    <a:pt x="1244" y="355"/>
                    <a:pt x="1244" y="355"/>
                  </a:cubicBezTo>
                  <a:cubicBezTo>
                    <a:pt x="1249" y="355"/>
                    <a:pt x="1249" y="355"/>
                    <a:pt x="1249" y="355"/>
                  </a:cubicBezTo>
                  <a:cubicBezTo>
                    <a:pt x="1249" y="349"/>
                    <a:pt x="1249" y="349"/>
                    <a:pt x="1249" y="349"/>
                  </a:cubicBezTo>
                  <a:cubicBezTo>
                    <a:pt x="1244" y="349"/>
                    <a:pt x="1244" y="349"/>
                    <a:pt x="1244" y="349"/>
                  </a:cubicBezTo>
                  <a:cubicBezTo>
                    <a:pt x="1244" y="323"/>
                    <a:pt x="1244" y="323"/>
                    <a:pt x="1244" y="323"/>
                  </a:cubicBezTo>
                  <a:cubicBezTo>
                    <a:pt x="1249" y="323"/>
                    <a:pt x="1249" y="323"/>
                    <a:pt x="1249" y="323"/>
                  </a:cubicBezTo>
                  <a:cubicBezTo>
                    <a:pt x="1249" y="316"/>
                    <a:pt x="1249" y="316"/>
                    <a:pt x="1249" y="316"/>
                  </a:cubicBezTo>
                  <a:cubicBezTo>
                    <a:pt x="1244" y="316"/>
                    <a:pt x="1244" y="316"/>
                    <a:pt x="1244" y="316"/>
                  </a:cubicBezTo>
                  <a:cubicBezTo>
                    <a:pt x="1244" y="290"/>
                    <a:pt x="1244" y="290"/>
                    <a:pt x="1244" y="290"/>
                  </a:cubicBezTo>
                  <a:cubicBezTo>
                    <a:pt x="1249" y="290"/>
                    <a:pt x="1249" y="290"/>
                    <a:pt x="1249" y="290"/>
                  </a:cubicBezTo>
                  <a:cubicBezTo>
                    <a:pt x="1249" y="282"/>
                    <a:pt x="1249" y="282"/>
                    <a:pt x="1249" y="282"/>
                  </a:cubicBezTo>
                  <a:cubicBezTo>
                    <a:pt x="1231" y="263"/>
                    <a:pt x="1231" y="263"/>
                    <a:pt x="1231" y="263"/>
                  </a:cubicBezTo>
                  <a:cubicBezTo>
                    <a:pt x="1231" y="111"/>
                    <a:pt x="1231" y="111"/>
                    <a:pt x="1231" y="111"/>
                  </a:cubicBezTo>
                  <a:cubicBezTo>
                    <a:pt x="1219" y="111"/>
                    <a:pt x="1219" y="111"/>
                    <a:pt x="1219" y="111"/>
                  </a:cubicBezTo>
                  <a:cubicBezTo>
                    <a:pt x="1210" y="104"/>
                    <a:pt x="1210" y="104"/>
                    <a:pt x="1210" y="104"/>
                  </a:cubicBezTo>
                  <a:cubicBezTo>
                    <a:pt x="1159" y="104"/>
                    <a:pt x="1159" y="104"/>
                    <a:pt x="1159" y="104"/>
                  </a:cubicBezTo>
                  <a:cubicBezTo>
                    <a:pt x="1159" y="362"/>
                    <a:pt x="1159" y="362"/>
                    <a:pt x="1159" y="362"/>
                  </a:cubicBezTo>
                  <a:cubicBezTo>
                    <a:pt x="1151" y="368"/>
                    <a:pt x="1151" y="368"/>
                    <a:pt x="1151" y="368"/>
                  </a:cubicBezTo>
                  <a:cubicBezTo>
                    <a:pt x="1151" y="440"/>
                    <a:pt x="1151" y="440"/>
                    <a:pt x="1151" y="440"/>
                  </a:cubicBezTo>
                  <a:cubicBezTo>
                    <a:pt x="1138" y="457"/>
                    <a:pt x="1138" y="457"/>
                    <a:pt x="1138" y="457"/>
                  </a:cubicBezTo>
                  <a:cubicBezTo>
                    <a:pt x="1102" y="457"/>
                    <a:pt x="1102" y="457"/>
                    <a:pt x="1102" y="457"/>
                  </a:cubicBezTo>
                  <a:cubicBezTo>
                    <a:pt x="1102" y="364"/>
                    <a:pt x="1102" y="364"/>
                    <a:pt x="1102" y="364"/>
                  </a:cubicBezTo>
                  <a:cubicBezTo>
                    <a:pt x="1092" y="359"/>
                    <a:pt x="1092" y="359"/>
                    <a:pt x="1092" y="359"/>
                  </a:cubicBezTo>
                  <a:cubicBezTo>
                    <a:pt x="1092" y="269"/>
                    <a:pt x="1092" y="269"/>
                    <a:pt x="1092" y="269"/>
                  </a:cubicBezTo>
                  <a:cubicBezTo>
                    <a:pt x="1076" y="269"/>
                    <a:pt x="1076" y="269"/>
                    <a:pt x="1076" y="269"/>
                  </a:cubicBezTo>
                  <a:cubicBezTo>
                    <a:pt x="1076" y="239"/>
                    <a:pt x="1076" y="239"/>
                    <a:pt x="1076" y="239"/>
                  </a:cubicBezTo>
                  <a:cubicBezTo>
                    <a:pt x="1050" y="239"/>
                    <a:pt x="1050" y="239"/>
                    <a:pt x="1050" y="239"/>
                  </a:cubicBezTo>
                  <a:cubicBezTo>
                    <a:pt x="1050" y="269"/>
                    <a:pt x="1050" y="269"/>
                    <a:pt x="1050" y="269"/>
                  </a:cubicBezTo>
                  <a:cubicBezTo>
                    <a:pt x="1032" y="269"/>
                    <a:pt x="1032" y="269"/>
                    <a:pt x="1032" y="269"/>
                  </a:cubicBezTo>
                  <a:cubicBezTo>
                    <a:pt x="1032" y="466"/>
                    <a:pt x="1032" y="466"/>
                    <a:pt x="1032" y="466"/>
                  </a:cubicBezTo>
                  <a:cubicBezTo>
                    <a:pt x="1023" y="466"/>
                    <a:pt x="1023" y="466"/>
                    <a:pt x="1023" y="466"/>
                  </a:cubicBezTo>
                  <a:cubicBezTo>
                    <a:pt x="1023" y="466"/>
                    <a:pt x="1007" y="445"/>
                    <a:pt x="999" y="466"/>
                  </a:cubicBezTo>
                  <a:cubicBezTo>
                    <a:pt x="987" y="466"/>
                    <a:pt x="987" y="466"/>
                    <a:pt x="987" y="466"/>
                  </a:cubicBezTo>
                  <a:cubicBezTo>
                    <a:pt x="987" y="367"/>
                    <a:pt x="987" y="367"/>
                    <a:pt x="987" y="367"/>
                  </a:cubicBezTo>
                  <a:cubicBezTo>
                    <a:pt x="975" y="353"/>
                    <a:pt x="975" y="353"/>
                    <a:pt x="975" y="353"/>
                  </a:cubicBezTo>
                  <a:cubicBezTo>
                    <a:pt x="975" y="273"/>
                    <a:pt x="975" y="273"/>
                    <a:pt x="975" y="273"/>
                  </a:cubicBezTo>
                  <a:cubicBezTo>
                    <a:pt x="964" y="262"/>
                    <a:pt x="964" y="262"/>
                    <a:pt x="964" y="262"/>
                  </a:cubicBezTo>
                  <a:cubicBezTo>
                    <a:pt x="947" y="262"/>
                    <a:pt x="947" y="262"/>
                    <a:pt x="947" y="262"/>
                  </a:cubicBezTo>
                  <a:cubicBezTo>
                    <a:pt x="947" y="438"/>
                    <a:pt x="947" y="438"/>
                    <a:pt x="947" y="438"/>
                  </a:cubicBezTo>
                  <a:cubicBezTo>
                    <a:pt x="909" y="438"/>
                    <a:pt x="909" y="438"/>
                    <a:pt x="909" y="438"/>
                  </a:cubicBezTo>
                  <a:cubicBezTo>
                    <a:pt x="909" y="302"/>
                    <a:pt x="909" y="302"/>
                    <a:pt x="909" y="302"/>
                  </a:cubicBezTo>
                  <a:cubicBezTo>
                    <a:pt x="893" y="302"/>
                    <a:pt x="893" y="302"/>
                    <a:pt x="893" y="302"/>
                  </a:cubicBezTo>
                  <a:cubicBezTo>
                    <a:pt x="893" y="288"/>
                    <a:pt x="893" y="288"/>
                    <a:pt x="893" y="288"/>
                  </a:cubicBezTo>
                  <a:cubicBezTo>
                    <a:pt x="852" y="288"/>
                    <a:pt x="852" y="288"/>
                    <a:pt x="852" y="288"/>
                  </a:cubicBezTo>
                  <a:cubicBezTo>
                    <a:pt x="852" y="328"/>
                    <a:pt x="852" y="328"/>
                    <a:pt x="852" y="328"/>
                  </a:cubicBezTo>
                  <a:cubicBezTo>
                    <a:pt x="847" y="322"/>
                    <a:pt x="847" y="322"/>
                    <a:pt x="847" y="322"/>
                  </a:cubicBezTo>
                  <a:cubicBezTo>
                    <a:pt x="847" y="246"/>
                    <a:pt x="847" y="246"/>
                    <a:pt x="847" y="246"/>
                  </a:cubicBezTo>
                  <a:cubicBezTo>
                    <a:pt x="809" y="246"/>
                    <a:pt x="809" y="246"/>
                    <a:pt x="809" y="246"/>
                  </a:cubicBezTo>
                  <a:cubicBezTo>
                    <a:pt x="809" y="404"/>
                    <a:pt x="809" y="404"/>
                    <a:pt x="809" y="404"/>
                  </a:cubicBezTo>
                  <a:cubicBezTo>
                    <a:pt x="791" y="486"/>
                    <a:pt x="791" y="486"/>
                    <a:pt x="791" y="486"/>
                  </a:cubicBezTo>
                  <a:cubicBezTo>
                    <a:pt x="791" y="303"/>
                    <a:pt x="791" y="303"/>
                    <a:pt x="791" y="303"/>
                  </a:cubicBezTo>
                  <a:cubicBezTo>
                    <a:pt x="750" y="292"/>
                    <a:pt x="750" y="292"/>
                    <a:pt x="750" y="292"/>
                  </a:cubicBezTo>
                  <a:cubicBezTo>
                    <a:pt x="733" y="292"/>
                    <a:pt x="733" y="292"/>
                    <a:pt x="733" y="292"/>
                  </a:cubicBezTo>
                  <a:cubicBezTo>
                    <a:pt x="733" y="164"/>
                    <a:pt x="733" y="164"/>
                    <a:pt x="733" y="164"/>
                  </a:cubicBezTo>
                  <a:cubicBezTo>
                    <a:pt x="717" y="164"/>
                    <a:pt x="717" y="164"/>
                    <a:pt x="717" y="164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695" y="142"/>
                    <a:pt x="695" y="142"/>
                    <a:pt x="695" y="142"/>
                  </a:cubicBezTo>
                  <a:cubicBezTo>
                    <a:pt x="695" y="128"/>
                    <a:pt x="695" y="128"/>
                    <a:pt x="695" y="128"/>
                  </a:cubicBezTo>
                  <a:cubicBezTo>
                    <a:pt x="679" y="119"/>
                    <a:pt x="679" y="119"/>
                    <a:pt x="679" y="119"/>
                  </a:cubicBezTo>
                  <a:cubicBezTo>
                    <a:pt x="647" y="125"/>
                    <a:pt x="647" y="125"/>
                    <a:pt x="647" y="125"/>
                  </a:cubicBezTo>
                  <a:cubicBezTo>
                    <a:pt x="647" y="143"/>
                    <a:pt x="647" y="143"/>
                    <a:pt x="647" y="143"/>
                  </a:cubicBezTo>
                  <a:cubicBezTo>
                    <a:pt x="626" y="143"/>
                    <a:pt x="626" y="143"/>
                    <a:pt x="626" y="143"/>
                  </a:cubicBezTo>
                  <a:cubicBezTo>
                    <a:pt x="626" y="530"/>
                    <a:pt x="626" y="530"/>
                    <a:pt x="626" y="530"/>
                  </a:cubicBezTo>
                  <a:cubicBezTo>
                    <a:pt x="616" y="530"/>
                    <a:pt x="616" y="530"/>
                    <a:pt x="616" y="530"/>
                  </a:cubicBezTo>
                  <a:cubicBezTo>
                    <a:pt x="616" y="318"/>
                    <a:pt x="616" y="318"/>
                    <a:pt x="616" y="318"/>
                  </a:cubicBezTo>
                  <a:cubicBezTo>
                    <a:pt x="607" y="307"/>
                    <a:pt x="607" y="307"/>
                    <a:pt x="607" y="307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607" y="246"/>
                    <a:pt x="607" y="246"/>
                    <a:pt x="607" y="246"/>
                  </a:cubicBezTo>
                  <a:cubicBezTo>
                    <a:pt x="416" y="246"/>
                    <a:pt x="416" y="246"/>
                    <a:pt x="416" y="246"/>
                  </a:cubicBezTo>
                  <a:cubicBezTo>
                    <a:pt x="416" y="340"/>
                    <a:pt x="416" y="340"/>
                    <a:pt x="416" y="340"/>
                  </a:cubicBezTo>
                  <a:cubicBezTo>
                    <a:pt x="407" y="340"/>
                    <a:pt x="407" y="340"/>
                    <a:pt x="407" y="340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399" y="397"/>
                    <a:pt x="399" y="397"/>
                    <a:pt x="399" y="397"/>
                  </a:cubicBezTo>
                  <a:cubicBezTo>
                    <a:pt x="390" y="397"/>
                    <a:pt x="390" y="397"/>
                    <a:pt x="390" y="397"/>
                  </a:cubicBezTo>
                  <a:cubicBezTo>
                    <a:pt x="390" y="386"/>
                    <a:pt x="390" y="386"/>
                    <a:pt x="390" y="386"/>
                  </a:cubicBezTo>
                  <a:cubicBezTo>
                    <a:pt x="379" y="386"/>
                    <a:pt x="379" y="386"/>
                    <a:pt x="379" y="386"/>
                  </a:cubicBezTo>
                  <a:cubicBezTo>
                    <a:pt x="379" y="600"/>
                    <a:pt x="379" y="600"/>
                    <a:pt x="379" y="600"/>
                  </a:cubicBezTo>
                  <a:cubicBezTo>
                    <a:pt x="369" y="641"/>
                    <a:pt x="369" y="641"/>
                    <a:pt x="369" y="641"/>
                  </a:cubicBezTo>
                  <a:cubicBezTo>
                    <a:pt x="369" y="313"/>
                    <a:pt x="369" y="313"/>
                    <a:pt x="369" y="313"/>
                  </a:cubicBezTo>
                  <a:cubicBezTo>
                    <a:pt x="364" y="313"/>
                    <a:pt x="364" y="313"/>
                    <a:pt x="364" y="313"/>
                  </a:cubicBezTo>
                  <a:cubicBezTo>
                    <a:pt x="364" y="339"/>
                    <a:pt x="364" y="339"/>
                    <a:pt x="364" y="339"/>
                  </a:cubicBezTo>
                  <a:cubicBezTo>
                    <a:pt x="356" y="331"/>
                    <a:pt x="356" y="331"/>
                    <a:pt x="356" y="331"/>
                  </a:cubicBezTo>
                  <a:cubicBezTo>
                    <a:pt x="356" y="131"/>
                    <a:pt x="356" y="131"/>
                    <a:pt x="356" y="131"/>
                  </a:cubicBezTo>
                  <a:cubicBezTo>
                    <a:pt x="367" y="131"/>
                    <a:pt x="367" y="131"/>
                    <a:pt x="367" y="131"/>
                  </a:cubicBezTo>
                  <a:cubicBezTo>
                    <a:pt x="367" y="114"/>
                    <a:pt x="367" y="114"/>
                    <a:pt x="367" y="114"/>
                  </a:cubicBezTo>
                  <a:cubicBezTo>
                    <a:pt x="292" y="101"/>
                    <a:pt x="292" y="101"/>
                    <a:pt x="292" y="101"/>
                  </a:cubicBezTo>
                  <a:cubicBezTo>
                    <a:pt x="261" y="101"/>
                    <a:pt x="261" y="101"/>
                    <a:pt x="261" y="101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45"/>
                    <a:pt x="196" y="145"/>
                    <a:pt x="196" y="145"/>
                  </a:cubicBezTo>
                  <a:cubicBezTo>
                    <a:pt x="204" y="145"/>
                    <a:pt x="204" y="145"/>
                    <a:pt x="204" y="145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198" y="253"/>
                    <a:pt x="198" y="253"/>
                    <a:pt x="198" y="253"/>
                  </a:cubicBezTo>
                  <a:cubicBezTo>
                    <a:pt x="198" y="484"/>
                    <a:pt x="198" y="484"/>
                    <a:pt x="198" y="484"/>
                  </a:cubicBezTo>
                  <a:cubicBezTo>
                    <a:pt x="182" y="484"/>
                    <a:pt x="182" y="484"/>
                    <a:pt x="182" y="484"/>
                  </a:cubicBezTo>
                  <a:cubicBezTo>
                    <a:pt x="182" y="381"/>
                    <a:pt x="182" y="381"/>
                    <a:pt x="182" y="381"/>
                  </a:cubicBezTo>
                  <a:cubicBezTo>
                    <a:pt x="161" y="381"/>
                    <a:pt x="161" y="381"/>
                    <a:pt x="161" y="381"/>
                  </a:cubicBezTo>
                  <a:cubicBezTo>
                    <a:pt x="161" y="357"/>
                    <a:pt x="161" y="357"/>
                    <a:pt x="161" y="357"/>
                  </a:cubicBezTo>
                  <a:cubicBezTo>
                    <a:pt x="110" y="351"/>
                    <a:pt x="110" y="351"/>
                    <a:pt x="110" y="351"/>
                  </a:cubicBezTo>
                  <a:cubicBezTo>
                    <a:pt x="88" y="357"/>
                    <a:pt x="88" y="357"/>
                    <a:pt x="88" y="357"/>
                  </a:cubicBezTo>
                  <a:cubicBezTo>
                    <a:pt x="88" y="402"/>
                    <a:pt x="88" y="402"/>
                    <a:pt x="88" y="402"/>
                  </a:cubicBezTo>
                  <a:cubicBezTo>
                    <a:pt x="49" y="382"/>
                    <a:pt x="49" y="382"/>
                    <a:pt x="49" y="382"/>
                  </a:cubicBezTo>
                  <a:cubicBezTo>
                    <a:pt x="49" y="464"/>
                    <a:pt x="49" y="464"/>
                    <a:pt x="49" y="464"/>
                  </a:cubicBezTo>
                  <a:cubicBezTo>
                    <a:pt x="38" y="464"/>
                    <a:pt x="38" y="464"/>
                    <a:pt x="38" y="464"/>
                  </a:cubicBezTo>
                  <a:cubicBezTo>
                    <a:pt x="38" y="485"/>
                    <a:pt x="38" y="485"/>
                    <a:pt x="38" y="485"/>
                  </a:cubicBezTo>
                  <a:cubicBezTo>
                    <a:pt x="30" y="496"/>
                    <a:pt x="30" y="496"/>
                    <a:pt x="30" y="496"/>
                  </a:cubicBezTo>
                  <a:cubicBezTo>
                    <a:pt x="30" y="447"/>
                    <a:pt x="30" y="447"/>
                    <a:pt x="30" y="447"/>
                  </a:cubicBezTo>
                  <a:cubicBezTo>
                    <a:pt x="25" y="447"/>
                    <a:pt x="25" y="447"/>
                    <a:pt x="25" y="447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16" y="478"/>
                    <a:pt x="16" y="478"/>
                    <a:pt x="16" y="478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9" y="504"/>
                    <a:pt x="9" y="504"/>
                    <a:pt x="9" y="504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1918" y="812"/>
                    <a:pt x="1918" y="812"/>
                    <a:pt x="1918" y="812"/>
                  </a:cubicBezTo>
                  <a:cubicBezTo>
                    <a:pt x="1918" y="561"/>
                    <a:pt x="1918" y="561"/>
                    <a:pt x="1918" y="561"/>
                  </a:cubicBezTo>
                  <a:cubicBezTo>
                    <a:pt x="1888" y="561"/>
                    <a:pt x="1888" y="561"/>
                    <a:pt x="1888" y="561"/>
                  </a:cubicBezTo>
                  <a:cubicBezTo>
                    <a:pt x="1888" y="555"/>
                    <a:pt x="1888" y="555"/>
                    <a:pt x="1888" y="555"/>
                  </a:cubicBezTo>
                  <a:cubicBezTo>
                    <a:pt x="1918" y="555"/>
                    <a:pt x="1918" y="555"/>
                    <a:pt x="1918" y="555"/>
                  </a:cubicBezTo>
                  <a:cubicBezTo>
                    <a:pt x="1918" y="546"/>
                    <a:pt x="1918" y="546"/>
                    <a:pt x="1918" y="546"/>
                  </a:cubicBezTo>
                  <a:cubicBezTo>
                    <a:pt x="1888" y="546"/>
                    <a:pt x="1888" y="546"/>
                    <a:pt x="1888" y="546"/>
                  </a:cubicBezTo>
                  <a:cubicBezTo>
                    <a:pt x="1888" y="540"/>
                    <a:pt x="1888" y="540"/>
                    <a:pt x="1888" y="540"/>
                  </a:cubicBezTo>
                  <a:cubicBezTo>
                    <a:pt x="1918" y="540"/>
                    <a:pt x="1918" y="540"/>
                    <a:pt x="1918" y="540"/>
                  </a:cubicBezTo>
                  <a:cubicBezTo>
                    <a:pt x="1918" y="532"/>
                    <a:pt x="1918" y="532"/>
                    <a:pt x="1918" y="532"/>
                  </a:cubicBezTo>
                  <a:cubicBezTo>
                    <a:pt x="1884" y="532"/>
                    <a:pt x="1884" y="532"/>
                    <a:pt x="1884" y="532"/>
                  </a:cubicBezTo>
                  <a:cubicBezTo>
                    <a:pt x="1884" y="525"/>
                    <a:pt x="1884" y="525"/>
                    <a:pt x="1884" y="525"/>
                  </a:cubicBezTo>
                  <a:cubicBezTo>
                    <a:pt x="1918" y="525"/>
                    <a:pt x="1918" y="525"/>
                    <a:pt x="1918" y="525"/>
                  </a:cubicBezTo>
                  <a:cubicBezTo>
                    <a:pt x="1918" y="517"/>
                    <a:pt x="1918" y="517"/>
                    <a:pt x="1918" y="517"/>
                  </a:cubicBezTo>
                  <a:cubicBezTo>
                    <a:pt x="1888" y="517"/>
                    <a:pt x="1888" y="517"/>
                    <a:pt x="1888" y="517"/>
                  </a:cubicBezTo>
                  <a:cubicBezTo>
                    <a:pt x="1888" y="510"/>
                    <a:pt x="1888" y="510"/>
                    <a:pt x="1888" y="510"/>
                  </a:cubicBezTo>
                  <a:cubicBezTo>
                    <a:pt x="1918" y="510"/>
                    <a:pt x="1918" y="510"/>
                    <a:pt x="1918" y="510"/>
                  </a:cubicBezTo>
                  <a:cubicBezTo>
                    <a:pt x="1918" y="502"/>
                    <a:pt x="1918" y="502"/>
                    <a:pt x="1918" y="502"/>
                  </a:cubicBezTo>
                  <a:cubicBezTo>
                    <a:pt x="1888" y="502"/>
                    <a:pt x="1888" y="502"/>
                    <a:pt x="1888" y="502"/>
                  </a:cubicBezTo>
                  <a:cubicBezTo>
                    <a:pt x="1888" y="495"/>
                    <a:pt x="1888" y="495"/>
                    <a:pt x="1888" y="495"/>
                  </a:cubicBezTo>
                  <a:cubicBezTo>
                    <a:pt x="1918" y="495"/>
                    <a:pt x="1918" y="495"/>
                    <a:pt x="1918" y="495"/>
                  </a:cubicBezTo>
                  <a:cubicBezTo>
                    <a:pt x="1918" y="472"/>
                    <a:pt x="1918" y="472"/>
                    <a:pt x="1918" y="472"/>
                  </a:cubicBezTo>
                  <a:cubicBezTo>
                    <a:pt x="1884" y="472"/>
                    <a:pt x="1884" y="472"/>
                    <a:pt x="1884" y="472"/>
                  </a:cubicBezTo>
                  <a:cubicBezTo>
                    <a:pt x="1884" y="466"/>
                    <a:pt x="1884" y="466"/>
                    <a:pt x="1884" y="466"/>
                  </a:cubicBezTo>
                  <a:cubicBezTo>
                    <a:pt x="1918" y="466"/>
                    <a:pt x="1918" y="466"/>
                    <a:pt x="1918" y="466"/>
                  </a:cubicBezTo>
                  <a:cubicBezTo>
                    <a:pt x="1918" y="457"/>
                    <a:pt x="1918" y="457"/>
                    <a:pt x="1918" y="457"/>
                  </a:cubicBezTo>
                  <a:cubicBezTo>
                    <a:pt x="1888" y="457"/>
                    <a:pt x="1888" y="457"/>
                    <a:pt x="1888" y="457"/>
                  </a:cubicBezTo>
                  <a:cubicBezTo>
                    <a:pt x="1888" y="451"/>
                    <a:pt x="1888" y="451"/>
                    <a:pt x="1888" y="451"/>
                  </a:cubicBezTo>
                  <a:cubicBezTo>
                    <a:pt x="1918" y="451"/>
                    <a:pt x="1918" y="451"/>
                    <a:pt x="1918" y="451"/>
                  </a:cubicBezTo>
                  <a:cubicBezTo>
                    <a:pt x="1918" y="443"/>
                    <a:pt x="1918" y="443"/>
                    <a:pt x="1918" y="443"/>
                  </a:cubicBezTo>
                  <a:cubicBezTo>
                    <a:pt x="1892" y="443"/>
                    <a:pt x="1892" y="443"/>
                    <a:pt x="1892" y="443"/>
                  </a:cubicBezTo>
                  <a:cubicBezTo>
                    <a:pt x="1892" y="436"/>
                    <a:pt x="1892" y="436"/>
                    <a:pt x="1892" y="436"/>
                  </a:cubicBezTo>
                  <a:cubicBezTo>
                    <a:pt x="1918" y="436"/>
                    <a:pt x="1918" y="436"/>
                    <a:pt x="1918" y="436"/>
                  </a:cubicBezTo>
                  <a:cubicBezTo>
                    <a:pt x="1918" y="428"/>
                    <a:pt x="1918" y="428"/>
                    <a:pt x="1918" y="428"/>
                  </a:cubicBezTo>
                  <a:cubicBezTo>
                    <a:pt x="1888" y="428"/>
                    <a:pt x="1888" y="428"/>
                    <a:pt x="1888" y="428"/>
                  </a:cubicBezTo>
                  <a:cubicBezTo>
                    <a:pt x="1888" y="421"/>
                    <a:pt x="1888" y="421"/>
                    <a:pt x="1888" y="421"/>
                  </a:cubicBezTo>
                  <a:cubicBezTo>
                    <a:pt x="1918" y="421"/>
                    <a:pt x="1918" y="421"/>
                    <a:pt x="1918" y="421"/>
                  </a:cubicBezTo>
                  <a:cubicBezTo>
                    <a:pt x="1918" y="413"/>
                    <a:pt x="1918" y="413"/>
                    <a:pt x="1918" y="413"/>
                  </a:cubicBezTo>
                  <a:cubicBezTo>
                    <a:pt x="1888" y="413"/>
                    <a:pt x="1888" y="413"/>
                    <a:pt x="1888" y="413"/>
                  </a:cubicBezTo>
                  <a:cubicBezTo>
                    <a:pt x="1888" y="406"/>
                    <a:pt x="1888" y="406"/>
                    <a:pt x="1888" y="406"/>
                  </a:cubicBezTo>
                  <a:lnTo>
                    <a:pt x="1918" y="406"/>
                  </a:lnTo>
                  <a:close/>
                  <a:moveTo>
                    <a:pt x="49" y="603"/>
                  </a:moveTo>
                  <a:cubicBezTo>
                    <a:pt x="43" y="603"/>
                    <a:pt x="43" y="603"/>
                    <a:pt x="43" y="603"/>
                  </a:cubicBezTo>
                  <a:cubicBezTo>
                    <a:pt x="43" y="597"/>
                    <a:pt x="43" y="597"/>
                    <a:pt x="43" y="597"/>
                  </a:cubicBezTo>
                  <a:cubicBezTo>
                    <a:pt x="49" y="597"/>
                    <a:pt x="49" y="597"/>
                    <a:pt x="49" y="597"/>
                  </a:cubicBezTo>
                  <a:lnTo>
                    <a:pt x="49" y="603"/>
                  </a:lnTo>
                  <a:close/>
                  <a:moveTo>
                    <a:pt x="49" y="590"/>
                  </a:moveTo>
                  <a:cubicBezTo>
                    <a:pt x="43" y="590"/>
                    <a:pt x="43" y="590"/>
                    <a:pt x="43" y="590"/>
                  </a:cubicBezTo>
                  <a:cubicBezTo>
                    <a:pt x="43" y="584"/>
                    <a:pt x="43" y="584"/>
                    <a:pt x="43" y="584"/>
                  </a:cubicBezTo>
                  <a:cubicBezTo>
                    <a:pt x="49" y="584"/>
                    <a:pt x="49" y="584"/>
                    <a:pt x="49" y="584"/>
                  </a:cubicBezTo>
                  <a:lnTo>
                    <a:pt x="49" y="590"/>
                  </a:lnTo>
                  <a:close/>
                  <a:moveTo>
                    <a:pt x="49" y="577"/>
                  </a:moveTo>
                  <a:cubicBezTo>
                    <a:pt x="43" y="577"/>
                    <a:pt x="43" y="577"/>
                    <a:pt x="43" y="577"/>
                  </a:cubicBezTo>
                  <a:cubicBezTo>
                    <a:pt x="43" y="571"/>
                    <a:pt x="43" y="571"/>
                    <a:pt x="43" y="571"/>
                  </a:cubicBezTo>
                  <a:cubicBezTo>
                    <a:pt x="49" y="571"/>
                    <a:pt x="49" y="571"/>
                    <a:pt x="49" y="571"/>
                  </a:cubicBezTo>
                  <a:lnTo>
                    <a:pt x="49" y="577"/>
                  </a:lnTo>
                  <a:close/>
                  <a:moveTo>
                    <a:pt x="49" y="564"/>
                  </a:moveTo>
                  <a:cubicBezTo>
                    <a:pt x="43" y="564"/>
                    <a:pt x="43" y="564"/>
                    <a:pt x="43" y="564"/>
                  </a:cubicBezTo>
                  <a:cubicBezTo>
                    <a:pt x="43" y="557"/>
                    <a:pt x="43" y="557"/>
                    <a:pt x="43" y="557"/>
                  </a:cubicBezTo>
                  <a:cubicBezTo>
                    <a:pt x="49" y="557"/>
                    <a:pt x="49" y="557"/>
                    <a:pt x="49" y="557"/>
                  </a:cubicBezTo>
                  <a:lnTo>
                    <a:pt x="49" y="564"/>
                  </a:lnTo>
                  <a:close/>
                  <a:moveTo>
                    <a:pt x="49" y="551"/>
                  </a:moveTo>
                  <a:cubicBezTo>
                    <a:pt x="43" y="551"/>
                    <a:pt x="43" y="551"/>
                    <a:pt x="43" y="551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49" y="544"/>
                    <a:pt x="49" y="544"/>
                    <a:pt x="49" y="544"/>
                  </a:cubicBezTo>
                  <a:lnTo>
                    <a:pt x="49" y="551"/>
                  </a:lnTo>
                  <a:close/>
                  <a:moveTo>
                    <a:pt x="49" y="538"/>
                  </a:moveTo>
                  <a:cubicBezTo>
                    <a:pt x="43" y="538"/>
                    <a:pt x="43" y="538"/>
                    <a:pt x="43" y="538"/>
                  </a:cubicBezTo>
                  <a:cubicBezTo>
                    <a:pt x="43" y="531"/>
                    <a:pt x="43" y="531"/>
                    <a:pt x="43" y="531"/>
                  </a:cubicBezTo>
                  <a:cubicBezTo>
                    <a:pt x="49" y="531"/>
                    <a:pt x="49" y="531"/>
                    <a:pt x="49" y="531"/>
                  </a:cubicBezTo>
                  <a:lnTo>
                    <a:pt x="49" y="538"/>
                  </a:lnTo>
                  <a:close/>
                  <a:moveTo>
                    <a:pt x="49" y="525"/>
                  </a:moveTo>
                  <a:cubicBezTo>
                    <a:pt x="43" y="525"/>
                    <a:pt x="43" y="525"/>
                    <a:pt x="43" y="525"/>
                  </a:cubicBezTo>
                  <a:cubicBezTo>
                    <a:pt x="43" y="518"/>
                    <a:pt x="43" y="518"/>
                    <a:pt x="43" y="518"/>
                  </a:cubicBezTo>
                  <a:cubicBezTo>
                    <a:pt x="49" y="518"/>
                    <a:pt x="49" y="518"/>
                    <a:pt x="49" y="518"/>
                  </a:cubicBezTo>
                  <a:lnTo>
                    <a:pt x="49" y="525"/>
                  </a:lnTo>
                  <a:close/>
                  <a:moveTo>
                    <a:pt x="49" y="512"/>
                  </a:moveTo>
                  <a:cubicBezTo>
                    <a:pt x="43" y="512"/>
                    <a:pt x="43" y="512"/>
                    <a:pt x="43" y="512"/>
                  </a:cubicBezTo>
                  <a:cubicBezTo>
                    <a:pt x="43" y="505"/>
                    <a:pt x="43" y="505"/>
                    <a:pt x="43" y="505"/>
                  </a:cubicBezTo>
                  <a:cubicBezTo>
                    <a:pt x="49" y="505"/>
                    <a:pt x="49" y="505"/>
                    <a:pt x="49" y="505"/>
                  </a:cubicBezTo>
                  <a:lnTo>
                    <a:pt x="49" y="512"/>
                  </a:lnTo>
                  <a:close/>
                  <a:moveTo>
                    <a:pt x="49" y="498"/>
                  </a:moveTo>
                  <a:cubicBezTo>
                    <a:pt x="43" y="498"/>
                    <a:pt x="43" y="498"/>
                    <a:pt x="43" y="498"/>
                  </a:cubicBezTo>
                  <a:cubicBezTo>
                    <a:pt x="43" y="492"/>
                    <a:pt x="43" y="492"/>
                    <a:pt x="43" y="492"/>
                  </a:cubicBezTo>
                  <a:cubicBezTo>
                    <a:pt x="49" y="492"/>
                    <a:pt x="49" y="492"/>
                    <a:pt x="49" y="492"/>
                  </a:cubicBezTo>
                  <a:lnTo>
                    <a:pt x="49" y="498"/>
                  </a:lnTo>
                  <a:close/>
                  <a:moveTo>
                    <a:pt x="49" y="485"/>
                  </a:moveTo>
                  <a:cubicBezTo>
                    <a:pt x="43" y="485"/>
                    <a:pt x="43" y="485"/>
                    <a:pt x="43" y="485"/>
                  </a:cubicBezTo>
                  <a:cubicBezTo>
                    <a:pt x="43" y="479"/>
                    <a:pt x="43" y="479"/>
                    <a:pt x="43" y="479"/>
                  </a:cubicBezTo>
                  <a:cubicBezTo>
                    <a:pt x="49" y="479"/>
                    <a:pt x="49" y="479"/>
                    <a:pt x="49" y="479"/>
                  </a:cubicBezTo>
                  <a:lnTo>
                    <a:pt x="49" y="485"/>
                  </a:lnTo>
                  <a:close/>
                  <a:moveTo>
                    <a:pt x="62" y="603"/>
                  </a:moveTo>
                  <a:cubicBezTo>
                    <a:pt x="56" y="603"/>
                    <a:pt x="56" y="603"/>
                    <a:pt x="56" y="603"/>
                  </a:cubicBezTo>
                  <a:cubicBezTo>
                    <a:pt x="56" y="597"/>
                    <a:pt x="56" y="597"/>
                    <a:pt x="56" y="597"/>
                  </a:cubicBezTo>
                  <a:cubicBezTo>
                    <a:pt x="62" y="597"/>
                    <a:pt x="62" y="597"/>
                    <a:pt x="62" y="597"/>
                  </a:cubicBezTo>
                  <a:lnTo>
                    <a:pt x="62" y="603"/>
                  </a:lnTo>
                  <a:close/>
                  <a:moveTo>
                    <a:pt x="62" y="590"/>
                  </a:moveTo>
                  <a:cubicBezTo>
                    <a:pt x="56" y="590"/>
                    <a:pt x="56" y="590"/>
                    <a:pt x="56" y="590"/>
                  </a:cubicBezTo>
                  <a:cubicBezTo>
                    <a:pt x="56" y="584"/>
                    <a:pt x="56" y="584"/>
                    <a:pt x="56" y="584"/>
                  </a:cubicBezTo>
                  <a:cubicBezTo>
                    <a:pt x="62" y="584"/>
                    <a:pt x="62" y="584"/>
                    <a:pt x="62" y="584"/>
                  </a:cubicBezTo>
                  <a:lnTo>
                    <a:pt x="62" y="590"/>
                  </a:lnTo>
                  <a:close/>
                  <a:moveTo>
                    <a:pt x="62" y="577"/>
                  </a:moveTo>
                  <a:cubicBezTo>
                    <a:pt x="56" y="577"/>
                    <a:pt x="56" y="577"/>
                    <a:pt x="56" y="577"/>
                  </a:cubicBezTo>
                  <a:cubicBezTo>
                    <a:pt x="56" y="571"/>
                    <a:pt x="56" y="571"/>
                    <a:pt x="56" y="571"/>
                  </a:cubicBezTo>
                  <a:cubicBezTo>
                    <a:pt x="62" y="571"/>
                    <a:pt x="62" y="571"/>
                    <a:pt x="62" y="571"/>
                  </a:cubicBezTo>
                  <a:lnTo>
                    <a:pt x="62" y="577"/>
                  </a:lnTo>
                  <a:close/>
                  <a:moveTo>
                    <a:pt x="62" y="564"/>
                  </a:moveTo>
                  <a:cubicBezTo>
                    <a:pt x="56" y="564"/>
                    <a:pt x="56" y="564"/>
                    <a:pt x="56" y="564"/>
                  </a:cubicBezTo>
                  <a:cubicBezTo>
                    <a:pt x="56" y="557"/>
                    <a:pt x="56" y="557"/>
                    <a:pt x="56" y="557"/>
                  </a:cubicBezTo>
                  <a:cubicBezTo>
                    <a:pt x="62" y="557"/>
                    <a:pt x="62" y="557"/>
                    <a:pt x="62" y="557"/>
                  </a:cubicBezTo>
                  <a:lnTo>
                    <a:pt x="62" y="564"/>
                  </a:lnTo>
                  <a:close/>
                  <a:moveTo>
                    <a:pt x="62" y="551"/>
                  </a:moveTo>
                  <a:cubicBezTo>
                    <a:pt x="56" y="551"/>
                    <a:pt x="56" y="551"/>
                    <a:pt x="56" y="551"/>
                  </a:cubicBezTo>
                  <a:cubicBezTo>
                    <a:pt x="56" y="544"/>
                    <a:pt x="56" y="544"/>
                    <a:pt x="56" y="544"/>
                  </a:cubicBezTo>
                  <a:cubicBezTo>
                    <a:pt x="62" y="544"/>
                    <a:pt x="62" y="544"/>
                    <a:pt x="62" y="544"/>
                  </a:cubicBezTo>
                  <a:lnTo>
                    <a:pt x="62" y="551"/>
                  </a:lnTo>
                  <a:close/>
                  <a:moveTo>
                    <a:pt x="62" y="538"/>
                  </a:moveTo>
                  <a:cubicBezTo>
                    <a:pt x="56" y="538"/>
                    <a:pt x="56" y="538"/>
                    <a:pt x="56" y="538"/>
                  </a:cubicBezTo>
                  <a:cubicBezTo>
                    <a:pt x="56" y="531"/>
                    <a:pt x="56" y="531"/>
                    <a:pt x="56" y="531"/>
                  </a:cubicBezTo>
                  <a:cubicBezTo>
                    <a:pt x="62" y="531"/>
                    <a:pt x="62" y="531"/>
                    <a:pt x="62" y="531"/>
                  </a:cubicBezTo>
                  <a:lnTo>
                    <a:pt x="62" y="538"/>
                  </a:lnTo>
                  <a:close/>
                  <a:moveTo>
                    <a:pt x="62" y="525"/>
                  </a:moveTo>
                  <a:cubicBezTo>
                    <a:pt x="56" y="525"/>
                    <a:pt x="56" y="525"/>
                    <a:pt x="56" y="525"/>
                  </a:cubicBezTo>
                  <a:cubicBezTo>
                    <a:pt x="56" y="518"/>
                    <a:pt x="56" y="518"/>
                    <a:pt x="56" y="518"/>
                  </a:cubicBezTo>
                  <a:cubicBezTo>
                    <a:pt x="62" y="518"/>
                    <a:pt x="62" y="518"/>
                    <a:pt x="62" y="518"/>
                  </a:cubicBezTo>
                  <a:lnTo>
                    <a:pt x="62" y="525"/>
                  </a:lnTo>
                  <a:close/>
                  <a:moveTo>
                    <a:pt x="62" y="512"/>
                  </a:moveTo>
                  <a:cubicBezTo>
                    <a:pt x="56" y="512"/>
                    <a:pt x="56" y="512"/>
                    <a:pt x="56" y="512"/>
                  </a:cubicBezTo>
                  <a:cubicBezTo>
                    <a:pt x="56" y="505"/>
                    <a:pt x="56" y="505"/>
                    <a:pt x="56" y="505"/>
                  </a:cubicBezTo>
                  <a:cubicBezTo>
                    <a:pt x="62" y="505"/>
                    <a:pt x="62" y="505"/>
                    <a:pt x="62" y="505"/>
                  </a:cubicBezTo>
                  <a:lnTo>
                    <a:pt x="62" y="512"/>
                  </a:lnTo>
                  <a:close/>
                  <a:moveTo>
                    <a:pt x="62" y="498"/>
                  </a:moveTo>
                  <a:cubicBezTo>
                    <a:pt x="56" y="498"/>
                    <a:pt x="56" y="498"/>
                    <a:pt x="56" y="498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62" y="492"/>
                    <a:pt x="62" y="492"/>
                    <a:pt x="62" y="492"/>
                  </a:cubicBezTo>
                  <a:lnTo>
                    <a:pt x="62" y="498"/>
                  </a:lnTo>
                  <a:close/>
                  <a:moveTo>
                    <a:pt x="62" y="485"/>
                  </a:moveTo>
                  <a:cubicBezTo>
                    <a:pt x="56" y="485"/>
                    <a:pt x="56" y="485"/>
                    <a:pt x="56" y="485"/>
                  </a:cubicBezTo>
                  <a:cubicBezTo>
                    <a:pt x="56" y="479"/>
                    <a:pt x="56" y="479"/>
                    <a:pt x="56" y="479"/>
                  </a:cubicBezTo>
                  <a:cubicBezTo>
                    <a:pt x="62" y="479"/>
                    <a:pt x="62" y="479"/>
                    <a:pt x="62" y="479"/>
                  </a:cubicBezTo>
                  <a:lnTo>
                    <a:pt x="62" y="485"/>
                  </a:lnTo>
                  <a:close/>
                  <a:moveTo>
                    <a:pt x="62" y="472"/>
                  </a:moveTo>
                  <a:cubicBezTo>
                    <a:pt x="56" y="472"/>
                    <a:pt x="56" y="472"/>
                    <a:pt x="56" y="472"/>
                  </a:cubicBezTo>
                  <a:cubicBezTo>
                    <a:pt x="56" y="466"/>
                    <a:pt x="56" y="466"/>
                    <a:pt x="56" y="466"/>
                  </a:cubicBezTo>
                  <a:cubicBezTo>
                    <a:pt x="62" y="466"/>
                    <a:pt x="62" y="466"/>
                    <a:pt x="62" y="466"/>
                  </a:cubicBezTo>
                  <a:lnTo>
                    <a:pt x="62" y="472"/>
                  </a:lnTo>
                  <a:close/>
                  <a:moveTo>
                    <a:pt x="62" y="459"/>
                  </a:moveTo>
                  <a:cubicBezTo>
                    <a:pt x="56" y="459"/>
                    <a:pt x="56" y="459"/>
                    <a:pt x="56" y="459"/>
                  </a:cubicBezTo>
                  <a:cubicBezTo>
                    <a:pt x="56" y="453"/>
                    <a:pt x="56" y="453"/>
                    <a:pt x="56" y="453"/>
                  </a:cubicBezTo>
                  <a:cubicBezTo>
                    <a:pt x="62" y="453"/>
                    <a:pt x="62" y="453"/>
                    <a:pt x="62" y="453"/>
                  </a:cubicBezTo>
                  <a:lnTo>
                    <a:pt x="62" y="459"/>
                  </a:lnTo>
                  <a:close/>
                  <a:moveTo>
                    <a:pt x="62" y="446"/>
                  </a:moveTo>
                  <a:cubicBezTo>
                    <a:pt x="56" y="446"/>
                    <a:pt x="56" y="446"/>
                    <a:pt x="56" y="446"/>
                  </a:cubicBezTo>
                  <a:cubicBezTo>
                    <a:pt x="56" y="439"/>
                    <a:pt x="56" y="439"/>
                    <a:pt x="56" y="439"/>
                  </a:cubicBezTo>
                  <a:cubicBezTo>
                    <a:pt x="62" y="439"/>
                    <a:pt x="62" y="439"/>
                    <a:pt x="62" y="439"/>
                  </a:cubicBezTo>
                  <a:lnTo>
                    <a:pt x="62" y="446"/>
                  </a:lnTo>
                  <a:close/>
                  <a:moveTo>
                    <a:pt x="62" y="433"/>
                  </a:moveTo>
                  <a:cubicBezTo>
                    <a:pt x="56" y="433"/>
                    <a:pt x="56" y="433"/>
                    <a:pt x="56" y="433"/>
                  </a:cubicBezTo>
                  <a:cubicBezTo>
                    <a:pt x="56" y="426"/>
                    <a:pt x="56" y="426"/>
                    <a:pt x="56" y="426"/>
                  </a:cubicBezTo>
                  <a:cubicBezTo>
                    <a:pt x="62" y="426"/>
                    <a:pt x="62" y="426"/>
                    <a:pt x="62" y="426"/>
                  </a:cubicBezTo>
                  <a:lnTo>
                    <a:pt x="62" y="433"/>
                  </a:lnTo>
                  <a:close/>
                  <a:moveTo>
                    <a:pt x="62" y="420"/>
                  </a:moveTo>
                  <a:cubicBezTo>
                    <a:pt x="56" y="420"/>
                    <a:pt x="56" y="420"/>
                    <a:pt x="56" y="420"/>
                  </a:cubicBezTo>
                  <a:cubicBezTo>
                    <a:pt x="56" y="413"/>
                    <a:pt x="56" y="413"/>
                    <a:pt x="56" y="413"/>
                  </a:cubicBezTo>
                  <a:cubicBezTo>
                    <a:pt x="62" y="413"/>
                    <a:pt x="62" y="413"/>
                    <a:pt x="62" y="413"/>
                  </a:cubicBezTo>
                  <a:lnTo>
                    <a:pt x="62" y="420"/>
                  </a:lnTo>
                  <a:close/>
                  <a:moveTo>
                    <a:pt x="59" y="408"/>
                  </a:moveTo>
                  <a:cubicBezTo>
                    <a:pt x="55" y="408"/>
                    <a:pt x="52" y="405"/>
                    <a:pt x="52" y="401"/>
                  </a:cubicBezTo>
                  <a:cubicBezTo>
                    <a:pt x="52" y="397"/>
                    <a:pt x="55" y="394"/>
                    <a:pt x="59" y="394"/>
                  </a:cubicBezTo>
                  <a:cubicBezTo>
                    <a:pt x="62" y="394"/>
                    <a:pt x="65" y="397"/>
                    <a:pt x="65" y="401"/>
                  </a:cubicBezTo>
                  <a:cubicBezTo>
                    <a:pt x="65" y="405"/>
                    <a:pt x="62" y="408"/>
                    <a:pt x="59" y="408"/>
                  </a:cubicBezTo>
                  <a:close/>
                  <a:moveTo>
                    <a:pt x="75" y="603"/>
                  </a:moveTo>
                  <a:cubicBezTo>
                    <a:pt x="68" y="603"/>
                    <a:pt x="68" y="603"/>
                    <a:pt x="68" y="603"/>
                  </a:cubicBezTo>
                  <a:cubicBezTo>
                    <a:pt x="68" y="597"/>
                    <a:pt x="68" y="597"/>
                    <a:pt x="68" y="597"/>
                  </a:cubicBezTo>
                  <a:cubicBezTo>
                    <a:pt x="75" y="597"/>
                    <a:pt x="75" y="597"/>
                    <a:pt x="75" y="597"/>
                  </a:cubicBezTo>
                  <a:lnTo>
                    <a:pt x="75" y="603"/>
                  </a:lnTo>
                  <a:close/>
                  <a:moveTo>
                    <a:pt x="75" y="590"/>
                  </a:moveTo>
                  <a:cubicBezTo>
                    <a:pt x="68" y="590"/>
                    <a:pt x="68" y="590"/>
                    <a:pt x="68" y="590"/>
                  </a:cubicBezTo>
                  <a:cubicBezTo>
                    <a:pt x="68" y="584"/>
                    <a:pt x="68" y="584"/>
                    <a:pt x="68" y="584"/>
                  </a:cubicBezTo>
                  <a:cubicBezTo>
                    <a:pt x="75" y="584"/>
                    <a:pt x="75" y="584"/>
                    <a:pt x="75" y="584"/>
                  </a:cubicBezTo>
                  <a:lnTo>
                    <a:pt x="75" y="590"/>
                  </a:lnTo>
                  <a:close/>
                  <a:moveTo>
                    <a:pt x="75" y="577"/>
                  </a:moveTo>
                  <a:cubicBezTo>
                    <a:pt x="68" y="577"/>
                    <a:pt x="68" y="577"/>
                    <a:pt x="68" y="577"/>
                  </a:cubicBezTo>
                  <a:cubicBezTo>
                    <a:pt x="68" y="571"/>
                    <a:pt x="68" y="571"/>
                    <a:pt x="68" y="571"/>
                  </a:cubicBezTo>
                  <a:cubicBezTo>
                    <a:pt x="75" y="571"/>
                    <a:pt x="75" y="571"/>
                    <a:pt x="75" y="571"/>
                  </a:cubicBezTo>
                  <a:lnTo>
                    <a:pt x="75" y="577"/>
                  </a:lnTo>
                  <a:close/>
                  <a:moveTo>
                    <a:pt x="75" y="564"/>
                  </a:moveTo>
                  <a:cubicBezTo>
                    <a:pt x="68" y="564"/>
                    <a:pt x="68" y="564"/>
                    <a:pt x="68" y="564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75" y="557"/>
                    <a:pt x="75" y="557"/>
                    <a:pt x="75" y="557"/>
                  </a:cubicBezTo>
                  <a:lnTo>
                    <a:pt x="75" y="564"/>
                  </a:lnTo>
                  <a:close/>
                  <a:moveTo>
                    <a:pt x="75" y="551"/>
                  </a:moveTo>
                  <a:cubicBezTo>
                    <a:pt x="68" y="551"/>
                    <a:pt x="68" y="551"/>
                    <a:pt x="68" y="551"/>
                  </a:cubicBezTo>
                  <a:cubicBezTo>
                    <a:pt x="68" y="544"/>
                    <a:pt x="68" y="544"/>
                    <a:pt x="68" y="544"/>
                  </a:cubicBezTo>
                  <a:cubicBezTo>
                    <a:pt x="75" y="544"/>
                    <a:pt x="75" y="544"/>
                    <a:pt x="75" y="544"/>
                  </a:cubicBezTo>
                  <a:lnTo>
                    <a:pt x="75" y="551"/>
                  </a:lnTo>
                  <a:close/>
                  <a:moveTo>
                    <a:pt x="75" y="538"/>
                  </a:moveTo>
                  <a:cubicBezTo>
                    <a:pt x="68" y="538"/>
                    <a:pt x="68" y="538"/>
                    <a:pt x="68" y="538"/>
                  </a:cubicBezTo>
                  <a:cubicBezTo>
                    <a:pt x="68" y="531"/>
                    <a:pt x="68" y="531"/>
                    <a:pt x="68" y="531"/>
                  </a:cubicBezTo>
                  <a:cubicBezTo>
                    <a:pt x="75" y="531"/>
                    <a:pt x="75" y="531"/>
                    <a:pt x="75" y="531"/>
                  </a:cubicBezTo>
                  <a:lnTo>
                    <a:pt x="75" y="538"/>
                  </a:lnTo>
                  <a:close/>
                  <a:moveTo>
                    <a:pt x="75" y="525"/>
                  </a:moveTo>
                  <a:cubicBezTo>
                    <a:pt x="68" y="525"/>
                    <a:pt x="68" y="525"/>
                    <a:pt x="68" y="525"/>
                  </a:cubicBezTo>
                  <a:cubicBezTo>
                    <a:pt x="68" y="518"/>
                    <a:pt x="68" y="518"/>
                    <a:pt x="68" y="518"/>
                  </a:cubicBezTo>
                  <a:cubicBezTo>
                    <a:pt x="75" y="518"/>
                    <a:pt x="75" y="518"/>
                    <a:pt x="75" y="518"/>
                  </a:cubicBezTo>
                  <a:lnTo>
                    <a:pt x="75" y="525"/>
                  </a:lnTo>
                  <a:close/>
                  <a:moveTo>
                    <a:pt x="75" y="512"/>
                  </a:moveTo>
                  <a:cubicBezTo>
                    <a:pt x="68" y="512"/>
                    <a:pt x="68" y="512"/>
                    <a:pt x="68" y="512"/>
                  </a:cubicBezTo>
                  <a:cubicBezTo>
                    <a:pt x="68" y="505"/>
                    <a:pt x="68" y="505"/>
                    <a:pt x="68" y="505"/>
                  </a:cubicBezTo>
                  <a:cubicBezTo>
                    <a:pt x="75" y="505"/>
                    <a:pt x="75" y="505"/>
                    <a:pt x="75" y="505"/>
                  </a:cubicBezTo>
                  <a:lnTo>
                    <a:pt x="75" y="512"/>
                  </a:lnTo>
                  <a:close/>
                  <a:moveTo>
                    <a:pt x="75" y="498"/>
                  </a:moveTo>
                  <a:cubicBezTo>
                    <a:pt x="68" y="498"/>
                    <a:pt x="68" y="498"/>
                    <a:pt x="68" y="498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75" y="492"/>
                    <a:pt x="75" y="492"/>
                    <a:pt x="75" y="492"/>
                  </a:cubicBezTo>
                  <a:lnTo>
                    <a:pt x="75" y="498"/>
                  </a:lnTo>
                  <a:close/>
                  <a:moveTo>
                    <a:pt x="75" y="485"/>
                  </a:moveTo>
                  <a:cubicBezTo>
                    <a:pt x="68" y="485"/>
                    <a:pt x="68" y="485"/>
                    <a:pt x="68" y="485"/>
                  </a:cubicBezTo>
                  <a:cubicBezTo>
                    <a:pt x="68" y="479"/>
                    <a:pt x="68" y="479"/>
                    <a:pt x="68" y="479"/>
                  </a:cubicBezTo>
                  <a:cubicBezTo>
                    <a:pt x="75" y="479"/>
                    <a:pt x="75" y="479"/>
                    <a:pt x="75" y="479"/>
                  </a:cubicBezTo>
                  <a:lnTo>
                    <a:pt x="75" y="485"/>
                  </a:lnTo>
                  <a:close/>
                  <a:moveTo>
                    <a:pt x="75" y="472"/>
                  </a:moveTo>
                  <a:cubicBezTo>
                    <a:pt x="68" y="472"/>
                    <a:pt x="68" y="472"/>
                    <a:pt x="68" y="472"/>
                  </a:cubicBezTo>
                  <a:cubicBezTo>
                    <a:pt x="68" y="466"/>
                    <a:pt x="68" y="466"/>
                    <a:pt x="68" y="466"/>
                  </a:cubicBezTo>
                  <a:cubicBezTo>
                    <a:pt x="75" y="466"/>
                    <a:pt x="75" y="466"/>
                    <a:pt x="75" y="466"/>
                  </a:cubicBezTo>
                  <a:lnTo>
                    <a:pt x="75" y="472"/>
                  </a:lnTo>
                  <a:close/>
                  <a:moveTo>
                    <a:pt x="75" y="459"/>
                  </a:moveTo>
                  <a:cubicBezTo>
                    <a:pt x="68" y="459"/>
                    <a:pt x="68" y="459"/>
                    <a:pt x="68" y="459"/>
                  </a:cubicBezTo>
                  <a:cubicBezTo>
                    <a:pt x="68" y="453"/>
                    <a:pt x="68" y="453"/>
                    <a:pt x="68" y="453"/>
                  </a:cubicBezTo>
                  <a:cubicBezTo>
                    <a:pt x="75" y="453"/>
                    <a:pt x="75" y="453"/>
                    <a:pt x="75" y="453"/>
                  </a:cubicBezTo>
                  <a:lnTo>
                    <a:pt x="75" y="459"/>
                  </a:lnTo>
                  <a:close/>
                  <a:moveTo>
                    <a:pt x="75" y="446"/>
                  </a:moveTo>
                  <a:cubicBezTo>
                    <a:pt x="68" y="446"/>
                    <a:pt x="68" y="446"/>
                    <a:pt x="68" y="446"/>
                  </a:cubicBezTo>
                  <a:cubicBezTo>
                    <a:pt x="68" y="439"/>
                    <a:pt x="68" y="439"/>
                    <a:pt x="68" y="439"/>
                  </a:cubicBezTo>
                  <a:cubicBezTo>
                    <a:pt x="75" y="439"/>
                    <a:pt x="75" y="439"/>
                    <a:pt x="75" y="439"/>
                  </a:cubicBezTo>
                  <a:lnTo>
                    <a:pt x="75" y="446"/>
                  </a:lnTo>
                  <a:close/>
                  <a:moveTo>
                    <a:pt x="75" y="433"/>
                  </a:moveTo>
                  <a:cubicBezTo>
                    <a:pt x="68" y="433"/>
                    <a:pt x="68" y="433"/>
                    <a:pt x="68" y="433"/>
                  </a:cubicBezTo>
                  <a:cubicBezTo>
                    <a:pt x="68" y="426"/>
                    <a:pt x="68" y="426"/>
                    <a:pt x="68" y="426"/>
                  </a:cubicBezTo>
                  <a:cubicBezTo>
                    <a:pt x="75" y="426"/>
                    <a:pt x="75" y="426"/>
                    <a:pt x="75" y="426"/>
                  </a:cubicBezTo>
                  <a:lnTo>
                    <a:pt x="75" y="433"/>
                  </a:lnTo>
                  <a:close/>
                  <a:moveTo>
                    <a:pt x="75" y="420"/>
                  </a:moveTo>
                  <a:cubicBezTo>
                    <a:pt x="68" y="420"/>
                    <a:pt x="68" y="420"/>
                    <a:pt x="68" y="420"/>
                  </a:cubicBezTo>
                  <a:cubicBezTo>
                    <a:pt x="68" y="413"/>
                    <a:pt x="68" y="413"/>
                    <a:pt x="68" y="413"/>
                  </a:cubicBezTo>
                  <a:cubicBezTo>
                    <a:pt x="75" y="413"/>
                    <a:pt x="75" y="413"/>
                    <a:pt x="75" y="413"/>
                  </a:cubicBezTo>
                  <a:lnTo>
                    <a:pt x="75" y="420"/>
                  </a:lnTo>
                  <a:close/>
                  <a:moveTo>
                    <a:pt x="88" y="603"/>
                  </a:moveTo>
                  <a:cubicBezTo>
                    <a:pt x="81" y="603"/>
                    <a:pt x="81" y="603"/>
                    <a:pt x="81" y="603"/>
                  </a:cubicBezTo>
                  <a:cubicBezTo>
                    <a:pt x="81" y="597"/>
                    <a:pt x="81" y="597"/>
                    <a:pt x="81" y="597"/>
                  </a:cubicBezTo>
                  <a:cubicBezTo>
                    <a:pt x="88" y="597"/>
                    <a:pt x="88" y="597"/>
                    <a:pt x="88" y="597"/>
                  </a:cubicBezTo>
                  <a:lnTo>
                    <a:pt x="88" y="603"/>
                  </a:lnTo>
                  <a:close/>
                  <a:moveTo>
                    <a:pt x="88" y="590"/>
                  </a:moveTo>
                  <a:cubicBezTo>
                    <a:pt x="81" y="590"/>
                    <a:pt x="81" y="590"/>
                    <a:pt x="81" y="590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88" y="584"/>
                    <a:pt x="88" y="584"/>
                    <a:pt x="88" y="584"/>
                  </a:cubicBezTo>
                  <a:lnTo>
                    <a:pt x="88" y="590"/>
                  </a:lnTo>
                  <a:close/>
                  <a:moveTo>
                    <a:pt x="88" y="577"/>
                  </a:moveTo>
                  <a:cubicBezTo>
                    <a:pt x="81" y="577"/>
                    <a:pt x="81" y="577"/>
                    <a:pt x="81" y="577"/>
                  </a:cubicBezTo>
                  <a:cubicBezTo>
                    <a:pt x="81" y="571"/>
                    <a:pt x="81" y="571"/>
                    <a:pt x="81" y="571"/>
                  </a:cubicBezTo>
                  <a:cubicBezTo>
                    <a:pt x="88" y="571"/>
                    <a:pt x="88" y="571"/>
                    <a:pt x="88" y="571"/>
                  </a:cubicBezTo>
                  <a:lnTo>
                    <a:pt x="88" y="577"/>
                  </a:lnTo>
                  <a:close/>
                  <a:moveTo>
                    <a:pt x="88" y="564"/>
                  </a:moveTo>
                  <a:cubicBezTo>
                    <a:pt x="81" y="564"/>
                    <a:pt x="81" y="564"/>
                    <a:pt x="81" y="564"/>
                  </a:cubicBezTo>
                  <a:cubicBezTo>
                    <a:pt x="81" y="557"/>
                    <a:pt x="81" y="557"/>
                    <a:pt x="81" y="557"/>
                  </a:cubicBezTo>
                  <a:cubicBezTo>
                    <a:pt x="88" y="557"/>
                    <a:pt x="88" y="557"/>
                    <a:pt x="88" y="557"/>
                  </a:cubicBezTo>
                  <a:lnTo>
                    <a:pt x="88" y="564"/>
                  </a:lnTo>
                  <a:close/>
                  <a:moveTo>
                    <a:pt x="88" y="551"/>
                  </a:moveTo>
                  <a:cubicBezTo>
                    <a:pt x="81" y="551"/>
                    <a:pt x="81" y="551"/>
                    <a:pt x="81" y="551"/>
                  </a:cubicBezTo>
                  <a:cubicBezTo>
                    <a:pt x="81" y="544"/>
                    <a:pt x="81" y="544"/>
                    <a:pt x="81" y="544"/>
                  </a:cubicBezTo>
                  <a:cubicBezTo>
                    <a:pt x="88" y="544"/>
                    <a:pt x="88" y="544"/>
                    <a:pt x="88" y="544"/>
                  </a:cubicBezTo>
                  <a:lnTo>
                    <a:pt x="88" y="551"/>
                  </a:lnTo>
                  <a:close/>
                  <a:moveTo>
                    <a:pt x="88" y="538"/>
                  </a:moveTo>
                  <a:cubicBezTo>
                    <a:pt x="81" y="538"/>
                    <a:pt x="81" y="538"/>
                    <a:pt x="81" y="538"/>
                  </a:cubicBezTo>
                  <a:cubicBezTo>
                    <a:pt x="81" y="531"/>
                    <a:pt x="81" y="531"/>
                    <a:pt x="81" y="531"/>
                  </a:cubicBezTo>
                  <a:cubicBezTo>
                    <a:pt x="88" y="531"/>
                    <a:pt x="88" y="531"/>
                    <a:pt x="88" y="531"/>
                  </a:cubicBezTo>
                  <a:lnTo>
                    <a:pt x="88" y="538"/>
                  </a:lnTo>
                  <a:close/>
                  <a:moveTo>
                    <a:pt x="88" y="525"/>
                  </a:moveTo>
                  <a:cubicBezTo>
                    <a:pt x="81" y="525"/>
                    <a:pt x="81" y="525"/>
                    <a:pt x="81" y="525"/>
                  </a:cubicBezTo>
                  <a:cubicBezTo>
                    <a:pt x="81" y="518"/>
                    <a:pt x="81" y="518"/>
                    <a:pt x="81" y="518"/>
                  </a:cubicBezTo>
                  <a:cubicBezTo>
                    <a:pt x="88" y="518"/>
                    <a:pt x="88" y="518"/>
                    <a:pt x="88" y="518"/>
                  </a:cubicBezTo>
                  <a:lnTo>
                    <a:pt x="88" y="525"/>
                  </a:lnTo>
                  <a:close/>
                  <a:moveTo>
                    <a:pt x="88" y="512"/>
                  </a:moveTo>
                  <a:cubicBezTo>
                    <a:pt x="81" y="512"/>
                    <a:pt x="81" y="512"/>
                    <a:pt x="81" y="512"/>
                  </a:cubicBezTo>
                  <a:cubicBezTo>
                    <a:pt x="81" y="505"/>
                    <a:pt x="81" y="505"/>
                    <a:pt x="81" y="505"/>
                  </a:cubicBezTo>
                  <a:cubicBezTo>
                    <a:pt x="88" y="505"/>
                    <a:pt x="88" y="505"/>
                    <a:pt x="88" y="505"/>
                  </a:cubicBezTo>
                  <a:lnTo>
                    <a:pt x="88" y="512"/>
                  </a:lnTo>
                  <a:close/>
                  <a:moveTo>
                    <a:pt x="88" y="498"/>
                  </a:moveTo>
                  <a:cubicBezTo>
                    <a:pt x="81" y="498"/>
                    <a:pt x="81" y="498"/>
                    <a:pt x="81" y="498"/>
                  </a:cubicBezTo>
                  <a:cubicBezTo>
                    <a:pt x="81" y="492"/>
                    <a:pt x="81" y="492"/>
                    <a:pt x="81" y="492"/>
                  </a:cubicBezTo>
                  <a:cubicBezTo>
                    <a:pt x="88" y="492"/>
                    <a:pt x="88" y="492"/>
                    <a:pt x="88" y="492"/>
                  </a:cubicBezTo>
                  <a:lnTo>
                    <a:pt x="88" y="498"/>
                  </a:lnTo>
                  <a:close/>
                  <a:moveTo>
                    <a:pt x="88" y="485"/>
                  </a:moveTo>
                  <a:cubicBezTo>
                    <a:pt x="81" y="485"/>
                    <a:pt x="81" y="485"/>
                    <a:pt x="81" y="485"/>
                  </a:cubicBezTo>
                  <a:cubicBezTo>
                    <a:pt x="81" y="479"/>
                    <a:pt x="81" y="479"/>
                    <a:pt x="81" y="479"/>
                  </a:cubicBezTo>
                  <a:cubicBezTo>
                    <a:pt x="88" y="479"/>
                    <a:pt x="88" y="479"/>
                    <a:pt x="88" y="479"/>
                  </a:cubicBezTo>
                  <a:lnTo>
                    <a:pt x="88" y="485"/>
                  </a:lnTo>
                  <a:close/>
                  <a:moveTo>
                    <a:pt x="88" y="472"/>
                  </a:moveTo>
                  <a:cubicBezTo>
                    <a:pt x="81" y="472"/>
                    <a:pt x="81" y="472"/>
                    <a:pt x="81" y="472"/>
                  </a:cubicBezTo>
                  <a:cubicBezTo>
                    <a:pt x="81" y="466"/>
                    <a:pt x="81" y="466"/>
                    <a:pt x="81" y="466"/>
                  </a:cubicBezTo>
                  <a:cubicBezTo>
                    <a:pt x="88" y="466"/>
                    <a:pt x="88" y="466"/>
                    <a:pt x="88" y="466"/>
                  </a:cubicBezTo>
                  <a:lnTo>
                    <a:pt x="88" y="472"/>
                  </a:lnTo>
                  <a:close/>
                  <a:moveTo>
                    <a:pt x="88" y="459"/>
                  </a:moveTo>
                  <a:cubicBezTo>
                    <a:pt x="81" y="459"/>
                    <a:pt x="81" y="459"/>
                    <a:pt x="81" y="459"/>
                  </a:cubicBezTo>
                  <a:cubicBezTo>
                    <a:pt x="81" y="453"/>
                    <a:pt x="81" y="453"/>
                    <a:pt x="81" y="453"/>
                  </a:cubicBezTo>
                  <a:cubicBezTo>
                    <a:pt x="88" y="453"/>
                    <a:pt x="88" y="453"/>
                    <a:pt x="88" y="453"/>
                  </a:cubicBezTo>
                  <a:lnTo>
                    <a:pt x="88" y="459"/>
                  </a:lnTo>
                  <a:close/>
                  <a:moveTo>
                    <a:pt x="88" y="446"/>
                  </a:moveTo>
                  <a:cubicBezTo>
                    <a:pt x="81" y="446"/>
                    <a:pt x="81" y="446"/>
                    <a:pt x="81" y="446"/>
                  </a:cubicBezTo>
                  <a:cubicBezTo>
                    <a:pt x="81" y="439"/>
                    <a:pt x="81" y="439"/>
                    <a:pt x="81" y="439"/>
                  </a:cubicBezTo>
                  <a:cubicBezTo>
                    <a:pt x="88" y="439"/>
                    <a:pt x="88" y="439"/>
                    <a:pt x="88" y="439"/>
                  </a:cubicBezTo>
                  <a:lnTo>
                    <a:pt x="88" y="446"/>
                  </a:lnTo>
                  <a:close/>
                  <a:moveTo>
                    <a:pt x="88" y="433"/>
                  </a:moveTo>
                  <a:cubicBezTo>
                    <a:pt x="81" y="433"/>
                    <a:pt x="81" y="433"/>
                    <a:pt x="81" y="433"/>
                  </a:cubicBezTo>
                  <a:cubicBezTo>
                    <a:pt x="81" y="426"/>
                    <a:pt x="81" y="426"/>
                    <a:pt x="81" y="426"/>
                  </a:cubicBezTo>
                  <a:cubicBezTo>
                    <a:pt x="88" y="426"/>
                    <a:pt x="88" y="426"/>
                    <a:pt x="88" y="426"/>
                  </a:cubicBezTo>
                  <a:lnTo>
                    <a:pt x="88" y="433"/>
                  </a:lnTo>
                  <a:close/>
                  <a:moveTo>
                    <a:pt x="88" y="420"/>
                  </a:moveTo>
                  <a:cubicBezTo>
                    <a:pt x="81" y="420"/>
                    <a:pt x="81" y="420"/>
                    <a:pt x="81" y="420"/>
                  </a:cubicBezTo>
                  <a:cubicBezTo>
                    <a:pt x="81" y="413"/>
                    <a:pt x="81" y="413"/>
                    <a:pt x="81" y="413"/>
                  </a:cubicBezTo>
                  <a:cubicBezTo>
                    <a:pt x="88" y="413"/>
                    <a:pt x="88" y="413"/>
                    <a:pt x="88" y="413"/>
                  </a:cubicBezTo>
                  <a:lnTo>
                    <a:pt x="88" y="420"/>
                  </a:lnTo>
                  <a:close/>
                  <a:moveTo>
                    <a:pt x="100" y="603"/>
                  </a:moveTo>
                  <a:cubicBezTo>
                    <a:pt x="94" y="603"/>
                    <a:pt x="94" y="603"/>
                    <a:pt x="94" y="603"/>
                  </a:cubicBezTo>
                  <a:cubicBezTo>
                    <a:pt x="94" y="597"/>
                    <a:pt x="94" y="597"/>
                    <a:pt x="94" y="597"/>
                  </a:cubicBezTo>
                  <a:cubicBezTo>
                    <a:pt x="100" y="597"/>
                    <a:pt x="100" y="597"/>
                    <a:pt x="100" y="597"/>
                  </a:cubicBezTo>
                  <a:lnTo>
                    <a:pt x="100" y="603"/>
                  </a:lnTo>
                  <a:close/>
                  <a:moveTo>
                    <a:pt x="100" y="590"/>
                  </a:moveTo>
                  <a:cubicBezTo>
                    <a:pt x="94" y="590"/>
                    <a:pt x="94" y="590"/>
                    <a:pt x="94" y="590"/>
                  </a:cubicBezTo>
                  <a:cubicBezTo>
                    <a:pt x="94" y="584"/>
                    <a:pt x="94" y="584"/>
                    <a:pt x="94" y="584"/>
                  </a:cubicBezTo>
                  <a:cubicBezTo>
                    <a:pt x="100" y="584"/>
                    <a:pt x="100" y="584"/>
                    <a:pt x="100" y="584"/>
                  </a:cubicBezTo>
                  <a:lnTo>
                    <a:pt x="100" y="590"/>
                  </a:lnTo>
                  <a:close/>
                  <a:moveTo>
                    <a:pt x="100" y="577"/>
                  </a:moveTo>
                  <a:cubicBezTo>
                    <a:pt x="94" y="577"/>
                    <a:pt x="94" y="577"/>
                    <a:pt x="94" y="577"/>
                  </a:cubicBezTo>
                  <a:cubicBezTo>
                    <a:pt x="94" y="571"/>
                    <a:pt x="94" y="571"/>
                    <a:pt x="94" y="571"/>
                  </a:cubicBezTo>
                  <a:cubicBezTo>
                    <a:pt x="100" y="571"/>
                    <a:pt x="100" y="571"/>
                    <a:pt x="100" y="571"/>
                  </a:cubicBezTo>
                  <a:lnTo>
                    <a:pt x="100" y="577"/>
                  </a:lnTo>
                  <a:close/>
                  <a:moveTo>
                    <a:pt x="100" y="564"/>
                  </a:moveTo>
                  <a:cubicBezTo>
                    <a:pt x="94" y="564"/>
                    <a:pt x="94" y="564"/>
                    <a:pt x="94" y="564"/>
                  </a:cubicBezTo>
                  <a:cubicBezTo>
                    <a:pt x="94" y="557"/>
                    <a:pt x="94" y="557"/>
                    <a:pt x="94" y="557"/>
                  </a:cubicBezTo>
                  <a:cubicBezTo>
                    <a:pt x="100" y="557"/>
                    <a:pt x="100" y="557"/>
                    <a:pt x="100" y="557"/>
                  </a:cubicBezTo>
                  <a:lnTo>
                    <a:pt x="100" y="564"/>
                  </a:lnTo>
                  <a:close/>
                  <a:moveTo>
                    <a:pt x="100" y="551"/>
                  </a:moveTo>
                  <a:cubicBezTo>
                    <a:pt x="94" y="551"/>
                    <a:pt x="94" y="551"/>
                    <a:pt x="94" y="551"/>
                  </a:cubicBezTo>
                  <a:cubicBezTo>
                    <a:pt x="94" y="544"/>
                    <a:pt x="94" y="544"/>
                    <a:pt x="94" y="544"/>
                  </a:cubicBezTo>
                  <a:cubicBezTo>
                    <a:pt x="100" y="544"/>
                    <a:pt x="100" y="544"/>
                    <a:pt x="100" y="544"/>
                  </a:cubicBezTo>
                  <a:lnTo>
                    <a:pt x="100" y="551"/>
                  </a:lnTo>
                  <a:close/>
                  <a:moveTo>
                    <a:pt x="100" y="538"/>
                  </a:moveTo>
                  <a:cubicBezTo>
                    <a:pt x="94" y="538"/>
                    <a:pt x="94" y="538"/>
                    <a:pt x="94" y="538"/>
                  </a:cubicBezTo>
                  <a:cubicBezTo>
                    <a:pt x="94" y="531"/>
                    <a:pt x="94" y="531"/>
                    <a:pt x="94" y="531"/>
                  </a:cubicBezTo>
                  <a:cubicBezTo>
                    <a:pt x="100" y="531"/>
                    <a:pt x="100" y="531"/>
                    <a:pt x="100" y="531"/>
                  </a:cubicBezTo>
                  <a:lnTo>
                    <a:pt x="100" y="538"/>
                  </a:lnTo>
                  <a:close/>
                  <a:moveTo>
                    <a:pt x="100" y="525"/>
                  </a:moveTo>
                  <a:cubicBezTo>
                    <a:pt x="94" y="525"/>
                    <a:pt x="94" y="525"/>
                    <a:pt x="94" y="525"/>
                  </a:cubicBezTo>
                  <a:cubicBezTo>
                    <a:pt x="94" y="518"/>
                    <a:pt x="94" y="518"/>
                    <a:pt x="94" y="518"/>
                  </a:cubicBezTo>
                  <a:cubicBezTo>
                    <a:pt x="100" y="518"/>
                    <a:pt x="100" y="518"/>
                    <a:pt x="100" y="518"/>
                  </a:cubicBezTo>
                  <a:lnTo>
                    <a:pt x="100" y="525"/>
                  </a:lnTo>
                  <a:close/>
                  <a:moveTo>
                    <a:pt x="100" y="512"/>
                  </a:moveTo>
                  <a:cubicBezTo>
                    <a:pt x="94" y="512"/>
                    <a:pt x="94" y="512"/>
                    <a:pt x="94" y="512"/>
                  </a:cubicBezTo>
                  <a:cubicBezTo>
                    <a:pt x="94" y="505"/>
                    <a:pt x="94" y="505"/>
                    <a:pt x="94" y="505"/>
                  </a:cubicBezTo>
                  <a:cubicBezTo>
                    <a:pt x="100" y="505"/>
                    <a:pt x="100" y="505"/>
                    <a:pt x="100" y="505"/>
                  </a:cubicBezTo>
                  <a:lnTo>
                    <a:pt x="100" y="512"/>
                  </a:lnTo>
                  <a:close/>
                  <a:moveTo>
                    <a:pt x="100" y="498"/>
                  </a:moveTo>
                  <a:cubicBezTo>
                    <a:pt x="94" y="498"/>
                    <a:pt x="94" y="498"/>
                    <a:pt x="94" y="498"/>
                  </a:cubicBezTo>
                  <a:cubicBezTo>
                    <a:pt x="94" y="492"/>
                    <a:pt x="94" y="492"/>
                    <a:pt x="94" y="492"/>
                  </a:cubicBezTo>
                  <a:cubicBezTo>
                    <a:pt x="100" y="492"/>
                    <a:pt x="100" y="492"/>
                    <a:pt x="100" y="492"/>
                  </a:cubicBezTo>
                  <a:lnTo>
                    <a:pt x="100" y="498"/>
                  </a:lnTo>
                  <a:close/>
                  <a:moveTo>
                    <a:pt x="100" y="485"/>
                  </a:moveTo>
                  <a:cubicBezTo>
                    <a:pt x="94" y="485"/>
                    <a:pt x="94" y="485"/>
                    <a:pt x="94" y="485"/>
                  </a:cubicBezTo>
                  <a:cubicBezTo>
                    <a:pt x="94" y="479"/>
                    <a:pt x="94" y="479"/>
                    <a:pt x="94" y="479"/>
                  </a:cubicBezTo>
                  <a:cubicBezTo>
                    <a:pt x="100" y="479"/>
                    <a:pt x="100" y="479"/>
                    <a:pt x="100" y="479"/>
                  </a:cubicBezTo>
                  <a:lnTo>
                    <a:pt x="100" y="485"/>
                  </a:lnTo>
                  <a:close/>
                  <a:moveTo>
                    <a:pt x="100" y="472"/>
                  </a:moveTo>
                  <a:cubicBezTo>
                    <a:pt x="94" y="472"/>
                    <a:pt x="94" y="472"/>
                    <a:pt x="94" y="472"/>
                  </a:cubicBezTo>
                  <a:cubicBezTo>
                    <a:pt x="94" y="466"/>
                    <a:pt x="94" y="466"/>
                    <a:pt x="94" y="466"/>
                  </a:cubicBezTo>
                  <a:cubicBezTo>
                    <a:pt x="100" y="466"/>
                    <a:pt x="100" y="466"/>
                    <a:pt x="100" y="466"/>
                  </a:cubicBezTo>
                  <a:lnTo>
                    <a:pt x="100" y="472"/>
                  </a:lnTo>
                  <a:close/>
                  <a:moveTo>
                    <a:pt x="100" y="459"/>
                  </a:moveTo>
                  <a:cubicBezTo>
                    <a:pt x="94" y="459"/>
                    <a:pt x="94" y="459"/>
                    <a:pt x="94" y="459"/>
                  </a:cubicBezTo>
                  <a:cubicBezTo>
                    <a:pt x="94" y="453"/>
                    <a:pt x="94" y="453"/>
                    <a:pt x="94" y="453"/>
                  </a:cubicBezTo>
                  <a:cubicBezTo>
                    <a:pt x="100" y="453"/>
                    <a:pt x="100" y="453"/>
                    <a:pt x="100" y="453"/>
                  </a:cubicBezTo>
                  <a:lnTo>
                    <a:pt x="100" y="459"/>
                  </a:lnTo>
                  <a:close/>
                  <a:moveTo>
                    <a:pt x="100" y="446"/>
                  </a:moveTo>
                  <a:cubicBezTo>
                    <a:pt x="94" y="446"/>
                    <a:pt x="94" y="446"/>
                    <a:pt x="94" y="446"/>
                  </a:cubicBezTo>
                  <a:cubicBezTo>
                    <a:pt x="94" y="439"/>
                    <a:pt x="94" y="439"/>
                    <a:pt x="94" y="439"/>
                  </a:cubicBezTo>
                  <a:cubicBezTo>
                    <a:pt x="100" y="439"/>
                    <a:pt x="100" y="439"/>
                    <a:pt x="100" y="439"/>
                  </a:cubicBezTo>
                  <a:lnTo>
                    <a:pt x="100" y="446"/>
                  </a:lnTo>
                  <a:close/>
                  <a:moveTo>
                    <a:pt x="100" y="433"/>
                  </a:moveTo>
                  <a:cubicBezTo>
                    <a:pt x="94" y="433"/>
                    <a:pt x="94" y="433"/>
                    <a:pt x="94" y="433"/>
                  </a:cubicBezTo>
                  <a:cubicBezTo>
                    <a:pt x="94" y="426"/>
                    <a:pt x="94" y="426"/>
                    <a:pt x="94" y="426"/>
                  </a:cubicBezTo>
                  <a:cubicBezTo>
                    <a:pt x="100" y="426"/>
                    <a:pt x="100" y="426"/>
                    <a:pt x="100" y="426"/>
                  </a:cubicBezTo>
                  <a:lnTo>
                    <a:pt x="100" y="433"/>
                  </a:lnTo>
                  <a:close/>
                  <a:moveTo>
                    <a:pt x="100" y="420"/>
                  </a:moveTo>
                  <a:cubicBezTo>
                    <a:pt x="94" y="420"/>
                    <a:pt x="94" y="420"/>
                    <a:pt x="94" y="420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100" y="413"/>
                    <a:pt x="100" y="413"/>
                    <a:pt x="100" y="413"/>
                  </a:cubicBezTo>
                  <a:lnTo>
                    <a:pt x="100" y="420"/>
                  </a:lnTo>
                  <a:close/>
                  <a:moveTo>
                    <a:pt x="100" y="407"/>
                  </a:moveTo>
                  <a:cubicBezTo>
                    <a:pt x="94" y="407"/>
                    <a:pt x="94" y="407"/>
                    <a:pt x="94" y="407"/>
                  </a:cubicBezTo>
                  <a:cubicBezTo>
                    <a:pt x="94" y="400"/>
                    <a:pt x="94" y="400"/>
                    <a:pt x="94" y="400"/>
                  </a:cubicBezTo>
                  <a:cubicBezTo>
                    <a:pt x="100" y="400"/>
                    <a:pt x="100" y="400"/>
                    <a:pt x="100" y="400"/>
                  </a:cubicBezTo>
                  <a:lnTo>
                    <a:pt x="100" y="407"/>
                  </a:lnTo>
                  <a:close/>
                  <a:moveTo>
                    <a:pt x="100" y="394"/>
                  </a:moveTo>
                  <a:cubicBezTo>
                    <a:pt x="94" y="394"/>
                    <a:pt x="94" y="394"/>
                    <a:pt x="94" y="394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100" y="387"/>
                    <a:pt x="100" y="387"/>
                    <a:pt x="100" y="387"/>
                  </a:cubicBezTo>
                  <a:lnTo>
                    <a:pt x="100" y="394"/>
                  </a:lnTo>
                  <a:close/>
                  <a:moveTo>
                    <a:pt x="97" y="379"/>
                  </a:moveTo>
                  <a:cubicBezTo>
                    <a:pt x="94" y="379"/>
                    <a:pt x="91" y="376"/>
                    <a:pt x="91" y="372"/>
                  </a:cubicBezTo>
                  <a:cubicBezTo>
                    <a:pt x="91" y="368"/>
                    <a:pt x="94" y="366"/>
                    <a:pt x="97" y="366"/>
                  </a:cubicBezTo>
                  <a:cubicBezTo>
                    <a:pt x="101" y="366"/>
                    <a:pt x="104" y="368"/>
                    <a:pt x="104" y="372"/>
                  </a:cubicBezTo>
                  <a:cubicBezTo>
                    <a:pt x="104" y="376"/>
                    <a:pt x="101" y="379"/>
                    <a:pt x="97" y="379"/>
                  </a:cubicBezTo>
                  <a:close/>
                  <a:moveTo>
                    <a:pt x="113" y="603"/>
                  </a:moveTo>
                  <a:cubicBezTo>
                    <a:pt x="107" y="603"/>
                    <a:pt x="107" y="603"/>
                    <a:pt x="107" y="603"/>
                  </a:cubicBezTo>
                  <a:cubicBezTo>
                    <a:pt x="107" y="597"/>
                    <a:pt x="107" y="597"/>
                    <a:pt x="107" y="597"/>
                  </a:cubicBezTo>
                  <a:cubicBezTo>
                    <a:pt x="113" y="597"/>
                    <a:pt x="113" y="597"/>
                    <a:pt x="113" y="597"/>
                  </a:cubicBezTo>
                  <a:lnTo>
                    <a:pt x="113" y="603"/>
                  </a:lnTo>
                  <a:close/>
                  <a:moveTo>
                    <a:pt x="113" y="590"/>
                  </a:moveTo>
                  <a:cubicBezTo>
                    <a:pt x="107" y="590"/>
                    <a:pt x="107" y="590"/>
                    <a:pt x="107" y="590"/>
                  </a:cubicBezTo>
                  <a:cubicBezTo>
                    <a:pt x="107" y="584"/>
                    <a:pt x="107" y="584"/>
                    <a:pt x="107" y="584"/>
                  </a:cubicBezTo>
                  <a:cubicBezTo>
                    <a:pt x="113" y="584"/>
                    <a:pt x="113" y="584"/>
                    <a:pt x="113" y="584"/>
                  </a:cubicBezTo>
                  <a:lnTo>
                    <a:pt x="113" y="590"/>
                  </a:lnTo>
                  <a:close/>
                  <a:moveTo>
                    <a:pt x="113" y="577"/>
                  </a:moveTo>
                  <a:cubicBezTo>
                    <a:pt x="107" y="577"/>
                    <a:pt x="107" y="577"/>
                    <a:pt x="107" y="577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113" y="571"/>
                    <a:pt x="113" y="571"/>
                    <a:pt x="113" y="571"/>
                  </a:cubicBezTo>
                  <a:lnTo>
                    <a:pt x="113" y="577"/>
                  </a:lnTo>
                  <a:close/>
                  <a:moveTo>
                    <a:pt x="113" y="564"/>
                  </a:moveTo>
                  <a:cubicBezTo>
                    <a:pt x="107" y="564"/>
                    <a:pt x="107" y="564"/>
                    <a:pt x="107" y="564"/>
                  </a:cubicBezTo>
                  <a:cubicBezTo>
                    <a:pt x="107" y="557"/>
                    <a:pt x="107" y="557"/>
                    <a:pt x="107" y="557"/>
                  </a:cubicBezTo>
                  <a:cubicBezTo>
                    <a:pt x="113" y="557"/>
                    <a:pt x="113" y="557"/>
                    <a:pt x="113" y="557"/>
                  </a:cubicBezTo>
                  <a:lnTo>
                    <a:pt x="113" y="564"/>
                  </a:lnTo>
                  <a:close/>
                  <a:moveTo>
                    <a:pt x="113" y="551"/>
                  </a:moveTo>
                  <a:cubicBezTo>
                    <a:pt x="107" y="551"/>
                    <a:pt x="107" y="551"/>
                    <a:pt x="107" y="551"/>
                  </a:cubicBezTo>
                  <a:cubicBezTo>
                    <a:pt x="107" y="544"/>
                    <a:pt x="107" y="544"/>
                    <a:pt x="107" y="544"/>
                  </a:cubicBezTo>
                  <a:cubicBezTo>
                    <a:pt x="113" y="544"/>
                    <a:pt x="113" y="544"/>
                    <a:pt x="113" y="544"/>
                  </a:cubicBezTo>
                  <a:lnTo>
                    <a:pt x="113" y="551"/>
                  </a:lnTo>
                  <a:close/>
                  <a:moveTo>
                    <a:pt x="113" y="538"/>
                  </a:moveTo>
                  <a:cubicBezTo>
                    <a:pt x="107" y="538"/>
                    <a:pt x="107" y="538"/>
                    <a:pt x="107" y="538"/>
                  </a:cubicBezTo>
                  <a:cubicBezTo>
                    <a:pt x="107" y="531"/>
                    <a:pt x="107" y="531"/>
                    <a:pt x="107" y="531"/>
                  </a:cubicBezTo>
                  <a:cubicBezTo>
                    <a:pt x="113" y="531"/>
                    <a:pt x="113" y="531"/>
                    <a:pt x="113" y="531"/>
                  </a:cubicBezTo>
                  <a:lnTo>
                    <a:pt x="113" y="538"/>
                  </a:lnTo>
                  <a:close/>
                  <a:moveTo>
                    <a:pt x="113" y="525"/>
                  </a:moveTo>
                  <a:cubicBezTo>
                    <a:pt x="107" y="525"/>
                    <a:pt x="107" y="525"/>
                    <a:pt x="107" y="525"/>
                  </a:cubicBezTo>
                  <a:cubicBezTo>
                    <a:pt x="107" y="518"/>
                    <a:pt x="107" y="518"/>
                    <a:pt x="107" y="518"/>
                  </a:cubicBezTo>
                  <a:cubicBezTo>
                    <a:pt x="113" y="518"/>
                    <a:pt x="113" y="518"/>
                    <a:pt x="113" y="518"/>
                  </a:cubicBezTo>
                  <a:lnTo>
                    <a:pt x="113" y="525"/>
                  </a:lnTo>
                  <a:close/>
                  <a:moveTo>
                    <a:pt x="113" y="512"/>
                  </a:moveTo>
                  <a:cubicBezTo>
                    <a:pt x="107" y="512"/>
                    <a:pt x="107" y="512"/>
                    <a:pt x="107" y="512"/>
                  </a:cubicBezTo>
                  <a:cubicBezTo>
                    <a:pt x="107" y="505"/>
                    <a:pt x="107" y="505"/>
                    <a:pt x="107" y="505"/>
                  </a:cubicBezTo>
                  <a:cubicBezTo>
                    <a:pt x="113" y="505"/>
                    <a:pt x="113" y="505"/>
                    <a:pt x="113" y="505"/>
                  </a:cubicBezTo>
                  <a:lnTo>
                    <a:pt x="113" y="512"/>
                  </a:lnTo>
                  <a:close/>
                  <a:moveTo>
                    <a:pt x="113" y="498"/>
                  </a:moveTo>
                  <a:cubicBezTo>
                    <a:pt x="107" y="498"/>
                    <a:pt x="107" y="498"/>
                    <a:pt x="107" y="498"/>
                  </a:cubicBezTo>
                  <a:cubicBezTo>
                    <a:pt x="107" y="492"/>
                    <a:pt x="107" y="492"/>
                    <a:pt x="107" y="492"/>
                  </a:cubicBezTo>
                  <a:cubicBezTo>
                    <a:pt x="113" y="492"/>
                    <a:pt x="113" y="492"/>
                    <a:pt x="113" y="492"/>
                  </a:cubicBezTo>
                  <a:lnTo>
                    <a:pt x="113" y="498"/>
                  </a:lnTo>
                  <a:close/>
                  <a:moveTo>
                    <a:pt x="113" y="485"/>
                  </a:moveTo>
                  <a:cubicBezTo>
                    <a:pt x="107" y="485"/>
                    <a:pt x="107" y="485"/>
                    <a:pt x="107" y="485"/>
                  </a:cubicBezTo>
                  <a:cubicBezTo>
                    <a:pt x="107" y="479"/>
                    <a:pt x="107" y="479"/>
                    <a:pt x="107" y="479"/>
                  </a:cubicBezTo>
                  <a:cubicBezTo>
                    <a:pt x="113" y="479"/>
                    <a:pt x="113" y="479"/>
                    <a:pt x="113" y="479"/>
                  </a:cubicBezTo>
                  <a:lnTo>
                    <a:pt x="113" y="485"/>
                  </a:lnTo>
                  <a:close/>
                  <a:moveTo>
                    <a:pt x="113" y="472"/>
                  </a:moveTo>
                  <a:cubicBezTo>
                    <a:pt x="107" y="472"/>
                    <a:pt x="107" y="472"/>
                    <a:pt x="107" y="472"/>
                  </a:cubicBezTo>
                  <a:cubicBezTo>
                    <a:pt x="107" y="466"/>
                    <a:pt x="107" y="466"/>
                    <a:pt x="107" y="466"/>
                  </a:cubicBezTo>
                  <a:cubicBezTo>
                    <a:pt x="113" y="466"/>
                    <a:pt x="113" y="466"/>
                    <a:pt x="113" y="466"/>
                  </a:cubicBezTo>
                  <a:lnTo>
                    <a:pt x="113" y="472"/>
                  </a:lnTo>
                  <a:close/>
                  <a:moveTo>
                    <a:pt x="113" y="459"/>
                  </a:moveTo>
                  <a:cubicBezTo>
                    <a:pt x="107" y="459"/>
                    <a:pt x="107" y="459"/>
                    <a:pt x="107" y="459"/>
                  </a:cubicBezTo>
                  <a:cubicBezTo>
                    <a:pt x="107" y="453"/>
                    <a:pt x="107" y="453"/>
                    <a:pt x="107" y="453"/>
                  </a:cubicBezTo>
                  <a:cubicBezTo>
                    <a:pt x="113" y="453"/>
                    <a:pt x="113" y="453"/>
                    <a:pt x="113" y="453"/>
                  </a:cubicBezTo>
                  <a:lnTo>
                    <a:pt x="113" y="459"/>
                  </a:lnTo>
                  <a:close/>
                  <a:moveTo>
                    <a:pt x="113" y="446"/>
                  </a:moveTo>
                  <a:cubicBezTo>
                    <a:pt x="107" y="446"/>
                    <a:pt x="107" y="446"/>
                    <a:pt x="107" y="446"/>
                  </a:cubicBezTo>
                  <a:cubicBezTo>
                    <a:pt x="107" y="439"/>
                    <a:pt x="107" y="439"/>
                    <a:pt x="107" y="439"/>
                  </a:cubicBezTo>
                  <a:cubicBezTo>
                    <a:pt x="113" y="439"/>
                    <a:pt x="113" y="439"/>
                    <a:pt x="113" y="439"/>
                  </a:cubicBezTo>
                  <a:lnTo>
                    <a:pt x="113" y="446"/>
                  </a:lnTo>
                  <a:close/>
                  <a:moveTo>
                    <a:pt x="113" y="433"/>
                  </a:moveTo>
                  <a:cubicBezTo>
                    <a:pt x="107" y="433"/>
                    <a:pt x="107" y="433"/>
                    <a:pt x="107" y="433"/>
                  </a:cubicBezTo>
                  <a:cubicBezTo>
                    <a:pt x="107" y="426"/>
                    <a:pt x="107" y="426"/>
                    <a:pt x="107" y="426"/>
                  </a:cubicBezTo>
                  <a:cubicBezTo>
                    <a:pt x="113" y="426"/>
                    <a:pt x="113" y="426"/>
                    <a:pt x="113" y="426"/>
                  </a:cubicBezTo>
                  <a:lnTo>
                    <a:pt x="113" y="433"/>
                  </a:lnTo>
                  <a:close/>
                  <a:moveTo>
                    <a:pt x="113" y="420"/>
                  </a:moveTo>
                  <a:cubicBezTo>
                    <a:pt x="107" y="420"/>
                    <a:pt x="107" y="420"/>
                    <a:pt x="107" y="420"/>
                  </a:cubicBezTo>
                  <a:cubicBezTo>
                    <a:pt x="107" y="413"/>
                    <a:pt x="107" y="413"/>
                    <a:pt x="107" y="413"/>
                  </a:cubicBezTo>
                  <a:cubicBezTo>
                    <a:pt x="113" y="413"/>
                    <a:pt x="113" y="413"/>
                    <a:pt x="113" y="413"/>
                  </a:cubicBezTo>
                  <a:lnTo>
                    <a:pt x="113" y="420"/>
                  </a:lnTo>
                  <a:close/>
                  <a:moveTo>
                    <a:pt x="113" y="407"/>
                  </a:moveTo>
                  <a:cubicBezTo>
                    <a:pt x="107" y="407"/>
                    <a:pt x="107" y="407"/>
                    <a:pt x="107" y="407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13" y="400"/>
                    <a:pt x="113" y="400"/>
                    <a:pt x="113" y="400"/>
                  </a:cubicBezTo>
                  <a:lnTo>
                    <a:pt x="113" y="407"/>
                  </a:lnTo>
                  <a:close/>
                  <a:moveTo>
                    <a:pt x="113" y="394"/>
                  </a:moveTo>
                  <a:cubicBezTo>
                    <a:pt x="107" y="394"/>
                    <a:pt x="107" y="394"/>
                    <a:pt x="107" y="394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13" y="387"/>
                    <a:pt x="113" y="387"/>
                    <a:pt x="113" y="387"/>
                  </a:cubicBezTo>
                  <a:lnTo>
                    <a:pt x="113" y="394"/>
                  </a:lnTo>
                  <a:close/>
                  <a:moveTo>
                    <a:pt x="126" y="603"/>
                  </a:moveTo>
                  <a:cubicBezTo>
                    <a:pt x="120" y="603"/>
                    <a:pt x="120" y="603"/>
                    <a:pt x="120" y="603"/>
                  </a:cubicBezTo>
                  <a:cubicBezTo>
                    <a:pt x="120" y="597"/>
                    <a:pt x="120" y="597"/>
                    <a:pt x="120" y="597"/>
                  </a:cubicBezTo>
                  <a:cubicBezTo>
                    <a:pt x="126" y="597"/>
                    <a:pt x="126" y="597"/>
                    <a:pt x="126" y="597"/>
                  </a:cubicBezTo>
                  <a:lnTo>
                    <a:pt x="126" y="603"/>
                  </a:lnTo>
                  <a:close/>
                  <a:moveTo>
                    <a:pt x="126" y="590"/>
                  </a:moveTo>
                  <a:cubicBezTo>
                    <a:pt x="120" y="590"/>
                    <a:pt x="120" y="590"/>
                    <a:pt x="120" y="590"/>
                  </a:cubicBezTo>
                  <a:cubicBezTo>
                    <a:pt x="120" y="584"/>
                    <a:pt x="120" y="584"/>
                    <a:pt x="120" y="584"/>
                  </a:cubicBezTo>
                  <a:cubicBezTo>
                    <a:pt x="126" y="584"/>
                    <a:pt x="126" y="584"/>
                    <a:pt x="126" y="584"/>
                  </a:cubicBezTo>
                  <a:lnTo>
                    <a:pt x="126" y="590"/>
                  </a:lnTo>
                  <a:close/>
                  <a:moveTo>
                    <a:pt x="126" y="577"/>
                  </a:moveTo>
                  <a:cubicBezTo>
                    <a:pt x="120" y="577"/>
                    <a:pt x="120" y="577"/>
                    <a:pt x="120" y="577"/>
                  </a:cubicBezTo>
                  <a:cubicBezTo>
                    <a:pt x="120" y="571"/>
                    <a:pt x="120" y="571"/>
                    <a:pt x="120" y="571"/>
                  </a:cubicBezTo>
                  <a:cubicBezTo>
                    <a:pt x="126" y="571"/>
                    <a:pt x="126" y="571"/>
                    <a:pt x="126" y="571"/>
                  </a:cubicBezTo>
                  <a:lnTo>
                    <a:pt x="126" y="577"/>
                  </a:lnTo>
                  <a:close/>
                  <a:moveTo>
                    <a:pt x="126" y="564"/>
                  </a:moveTo>
                  <a:cubicBezTo>
                    <a:pt x="120" y="564"/>
                    <a:pt x="120" y="564"/>
                    <a:pt x="120" y="564"/>
                  </a:cubicBezTo>
                  <a:cubicBezTo>
                    <a:pt x="120" y="557"/>
                    <a:pt x="120" y="557"/>
                    <a:pt x="120" y="557"/>
                  </a:cubicBezTo>
                  <a:cubicBezTo>
                    <a:pt x="126" y="557"/>
                    <a:pt x="126" y="557"/>
                    <a:pt x="126" y="557"/>
                  </a:cubicBezTo>
                  <a:lnTo>
                    <a:pt x="126" y="564"/>
                  </a:lnTo>
                  <a:close/>
                  <a:moveTo>
                    <a:pt x="126" y="551"/>
                  </a:moveTo>
                  <a:cubicBezTo>
                    <a:pt x="120" y="551"/>
                    <a:pt x="120" y="551"/>
                    <a:pt x="120" y="551"/>
                  </a:cubicBezTo>
                  <a:cubicBezTo>
                    <a:pt x="120" y="544"/>
                    <a:pt x="120" y="544"/>
                    <a:pt x="120" y="544"/>
                  </a:cubicBezTo>
                  <a:cubicBezTo>
                    <a:pt x="126" y="544"/>
                    <a:pt x="126" y="544"/>
                    <a:pt x="126" y="544"/>
                  </a:cubicBezTo>
                  <a:lnTo>
                    <a:pt x="126" y="551"/>
                  </a:lnTo>
                  <a:close/>
                  <a:moveTo>
                    <a:pt x="126" y="538"/>
                  </a:moveTo>
                  <a:cubicBezTo>
                    <a:pt x="120" y="538"/>
                    <a:pt x="120" y="538"/>
                    <a:pt x="120" y="538"/>
                  </a:cubicBezTo>
                  <a:cubicBezTo>
                    <a:pt x="120" y="531"/>
                    <a:pt x="120" y="531"/>
                    <a:pt x="120" y="531"/>
                  </a:cubicBezTo>
                  <a:cubicBezTo>
                    <a:pt x="126" y="531"/>
                    <a:pt x="126" y="531"/>
                    <a:pt x="126" y="531"/>
                  </a:cubicBezTo>
                  <a:lnTo>
                    <a:pt x="126" y="538"/>
                  </a:lnTo>
                  <a:close/>
                  <a:moveTo>
                    <a:pt x="126" y="525"/>
                  </a:moveTo>
                  <a:cubicBezTo>
                    <a:pt x="120" y="525"/>
                    <a:pt x="120" y="525"/>
                    <a:pt x="120" y="525"/>
                  </a:cubicBezTo>
                  <a:cubicBezTo>
                    <a:pt x="120" y="518"/>
                    <a:pt x="120" y="518"/>
                    <a:pt x="120" y="518"/>
                  </a:cubicBezTo>
                  <a:cubicBezTo>
                    <a:pt x="126" y="518"/>
                    <a:pt x="126" y="518"/>
                    <a:pt x="126" y="518"/>
                  </a:cubicBezTo>
                  <a:lnTo>
                    <a:pt x="126" y="525"/>
                  </a:lnTo>
                  <a:close/>
                  <a:moveTo>
                    <a:pt x="126" y="512"/>
                  </a:moveTo>
                  <a:cubicBezTo>
                    <a:pt x="120" y="512"/>
                    <a:pt x="120" y="512"/>
                    <a:pt x="120" y="512"/>
                  </a:cubicBezTo>
                  <a:cubicBezTo>
                    <a:pt x="120" y="505"/>
                    <a:pt x="120" y="505"/>
                    <a:pt x="120" y="505"/>
                  </a:cubicBezTo>
                  <a:cubicBezTo>
                    <a:pt x="126" y="505"/>
                    <a:pt x="126" y="505"/>
                    <a:pt x="126" y="505"/>
                  </a:cubicBezTo>
                  <a:lnTo>
                    <a:pt x="126" y="512"/>
                  </a:lnTo>
                  <a:close/>
                  <a:moveTo>
                    <a:pt x="126" y="498"/>
                  </a:moveTo>
                  <a:cubicBezTo>
                    <a:pt x="120" y="498"/>
                    <a:pt x="120" y="498"/>
                    <a:pt x="120" y="498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26" y="492"/>
                    <a:pt x="126" y="492"/>
                    <a:pt x="126" y="492"/>
                  </a:cubicBezTo>
                  <a:lnTo>
                    <a:pt x="126" y="498"/>
                  </a:lnTo>
                  <a:close/>
                  <a:moveTo>
                    <a:pt x="126" y="485"/>
                  </a:moveTo>
                  <a:cubicBezTo>
                    <a:pt x="120" y="485"/>
                    <a:pt x="120" y="485"/>
                    <a:pt x="120" y="485"/>
                  </a:cubicBezTo>
                  <a:cubicBezTo>
                    <a:pt x="120" y="479"/>
                    <a:pt x="120" y="479"/>
                    <a:pt x="120" y="479"/>
                  </a:cubicBezTo>
                  <a:cubicBezTo>
                    <a:pt x="126" y="479"/>
                    <a:pt x="126" y="479"/>
                    <a:pt x="126" y="479"/>
                  </a:cubicBezTo>
                  <a:lnTo>
                    <a:pt x="126" y="485"/>
                  </a:lnTo>
                  <a:close/>
                  <a:moveTo>
                    <a:pt x="126" y="472"/>
                  </a:moveTo>
                  <a:cubicBezTo>
                    <a:pt x="120" y="472"/>
                    <a:pt x="120" y="472"/>
                    <a:pt x="120" y="472"/>
                  </a:cubicBezTo>
                  <a:cubicBezTo>
                    <a:pt x="120" y="466"/>
                    <a:pt x="120" y="466"/>
                    <a:pt x="120" y="466"/>
                  </a:cubicBezTo>
                  <a:cubicBezTo>
                    <a:pt x="126" y="466"/>
                    <a:pt x="126" y="466"/>
                    <a:pt x="126" y="466"/>
                  </a:cubicBezTo>
                  <a:lnTo>
                    <a:pt x="126" y="472"/>
                  </a:lnTo>
                  <a:close/>
                  <a:moveTo>
                    <a:pt x="126" y="459"/>
                  </a:moveTo>
                  <a:cubicBezTo>
                    <a:pt x="120" y="459"/>
                    <a:pt x="120" y="459"/>
                    <a:pt x="120" y="459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126" y="453"/>
                    <a:pt x="126" y="453"/>
                    <a:pt x="126" y="453"/>
                  </a:cubicBezTo>
                  <a:lnTo>
                    <a:pt x="126" y="459"/>
                  </a:lnTo>
                  <a:close/>
                  <a:moveTo>
                    <a:pt x="126" y="446"/>
                  </a:moveTo>
                  <a:cubicBezTo>
                    <a:pt x="120" y="446"/>
                    <a:pt x="120" y="446"/>
                    <a:pt x="120" y="446"/>
                  </a:cubicBezTo>
                  <a:cubicBezTo>
                    <a:pt x="120" y="439"/>
                    <a:pt x="120" y="439"/>
                    <a:pt x="120" y="439"/>
                  </a:cubicBezTo>
                  <a:cubicBezTo>
                    <a:pt x="126" y="439"/>
                    <a:pt x="126" y="439"/>
                    <a:pt x="126" y="439"/>
                  </a:cubicBezTo>
                  <a:lnTo>
                    <a:pt x="126" y="446"/>
                  </a:lnTo>
                  <a:close/>
                  <a:moveTo>
                    <a:pt x="126" y="433"/>
                  </a:moveTo>
                  <a:cubicBezTo>
                    <a:pt x="120" y="433"/>
                    <a:pt x="120" y="433"/>
                    <a:pt x="120" y="433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26" y="426"/>
                    <a:pt x="126" y="426"/>
                    <a:pt x="126" y="426"/>
                  </a:cubicBezTo>
                  <a:lnTo>
                    <a:pt x="126" y="433"/>
                  </a:lnTo>
                  <a:close/>
                  <a:moveTo>
                    <a:pt x="126" y="420"/>
                  </a:moveTo>
                  <a:cubicBezTo>
                    <a:pt x="120" y="420"/>
                    <a:pt x="120" y="420"/>
                    <a:pt x="120" y="420"/>
                  </a:cubicBezTo>
                  <a:cubicBezTo>
                    <a:pt x="120" y="413"/>
                    <a:pt x="120" y="413"/>
                    <a:pt x="120" y="413"/>
                  </a:cubicBezTo>
                  <a:cubicBezTo>
                    <a:pt x="126" y="413"/>
                    <a:pt x="126" y="413"/>
                    <a:pt x="126" y="413"/>
                  </a:cubicBezTo>
                  <a:lnTo>
                    <a:pt x="126" y="420"/>
                  </a:lnTo>
                  <a:close/>
                  <a:moveTo>
                    <a:pt x="126" y="407"/>
                  </a:moveTo>
                  <a:cubicBezTo>
                    <a:pt x="120" y="407"/>
                    <a:pt x="120" y="407"/>
                    <a:pt x="120" y="407"/>
                  </a:cubicBezTo>
                  <a:cubicBezTo>
                    <a:pt x="120" y="400"/>
                    <a:pt x="120" y="400"/>
                    <a:pt x="120" y="400"/>
                  </a:cubicBezTo>
                  <a:cubicBezTo>
                    <a:pt x="126" y="400"/>
                    <a:pt x="126" y="400"/>
                    <a:pt x="126" y="400"/>
                  </a:cubicBezTo>
                  <a:lnTo>
                    <a:pt x="126" y="407"/>
                  </a:lnTo>
                  <a:close/>
                  <a:moveTo>
                    <a:pt x="126" y="394"/>
                  </a:moveTo>
                  <a:cubicBezTo>
                    <a:pt x="120" y="394"/>
                    <a:pt x="120" y="394"/>
                    <a:pt x="120" y="394"/>
                  </a:cubicBezTo>
                  <a:cubicBezTo>
                    <a:pt x="120" y="387"/>
                    <a:pt x="120" y="387"/>
                    <a:pt x="120" y="387"/>
                  </a:cubicBezTo>
                  <a:cubicBezTo>
                    <a:pt x="126" y="387"/>
                    <a:pt x="126" y="387"/>
                    <a:pt x="126" y="387"/>
                  </a:cubicBezTo>
                  <a:lnTo>
                    <a:pt x="126" y="394"/>
                  </a:lnTo>
                  <a:close/>
                  <a:moveTo>
                    <a:pt x="123" y="379"/>
                  </a:moveTo>
                  <a:cubicBezTo>
                    <a:pt x="120" y="379"/>
                    <a:pt x="117" y="376"/>
                    <a:pt x="117" y="372"/>
                  </a:cubicBezTo>
                  <a:cubicBezTo>
                    <a:pt x="117" y="368"/>
                    <a:pt x="120" y="366"/>
                    <a:pt x="123" y="366"/>
                  </a:cubicBezTo>
                  <a:cubicBezTo>
                    <a:pt x="127" y="366"/>
                    <a:pt x="129" y="368"/>
                    <a:pt x="129" y="372"/>
                  </a:cubicBezTo>
                  <a:cubicBezTo>
                    <a:pt x="129" y="376"/>
                    <a:pt x="127" y="379"/>
                    <a:pt x="123" y="379"/>
                  </a:cubicBezTo>
                  <a:close/>
                  <a:moveTo>
                    <a:pt x="139" y="603"/>
                  </a:moveTo>
                  <a:cubicBezTo>
                    <a:pt x="132" y="603"/>
                    <a:pt x="132" y="603"/>
                    <a:pt x="132" y="603"/>
                  </a:cubicBezTo>
                  <a:cubicBezTo>
                    <a:pt x="132" y="597"/>
                    <a:pt x="132" y="597"/>
                    <a:pt x="132" y="597"/>
                  </a:cubicBezTo>
                  <a:cubicBezTo>
                    <a:pt x="139" y="597"/>
                    <a:pt x="139" y="597"/>
                    <a:pt x="139" y="597"/>
                  </a:cubicBezTo>
                  <a:lnTo>
                    <a:pt x="139" y="603"/>
                  </a:lnTo>
                  <a:close/>
                  <a:moveTo>
                    <a:pt x="139" y="590"/>
                  </a:moveTo>
                  <a:cubicBezTo>
                    <a:pt x="132" y="590"/>
                    <a:pt x="132" y="590"/>
                    <a:pt x="132" y="590"/>
                  </a:cubicBezTo>
                  <a:cubicBezTo>
                    <a:pt x="132" y="584"/>
                    <a:pt x="132" y="584"/>
                    <a:pt x="132" y="584"/>
                  </a:cubicBezTo>
                  <a:cubicBezTo>
                    <a:pt x="139" y="584"/>
                    <a:pt x="139" y="584"/>
                    <a:pt x="139" y="584"/>
                  </a:cubicBezTo>
                  <a:lnTo>
                    <a:pt x="139" y="590"/>
                  </a:lnTo>
                  <a:close/>
                  <a:moveTo>
                    <a:pt x="139" y="577"/>
                  </a:moveTo>
                  <a:cubicBezTo>
                    <a:pt x="132" y="577"/>
                    <a:pt x="132" y="577"/>
                    <a:pt x="132" y="577"/>
                  </a:cubicBezTo>
                  <a:cubicBezTo>
                    <a:pt x="132" y="571"/>
                    <a:pt x="132" y="571"/>
                    <a:pt x="132" y="571"/>
                  </a:cubicBezTo>
                  <a:cubicBezTo>
                    <a:pt x="139" y="571"/>
                    <a:pt x="139" y="571"/>
                    <a:pt x="139" y="571"/>
                  </a:cubicBezTo>
                  <a:lnTo>
                    <a:pt x="139" y="577"/>
                  </a:lnTo>
                  <a:close/>
                  <a:moveTo>
                    <a:pt x="139" y="564"/>
                  </a:moveTo>
                  <a:cubicBezTo>
                    <a:pt x="132" y="564"/>
                    <a:pt x="132" y="564"/>
                    <a:pt x="132" y="564"/>
                  </a:cubicBezTo>
                  <a:cubicBezTo>
                    <a:pt x="132" y="557"/>
                    <a:pt x="132" y="557"/>
                    <a:pt x="132" y="557"/>
                  </a:cubicBezTo>
                  <a:cubicBezTo>
                    <a:pt x="139" y="557"/>
                    <a:pt x="139" y="557"/>
                    <a:pt x="139" y="557"/>
                  </a:cubicBezTo>
                  <a:lnTo>
                    <a:pt x="139" y="564"/>
                  </a:lnTo>
                  <a:close/>
                  <a:moveTo>
                    <a:pt x="139" y="551"/>
                  </a:moveTo>
                  <a:cubicBezTo>
                    <a:pt x="132" y="551"/>
                    <a:pt x="132" y="551"/>
                    <a:pt x="132" y="551"/>
                  </a:cubicBezTo>
                  <a:cubicBezTo>
                    <a:pt x="132" y="544"/>
                    <a:pt x="132" y="544"/>
                    <a:pt x="132" y="544"/>
                  </a:cubicBezTo>
                  <a:cubicBezTo>
                    <a:pt x="139" y="544"/>
                    <a:pt x="139" y="544"/>
                    <a:pt x="139" y="544"/>
                  </a:cubicBezTo>
                  <a:lnTo>
                    <a:pt x="139" y="551"/>
                  </a:lnTo>
                  <a:close/>
                  <a:moveTo>
                    <a:pt x="139" y="538"/>
                  </a:moveTo>
                  <a:cubicBezTo>
                    <a:pt x="132" y="538"/>
                    <a:pt x="132" y="538"/>
                    <a:pt x="132" y="538"/>
                  </a:cubicBezTo>
                  <a:cubicBezTo>
                    <a:pt x="132" y="531"/>
                    <a:pt x="132" y="531"/>
                    <a:pt x="132" y="531"/>
                  </a:cubicBezTo>
                  <a:cubicBezTo>
                    <a:pt x="139" y="531"/>
                    <a:pt x="139" y="531"/>
                    <a:pt x="139" y="531"/>
                  </a:cubicBezTo>
                  <a:lnTo>
                    <a:pt x="139" y="538"/>
                  </a:lnTo>
                  <a:close/>
                  <a:moveTo>
                    <a:pt x="139" y="525"/>
                  </a:moveTo>
                  <a:cubicBezTo>
                    <a:pt x="132" y="525"/>
                    <a:pt x="132" y="525"/>
                    <a:pt x="132" y="525"/>
                  </a:cubicBezTo>
                  <a:cubicBezTo>
                    <a:pt x="132" y="518"/>
                    <a:pt x="132" y="518"/>
                    <a:pt x="132" y="518"/>
                  </a:cubicBezTo>
                  <a:cubicBezTo>
                    <a:pt x="139" y="518"/>
                    <a:pt x="139" y="518"/>
                    <a:pt x="139" y="518"/>
                  </a:cubicBezTo>
                  <a:lnTo>
                    <a:pt x="139" y="525"/>
                  </a:lnTo>
                  <a:close/>
                  <a:moveTo>
                    <a:pt x="139" y="512"/>
                  </a:moveTo>
                  <a:cubicBezTo>
                    <a:pt x="132" y="512"/>
                    <a:pt x="132" y="512"/>
                    <a:pt x="132" y="512"/>
                  </a:cubicBezTo>
                  <a:cubicBezTo>
                    <a:pt x="132" y="505"/>
                    <a:pt x="132" y="505"/>
                    <a:pt x="132" y="505"/>
                  </a:cubicBezTo>
                  <a:cubicBezTo>
                    <a:pt x="139" y="505"/>
                    <a:pt x="139" y="505"/>
                    <a:pt x="139" y="505"/>
                  </a:cubicBezTo>
                  <a:lnTo>
                    <a:pt x="139" y="512"/>
                  </a:lnTo>
                  <a:close/>
                  <a:moveTo>
                    <a:pt x="139" y="498"/>
                  </a:moveTo>
                  <a:cubicBezTo>
                    <a:pt x="132" y="498"/>
                    <a:pt x="132" y="498"/>
                    <a:pt x="132" y="498"/>
                  </a:cubicBezTo>
                  <a:cubicBezTo>
                    <a:pt x="132" y="492"/>
                    <a:pt x="132" y="492"/>
                    <a:pt x="132" y="492"/>
                  </a:cubicBezTo>
                  <a:cubicBezTo>
                    <a:pt x="139" y="492"/>
                    <a:pt x="139" y="492"/>
                    <a:pt x="139" y="492"/>
                  </a:cubicBezTo>
                  <a:lnTo>
                    <a:pt x="139" y="498"/>
                  </a:lnTo>
                  <a:close/>
                  <a:moveTo>
                    <a:pt x="139" y="485"/>
                  </a:moveTo>
                  <a:cubicBezTo>
                    <a:pt x="132" y="485"/>
                    <a:pt x="132" y="485"/>
                    <a:pt x="132" y="485"/>
                  </a:cubicBezTo>
                  <a:cubicBezTo>
                    <a:pt x="132" y="479"/>
                    <a:pt x="132" y="479"/>
                    <a:pt x="132" y="479"/>
                  </a:cubicBezTo>
                  <a:cubicBezTo>
                    <a:pt x="139" y="479"/>
                    <a:pt x="139" y="479"/>
                    <a:pt x="139" y="479"/>
                  </a:cubicBezTo>
                  <a:lnTo>
                    <a:pt x="139" y="485"/>
                  </a:lnTo>
                  <a:close/>
                  <a:moveTo>
                    <a:pt x="139" y="472"/>
                  </a:moveTo>
                  <a:cubicBezTo>
                    <a:pt x="132" y="472"/>
                    <a:pt x="132" y="472"/>
                    <a:pt x="132" y="472"/>
                  </a:cubicBezTo>
                  <a:cubicBezTo>
                    <a:pt x="132" y="466"/>
                    <a:pt x="132" y="466"/>
                    <a:pt x="132" y="466"/>
                  </a:cubicBezTo>
                  <a:cubicBezTo>
                    <a:pt x="139" y="466"/>
                    <a:pt x="139" y="466"/>
                    <a:pt x="139" y="466"/>
                  </a:cubicBezTo>
                  <a:lnTo>
                    <a:pt x="139" y="472"/>
                  </a:lnTo>
                  <a:close/>
                  <a:moveTo>
                    <a:pt x="139" y="459"/>
                  </a:moveTo>
                  <a:cubicBezTo>
                    <a:pt x="132" y="459"/>
                    <a:pt x="132" y="459"/>
                    <a:pt x="132" y="459"/>
                  </a:cubicBezTo>
                  <a:cubicBezTo>
                    <a:pt x="132" y="453"/>
                    <a:pt x="132" y="453"/>
                    <a:pt x="132" y="453"/>
                  </a:cubicBezTo>
                  <a:cubicBezTo>
                    <a:pt x="139" y="453"/>
                    <a:pt x="139" y="453"/>
                    <a:pt x="139" y="453"/>
                  </a:cubicBezTo>
                  <a:lnTo>
                    <a:pt x="139" y="459"/>
                  </a:lnTo>
                  <a:close/>
                  <a:moveTo>
                    <a:pt x="139" y="446"/>
                  </a:moveTo>
                  <a:cubicBezTo>
                    <a:pt x="132" y="446"/>
                    <a:pt x="132" y="446"/>
                    <a:pt x="132" y="446"/>
                  </a:cubicBezTo>
                  <a:cubicBezTo>
                    <a:pt x="132" y="439"/>
                    <a:pt x="132" y="439"/>
                    <a:pt x="132" y="439"/>
                  </a:cubicBezTo>
                  <a:cubicBezTo>
                    <a:pt x="139" y="439"/>
                    <a:pt x="139" y="439"/>
                    <a:pt x="139" y="439"/>
                  </a:cubicBezTo>
                  <a:lnTo>
                    <a:pt x="139" y="446"/>
                  </a:lnTo>
                  <a:close/>
                  <a:moveTo>
                    <a:pt x="139" y="433"/>
                  </a:moveTo>
                  <a:cubicBezTo>
                    <a:pt x="132" y="433"/>
                    <a:pt x="132" y="433"/>
                    <a:pt x="132" y="433"/>
                  </a:cubicBezTo>
                  <a:cubicBezTo>
                    <a:pt x="132" y="426"/>
                    <a:pt x="132" y="426"/>
                    <a:pt x="132" y="426"/>
                  </a:cubicBezTo>
                  <a:cubicBezTo>
                    <a:pt x="139" y="426"/>
                    <a:pt x="139" y="426"/>
                    <a:pt x="139" y="426"/>
                  </a:cubicBezTo>
                  <a:lnTo>
                    <a:pt x="139" y="433"/>
                  </a:lnTo>
                  <a:close/>
                  <a:moveTo>
                    <a:pt x="139" y="420"/>
                  </a:moveTo>
                  <a:cubicBezTo>
                    <a:pt x="132" y="420"/>
                    <a:pt x="132" y="420"/>
                    <a:pt x="132" y="420"/>
                  </a:cubicBezTo>
                  <a:cubicBezTo>
                    <a:pt x="132" y="413"/>
                    <a:pt x="132" y="413"/>
                    <a:pt x="132" y="413"/>
                  </a:cubicBezTo>
                  <a:cubicBezTo>
                    <a:pt x="139" y="413"/>
                    <a:pt x="139" y="413"/>
                    <a:pt x="139" y="413"/>
                  </a:cubicBezTo>
                  <a:lnTo>
                    <a:pt x="139" y="420"/>
                  </a:lnTo>
                  <a:close/>
                  <a:moveTo>
                    <a:pt x="139" y="407"/>
                  </a:moveTo>
                  <a:cubicBezTo>
                    <a:pt x="132" y="407"/>
                    <a:pt x="132" y="407"/>
                    <a:pt x="132" y="407"/>
                  </a:cubicBezTo>
                  <a:cubicBezTo>
                    <a:pt x="132" y="400"/>
                    <a:pt x="132" y="400"/>
                    <a:pt x="132" y="400"/>
                  </a:cubicBezTo>
                  <a:cubicBezTo>
                    <a:pt x="139" y="400"/>
                    <a:pt x="139" y="400"/>
                    <a:pt x="139" y="400"/>
                  </a:cubicBezTo>
                  <a:lnTo>
                    <a:pt x="139" y="407"/>
                  </a:lnTo>
                  <a:close/>
                  <a:moveTo>
                    <a:pt x="139" y="394"/>
                  </a:moveTo>
                  <a:cubicBezTo>
                    <a:pt x="132" y="394"/>
                    <a:pt x="132" y="394"/>
                    <a:pt x="132" y="394"/>
                  </a:cubicBezTo>
                  <a:cubicBezTo>
                    <a:pt x="132" y="387"/>
                    <a:pt x="132" y="387"/>
                    <a:pt x="132" y="387"/>
                  </a:cubicBezTo>
                  <a:cubicBezTo>
                    <a:pt x="139" y="387"/>
                    <a:pt x="139" y="387"/>
                    <a:pt x="139" y="387"/>
                  </a:cubicBezTo>
                  <a:lnTo>
                    <a:pt x="139" y="394"/>
                  </a:lnTo>
                  <a:close/>
                  <a:moveTo>
                    <a:pt x="152" y="603"/>
                  </a:moveTo>
                  <a:cubicBezTo>
                    <a:pt x="145" y="603"/>
                    <a:pt x="145" y="603"/>
                    <a:pt x="145" y="603"/>
                  </a:cubicBezTo>
                  <a:cubicBezTo>
                    <a:pt x="145" y="597"/>
                    <a:pt x="145" y="597"/>
                    <a:pt x="145" y="597"/>
                  </a:cubicBezTo>
                  <a:cubicBezTo>
                    <a:pt x="152" y="597"/>
                    <a:pt x="152" y="597"/>
                    <a:pt x="152" y="597"/>
                  </a:cubicBezTo>
                  <a:lnTo>
                    <a:pt x="152" y="603"/>
                  </a:lnTo>
                  <a:close/>
                  <a:moveTo>
                    <a:pt x="152" y="590"/>
                  </a:moveTo>
                  <a:cubicBezTo>
                    <a:pt x="145" y="590"/>
                    <a:pt x="145" y="590"/>
                    <a:pt x="145" y="590"/>
                  </a:cubicBezTo>
                  <a:cubicBezTo>
                    <a:pt x="145" y="584"/>
                    <a:pt x="145" y="584"/>
                    <a:pt x="145" y="584"/>
                  </a:cubicBezTo>
                  <a:cubicBezTo>
                    <a:pt x="152" y="584"/>
                    <a:pt x="152" y="584"/>
                    <a:pt x="152" y="584"/>
                  </a:cubicBezTo>
                  <a:lnTo>
                    <a:pt x="152" y="590"/>
                  </a:lnTo>
                  <a:close/>
                  <a:moveTo>
                    <a:pt x="152" y="577"/>
                  </a:moveTo>
                  <a:cubicBezTo>
                    <a:pt x="145" y="577"/>
                    <a:pt x="145" y="577"/>
                    <a:pt x="145" y="577"/>
                  </a:cubicBezTo>
                  <a:cubicBezTo>
                    <a:pt x="145" y="571"/>
                    <a:pt x="145" y="571"/>
                    <a:pt x="145" y="571"/>
                  </a:cubicBezTo>
                  <a:cubicBezTo>
                    <a:pt x="152" y="571"/>
                    <a:pt x="152" y="571"/>
                    <a:pt x="152" y="571"/>
                  </a:cubicBezTo>
                  <a:lnTo>
                    <a:pt x="152" y="577"/>
                  </a:lnTo>
                  <a:close/>
                  <a:moveTo>
                    <a:pt x="152" y="564"/>
                  </a:moveTo>
                  <a:cubicBezTo>
                    <a:pt x="145" y="564"/>
                    <a:pt x="145" y="564"/>
                    <a:pt x="145" y="564"/>
                  </a:cubicBezTo>
                  <a:cubicBezTo>
                    <a:pt x="145" y="557"/>
                    <a:pt x="145" y="557"/>
                    <a:pt x="145" y="557"/>
                  </a:cubicBezTo>
                  <a:cubicBezTo>
                    <a:pt x="152" y="557"/>
                    <a:pt x="152" y="557"/>
                    <a:pt x="152" y="557"/>
                  </a:cubicBezTo>
                  <a:lnTo>
                    <a:pt x="152" y="564"/>
                  </a:lnTo>
                  <a:close/>
                  <a:moveTo>
                    <a:pt x="152" y="551"/>
                  </a:moveTo>
                  <a:cubicBezTo>
                    <a:pt x="145" y="551"/>
                    <a:pt x="145" y="551"/>
                    <a:pt x="145" y="55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152" y="544"/>
                    <a:pt x="152" y="544"/>
                    <a:pt x="152" y="544"/>
                  </a:cubicBezTo>
                  <a:lnTo>
                    <a:pt x="152" y="551"/>
                  </a:lnTo>
                  <a:close/>
                  <a:moveTo>
                    <a:pt x="152" y="538"/>
                  </a:moveTo>
                  <a:cubicBezTo>
                    <a:pt x="145" y="538"/>
                    <a:pt x="145" y="538"/>
                    <a:pt x="145" y="538"/>
                  </a:cubicBezTo>
                  <a:cubicBezTo>
                    <a:pt x="145" y="531"/>
                    <a:pt x="145" y="531"/>
                    <a:pt x="145" y="531"/>
                  </a:cubicBezTo>
                  <a:cubicBezTo>
                    <a:pt x="152" y="531"/>
                    <a:pt x="152" y="531"/>
                    <a:pt x="152" y="531"/>
                  </a:cubicBezTo>
                  <a:lnTo>
                    <a:pt x="152" y="538"/>
                  </a:lnTo>
                  <a:close/>
                  <a:moveTo>
                    <a:pt x="152" y="525"/>
                  </a:moveTo>
                  <a:cubicBezTo>
                    <a:pt x="145" y="525"/>
                    <a:pt x="145" y="525"/>
                    <a:pt x="145" y="525"/>
                  </a:cubicBezTo>
                  <a:cubicBezTo>
                    <a:pt x="145" y="518"/>
                    <a:pt x="145" y="518"/>
                    <a:pt x="145" y="518"/>
                  </a:cubicBezTo>
                  <a:cubicBezTo>
                    <a:pt x="152" y="518"/>
                    <a:pt x="152" y="518"/>
                    <a:pt x="152" y="518"/>
                  </a:cubicBezTo>
                  <a:lnTo>
                    <a:pt x="152" y="525"/>
                  </a:lnTo>
                  <a:close/>
                  <a:moveTo>
                    <a:pt x="152" y="512"/>
                  </a:moveTo>
                  <a:cubicBezTo>
                    <a:pt x="145" y="512"/>
                    <a:pt x="145" y="512"/>
                    <a:pt x="145" y="512"/>
                  </a:cubicBezTo>
                  <a:cubicBezTo>
                    <a:pt x="145" y="505"/>
                    <a:pt x="145" y="505"/>
                    <a:pt x="145" y="505"/>
                  </a:cubicBezTo>
                  <a:cubicBezTo>
                    <a:pt x="152" y="505"/>
                    <a:pt x="152" y="505"/>
                    <a:pt x="152" y="505"/>
                  </a:cubicBezTo>
                  <a:lnTo>
                    <a:pt x="152" y="512"/>
                  </a:lnTo>
                  <a:close/>
                  <a:moveTo>
                    <a:pt x="152" y="498"/>
                  </a:moveTo>
                  <a:cubicBezTo>
                    <a:pt x="145" y="498"/>
                    <a:pt x="145" y="498"/>
                    <a:pt x="145" y="498"/>
                  </a:cubicBezTo>
                  <a:cubicBezTo>
                    <a:pt x="145" y="492"/>
                    <a:pt x="145" y="492"/>
                    <a:pt x="145" y="492"/>
                  </a:cubicBezTo>
                  <a:cubicBezTo>
                    <a:pt x="152" y="492"/>
                    <a:pt x="152" y="492"/>
                    <a:pt x="152" y="492"/>
                  </a:cubicBezTo>
                  <a:lnTo>
                    <a:pt x="152" y="498"/>
                  </a:lnTo>
                  <a:close/>
                  <a:moveTo>
                    <a:pt x="152" y="485"/>
                  </a:moveTo>
                  <a:cubicBezTo>
                    <a:pt x="145" y="485"/>
                    <a:pt x="145" y="485"/>
                    <a:pt x="145" y="485"/>
                  </a:cubicBezTo>
                  <a:cubicBezTo>
                    <a:pt x="145" y="479"/>
                    <a:pt x="145" y="479"/>
                    <a:pt x="145" y="479"/>
                  </a:cubicBezTo>
                  <a:cubicBezTo>
                    <a:pt x="152" y="479"/>
                    <a:pt x="152" y="479"/>
                    <a:pt x="152" y="479"/>
                  </a:cubicBezTo>
                  <a:lnTo>
                    <a:pt x="152" y="485"/>
                  </a:lnTo>
                  <a:close/>
                  <a:moveTo>
                    <a:pt x="152" y="472"/>
                  </a:moveTo>
                  <a:cubicBezTo>
                    <a:pt x="145" y="472"/>
                    <a:pt x="145" y="472"/>
                    <a:pt x="145" y="472"/>
                  </a:cubicBezTo>
                  <a:cubicBezTo>
                    <a:pt x="145" y="466"/>
                    <a:pt x="145" y="466"/>
                    <a:pt x="145" y="466"/>
                  </a:cubicBezTo>
                  <a:cubicBezTo>
                    <a:pt x="152" y="466"/>
                    <a:pt x="152" y="466"/>
                    <a:pt x="152" y="466"/>
                  </a:cubicBezTo>
                  <a:lnTo>
                    <a:pt x="152" y="472"/>
                  </a:lnTo>
                  <a:close/>
                  <a:moveTo>
                    <a:pt x="152" y="459"/>
                  </a:moveTo>
                  <a:cubicBezTo>
                    <a:pt x="145" y="459"/>
                    <a:pt x="145" y="459"/>
                    <a:pt x="145" y="459"/>
                  </a:cubicBezTo>
                  <a:cubicBezTo>
                    <a:pt x="145" y="453"/>
                    <a:pt x="145" y="453"/>
                    <a:pt x="145" y="453"/>
                  </a:cubicBezTo>
                  <a:cubicBezTo>
                    <a:pt x="152" y="453"/>
                    <a:pt x="152" y="453"/>
                    <a:pt x="152" y="453"/>
                  </a:cubicBezTo>
                  <a:lnTo>
                    <a:pt x="152" y="459"/>
                  </a:lnTo>
                  <a:close/>
                  <a:moveTo>
                    <a:pt x="152" y="446"/>
                  </a:moveTo>
                  <a:cubicBezTo>
                    <a:pt x="145" y="446"/>
                    <a:pt x="145" y="446"/>
                    <a:pt x="145" y="446"/>
                  </a:cubicBezTo>
                  <a:cubicBezTo>
                    <a:pt x="145" y="439"/>
                    <a:pt x="145" y="439"/>
                    <a:pt x="145" y="439"/>
                  </a:cubicBezTo>
                  <a:cubicBezTo>
                    <a:pt x="152" y="439"/>
                    <a:pt x="152" y="439"/>
                    <a:pt x="152" y="439"/>
                  </a:cubicBezTo>
                  <a:lnTo>
                    <a:pt x="152" y="446"/>
                  </a:lnTo>
                  <a:close/>
                  <a:moveTo>
                    <a:pt x="152" y="433"/>
                  </a:moveTo>
                  <a:cubicBezTo>
                    <a:pt x="145" y="433"/>
                    <a:pt x="145" y="433"/>
                    <a:pt x="145" y="433"/>
                  </a:cubicBezTo>
                  <a:cubicBezTo>
                    <a:pt x="145" y="426"/>
                    <a:pt x="145" y="426"/>
                    <a:pt x="145" y="426"/>
                  </a:cubicBezTo>
                  <a:cubicBezTo>
                    <a:pt x="152" y="426"/>
                    <a:pt x="152" y="426"/>
                    <a:pt x="152" y="426"/>
                  </a:cubicBezTo>
                  <a:lnTo>
                    <a:pt x="152" y="433"/>
                  </a:lnTo>
                  <a:close/>
                  <a:moveTo>
                    <a:pt x="152" y="420"/>
                  </a:moveTo>
                  <a:cubicBezTo>
                    <a:pt x="145" y="420"/>
                    <a:pt x="145" y="420"/>
                    <a:pt x="145" y="420"/>
                  </a:cubicBezTo>
                  <a:cubicBezTo>
                    <a:pt x="145" y="413"/>
                    <a:pt x="145" y="413"/>
                    <a:pt x="145" y="413"/>
                  </a:cubicBezTo>
                  <a:cubicBezTo>
                    <a:pt x="152" y="413"/>
                    <a:pt x="152" y="413"/>
                    <a:pt x="152" y="413"/>
                  </a:cubicBezTo>
                  <a:lnTo>
                    <a:pt x="152" y="420"/>
                  </a:lnTo>
                  <a:close/>
                  <a:moveTo>
                    <a:pt x="152" y="407"/>
                  </a:moveTo>
                  <a:cubicBezTo>
                    <a:pt x="145" y="407"/>
                    <a:pt x="145" y="407"/>
                    <a:pt x="145" y="407"/>
                  </a:cubicBezTo>
                  <a:cubicBezTo>
                    <a:pt x="145" y="400"/>
                    <a:pt x="145" y="400"/>
                    <a:pt x="145" y="400"/>
                  </a:cubicBezTo>
                  <a:cubicBezTo>
                    <a:pt x="152" y="400"/>
                    <a:pt x="152" y="400"/>
                    <a:pt x="152" y="400"/>
                  </a:cubicBezTo>
                  <a:lnTo>
                    <a:pt x="152" y="407"/>
                  </a:lnTo>
                  <a:close/>
                  <a:moveTo>
                    <a:pt x="152" y="394"/>
                  </a:moveTo>
                  <a:cubicBezTo>
                    <a:pt x="145" y="394"/>
                    <a:pt x="145" y="394"/>
                    <a:pt x="145" y="394"/>
                  </a:cubicBezTo>
                  <a:cubicBezTo>
                    <a:pt x="145" y="387"/>
                    <a:pt x="145" y="387"/>
                    <a:pt x="145" y="387"/>
                  </a:cubicBezTo>
                  <a:cubicBezTo>
                    <a:pt x="152" y="387"/>
                    <a:pt x="152" y="387"/>
                    <a:pt x="152" y="387"/>
                  </a:cubicBezTo>
                  <a:lnTo>
                    <a:pt x="152" y="394"/>
                  </a:lnTo>
                  <a:close/>
                  <a:moveTo>
                    <a:pt x="149" y="379"/>
                  </a:moveTo>
                  <a:cubicBezTo>
                    <a:pt x="145" y="379"/>
                    <a:pt x="142" y="376"/>
                    <a:pt x="142" y="372"/>
                  </a:cubicBezTo>
                  <a:cubicBezTo>
                    <a:pt x="142" y="368"/>
                    <a:pt x="145" y="366"/>
                    <a:pt x="149" y="366"/>
                  </a:cubicBezTo>
                  <a:cubicBezTo>
                    <a:pt x="152" y="366"/>
                    <a:pt x="155" y="368"/>
                    <a:pt x="155" y="372"/>
                  </a:cubicBezTo>
                  <a:cubicBezTo>
                    <a:pt x="155" y="376"/>
                    <a:pt x="152" y="379"/>
                    <a:pt x="149" y="379"/>
                  </a:cubicBezTo>
                  <a:close/>
                  <a:moveTo>
                    <a:pt x="164" y="603"/>
                  </a:moveTo>
                  <a:cubicBezTo>
                    <a:pt x="158" y="603"/>
                    <a:pt x="158" y="603"/>
                    <a:pt x="158" y="603"/>
                  </a:cubicBezTo>
                  <a:cubicBezTo>
                    <a:pt x="158" y="597"/>
                    <a:pt x="158" y="597"/>
                    <a:pt x="158" y="597"/>
                  </a:cubicBezTo>
                  <a:cubicBezTo>
                    <a:pt x="164" y="597"/>
                    <a:pt x="164" y="597"/>
                    <a:pt x="164" y="597"/>
                  </a:cubicBezTo>
                  <a:lnTo>
                    <a:pt x="164" y="603"/>
                  </a:lnTo>
                  <a:close/>
                  <a:moveTo>
                    <a:pt x="164" y="590"/>
                  </a:moveTo>
                  <a:cubicBezTo>
                    <a:pt x="158" y="590"/>
                    <a:pt x="158" y="590"/>
                    <a:pt x="158" y="590"/>
                  </a:cubicBezTo>
                  <a:cubicBezTo>
                    <a:pt x="158" y="584"/>
                    <a:pt x="158" y="584"/>
                    <a:pt x="158" y="584"/>
                  </a:cubicBezTo>
                  <a:cubicBezTo>
                    <a:pt x="164" y="584"/>
                    <a:pt x="164" y="584"/>
                    <a:pt x="164" y="584"/>
                  </a:cubicBezTo>
                  <a:lnTo>
                    <a:pt x="164" y="590"/>
                  </a:lnTo>
                  <a:close/>
                  <a:moveTo>
                    <a:pt x="164" y="577"/>
                  </a:moveTo>
                  <a:cubicBezTo>
                    <a:pt x="158" y="577"/>
                    <a:pt x="158" y="577"/>
                    <a:pt x="158" y="577"/>
                  </a:cubicBezTo>
                  <a:cubicBezTo>
                    <a:pt x="158" y="571"/>
                    <a:pt x="158" y="571"/>
                    <a:pt x="158" y="571"/>
                  </a:cubicBezTo>
                  <a:cubicBezTo>
                    <a:pt x="164" y="571"/>
                    <a:pt x="164" y="571"/>
                    <a:pt x="164" y="571"/>
                  </a:cubicBezTo>
                  <a:lnTo>
                    <a:pt x="164" y="577"/>
                  </a:lnTo>
                  <a:close/>
                  <a:moveTo>
                    <a:pt x="164" y="564"/>
                  </a:moveTo>
                  <a:cubicBezTo>
                    <a:pt x="158" y="564"/>
                    <a:pt x="158" y="564"/>
                    <a:pt x="158" y="564"/>
                  </a:cubicBezTo>
                  <a:cubicBezTo>
                    <a:pt x="158" y="557"/>
                    <a:pt x="158" y="557"/>
                    <a:pt x="158" y="557"/>
                  </a:cubicBezTo>
                  <a:cubicBezTo>
                    <a:pt x="164" y="557"/>
                    <a:pt x="164" y="557"/>
                    <a:pt x="164" y="557"/>
                  </a:cubicBezTo>
                  <a:lnTo>
                    <a:pt x="164" y="564"/>
                  </a:lnTo>
                  <a:close/>
                  <a:moveTo>
                    <a:pt x="164" y="551"/>
                  </a:moveTo>
                  <a:cubicBezTo>
                    <a:pt x="158" y="551"/>
                    <a:pt x="158" y="551"/>
                    <a:pt x="158" y="551"/>
                  </a:cubicBezTo>
                  <a:cubicBezTo>
                    <a:pt x="158" y="544"/>
                    <a:pt x="158" y="544"/>
                    <a:pt x="158" y="544"/>
                  </a:cubicBezTo>
                  <a:cubicBezTo>
                    <a:pt x="164" y="544"/>
                    <a:pt x="164" y="544"/>
                    <a:pt x="164" y="544"/>
                  </a:cubicBezTo>
                  <a:lnTo>
                    <a:pt x="164" y="551"/>
                  </a:lnTo>
                  <a:close/>
                  <a:moveTo>
                    <a:pt x="164" y="538"/>
                  </a:moveTo>
                  <a:cubicBezTo>
                    <a:pt x="158" y="538"/>
                    <a:pt x="158" y="538"/>
                    <a:pt x="158" y="538"/>
                  </a:cubicBezTo>
                  <a:cubicBezTo>
                    <a:pt x="158" y="531"/>
                    <a:pt x="158" y="531"/>
                    <a:pt x="158" y="531"/>
                  </a:cubicBezTo>
                  <a:cubicBezTo>
                    <a:pt x="164" y="531"/>
                    <a:pt x="164" y="531"/>
                    <a:pt x="164" y="531"/>
                  </a:cubicBezTo>
                  <a:lnTo>
                    <a:pt x="164" y="538"/>
                  </a:lnTo>
                  <a:close/>
                  <a:moveTo>
                    <a:pt x="164" y="525"/>
                  </a:moveTo>
                  <a:cubicBezTo>
                    <a:pt x="158" y="525"/>
                    <a:pt x="158" y="525"/>
                    <a:pt x="158" y="525"/>
                  </a:cubicBezTo>
                  <a:cubicBezTo>
                    <a:pt x="158" y="518"/>
                    <a:pt x="158" y="518"/>
                    <a:pt x="158" y="518"/>
                  </a:cubicBezTo>
                  <a:cubicBezTo>
                    <a:pt x="164" y="518"/>
                    <a:pt x="164" y="518"/>
                    <a:pt x="164" y="518"/>
                  </a:cubicBezTo>
                  <a:lnTo>
                    <a:pt x="164" y="525"/>
                  </a:lnTo>
                  <a:close/>
                  <a:moveTo>
                    <a:pt x="164" y="512"/>
                  </a:moveTo>
                  <a:cubicBezTo>
                    <a:pt x="158" y="512"/>
                    <a:pt x="158" y="512"/>
                    <a:pt x="158" y="512"/>
                  </a:cubicBezTo>
                  <a:cubicBezTo>
                    <a:pt x="158" y="505"/>
                    <a:pt x="158" y="505"/>
                    <a:pt x="158" y="505"/>
                  </a:cubicBezTo>
                  <a:cubicBezTo>
                    <a:pt x="164" y="505"/>
                    <a:pt x="164" y="505"/>
                    <a:pt x="164" y="505"/>
                  </a:cubicBezTo>
                  <a:lnTo>
                    <a:pt x="164" y="512"/>
                  </a:lnTo>
                  <a:close/>
                  <a:moveTo>
                    <a:pt x="164" y="498"/>
                  </a:moveTo>
                  <a:cubicBezTo>
                    <a:pt x="158" y="498"/>
                    <a:pt x="158" y="498"/>
                    <a:pt x="158" y="498"/>
                  </a:cubicBezTo>
                  <a:cubicBezTo>
                    <a:pt x="158" y="492"/>
                    <a:pt x="158" y="492"/>
                    <a:pt x="158" y="492"/>
                  </a:cubicBezTo>
                  <a:cubicBezTo>
                    <a:pt x="164" y="492"/>
                    <a:pt x="164" y="492"/>
                    <a:pt x="164" y="492"/>
                  </a:cubicBezTo>
                  <a:lnTo>
                    <a:pt x="164" y="498"/>
                  </a:lnTo>
                  <a:close/>
                  <a:moveTo>
                    <a:pt x="164" y="485"/>
                  </a:moveTo>
                  <a:cubicBezTo>
                    <a:pt x="158" y="485"/>
                    <a:pt x="158" y="485"/>
                    <a:pt x="158" y="485"/>
                  </a:cubicBezTo>
                  <a:cubicBezTo>
                    <a:pt x="158" y="479"/>
                    <a:pt x="158" y="479"/>
                    <a:pt x="158" y="479"/>
                  </a:cubicBezTo>
                  <a:cubicBezTo>
                    <a:pt x="164" y="479"/>
                    <a:pt x="164" y="479"/>
                    <a:pt x="164" y="479"/>
                  </a:cubicBezTo>
                  <a:lnTo>
                    <a:pt x="164" y="485"/>
                  </a:lnTo>
                  <a:close/>
                  <a:moveTo>
                    <a:pt x="164" y="472"/>
                  </a:moveTo>
                  <a:cubicBezTo>
                    <a:pt x="158" y="472"/>
                    <a:pt x="158" y="472"/>
                    <a:pt x="158" y="472"/>
                  </a:cubicBezTo>
                  <a:cubicBezTo>
                    <a:pt x="158" y="466"/>
                    <a:pt x="158" y="466"/>
                    <a:pt x="158" y="466"/>
                  </a:cubicBezTo>
                  <a:cubicBezTo>
                    <a:pt x="164" y="466"/>
                    <a:pt x="164" y="466"/>
                    <a:pt x="164" y="466"/>
                  </a:cubicBezTo>
                  <a:lnTo>
                    <a:pt x="164" y="472"/>
                  </a:lnTo>
                  <a:close/>
                  <a:moveTo>
                    <a:pt x="164" y="459"/>
                  </a:moveTo>
                  <a:cubicBezTo>
                    <a:pt x="158" y="459"/>
                    <a:pt x="158" y="459"/>
                    <a:pt x="158" y="459"/>
                  </a:cubicBezTo>
                  <a:cubicBezTo>
                    <a:pt x="158" y="453"/>
                    <a:pt x="158" y="453"/>
                    <a:pt x="158" y="453"/>
                  </a:cubicBezTo>
                  <a:cubicBezTo>
                    <a:pt x="164" y="453"/>
                    <a:pt x="164" y="453"/>
                    <a:pt x="164" y="453"/>
                  </a:cubicBezTo>
                  <a:lnTo>
                    <a:pt x="164" y="459"/>
                  </a:lnTo>
                  <a:close/>
                  <a:moveTo>
                    <a:pt x="164" y="446"/>
                  </a:moveTo>
                  <a:cubicBezTo>
                    <a:pt x="158" y="446"/>
                    <a:pt x="158" y="446"/>
                    <a:pt x="158" y="446"/>
                  </a:cubicBezTo>
                  <a:cubicBezTo>
                    <a:pt x="158" y="439"/>
                    <a:pt x="158" y="439"/>
                    <a:pt x="158" y="439"/>
                  </a:cubicBezTo>
                  <a:cubicBezTo>
                    <a:pt x="164" y="439"/>
                    <a:pt x="164" y="439"/>
                    <a:pt x="164" y="439"/>
                  </a:cubicBezTo>
                  <a:lnTo>
                    <a:pt x="164" y="446"/>
                  </a:lnTo>
                  <a:close/>
                  <a:moveTo>
                    <a:pt x="164" y="433"/>
                  </a:moveTo>
                  <a:cubicBezTo>
                    <a:pt x="158" y="433"/>
                    <a:pt x="158" y="433"/>
                    <a:pt x="158" y="433"/>
                  </a:cubicBezTo>
                  <a:cubicBezTo>
                    <a:pt x="158" y="426"/>
                    <a:pt x="158" y="426"/>
                    <a:pt x="158" y="426"/>
                  </a:cubicBezTo>
                  <a:cubicBezTo>
                    <a:pt x="164" y="426"/>
                    <a:pt x="164" y="426"/>
                    <a:pt x="164" y="426"/>
                  </a:cubicBezTo>
                  <a:lnTo>
                    <a:pt x="164" y="433"/>
                  </a:lnTo>
                  <a:close/>
                  <a:moveTo>
                    <a:pt x="164" y="420"/>
                  </a:moveTo>
                  <a:cubicBezTo>
                    <a:pt x="158" y="420"/>
                    <a:pt x="158" y="420"/>
                    <a:pt x="158" y="420"/>
                  </a:cubicBezTo>
                  <a:cubicBezTo>
                    <a:pt x="158" y="413"/>
                    <a:pt x="158" y="413"/>
                    <a:pt x="158" y="413"/>
                  </a:cubicBezTo>
                  <a:cubicBezTo>
                    <a:pt x="164" y="413"/>
                    <a:pt x="164" y="413"/>
                    <a:pt x="164" y="413"/>
                  </a:cubicBezTo>
                  <a:lnTo>
                    <a:pt x="164" y="420"/>
                  </a:lnTo>
                  <a:close/>
                  <a:moveTo>
                    <a:pt x="164" y="407"/>
                  </a:moveTo>
                  <a:cubicBezTo>
                    <a:pt x="158" y="407"/>
                    <a:pt x="158" y="407"/>
                    <a:pt x="158" y="407"/>
                  </a:cubicBezTo>
                  <a:cubicBezTo>
                    <a:pt x="158" y="400"/>
                    <a:pt x="158" y="400"/>
                    <a:pt x="158" y="400"/>
                  </a:cubicBezTo>
                  <a:cubicBezTo>
                    <a:pt x="164" y="400"/>
                    <a:pt x="164" y="400"/>
                    <a:pt x="164" y="400"/>
                  </a:cubicBezTo>
                  <a:lnTo>
                    <a:pt x="164" y="407"/>
                  </a:lnTo>
                  <a:close/>
                  <a:moveTo>
                    <a:pt x="164" y="394"/>
                  </a:moveTo>
                  <a:cubicBezTo>
                    <a:pt x="158" y="394"/>
                    <a:pt x="158" y="394"/>
                    <a:pt x="158" y="394"/>
                  </a:cubicBezTo>
                  <a:cubicBezTo>
                    <a:pt x="158" y="387"/>
                    <a:pt x="158" y="387"/>
                    <a:pt x="158" y="387"/>
                  </a:cubicBezTo>
                  <a:cubicBezTo>
                    <a:pt x="164" y="387"/>
                    <a:pt x="164" y="387"/>
                    <a:pt x="164" y="387"/>
                  </a:cubicBezTo>
                  <a:lnTo>
                    <a:pt x="164" y="394"/>
                  </a:lnTo>
                  <a:close/>
                  <a:moveTo>
                    <a:pt x="177" y="603"/>
                  </a:moveTo>
                  <a:cubicBezTo>
                    <a:pt x="171" y="603"/>
                    <a:pt x="171" y="603"/>
                    <a:pt x="171" y="603"/>
                  </a:cubicBezTo>
                  <a:cubicBezTo>
                    <a:pt x="171" y="597"/>
                    <a:pt x="171" y="597"/>
                    <a:pt x="171" y="597"/>
                  </a:cubicBezTo>
                  <a:cubicBezTo>
                    <a:pt x="177" y="597"/>
                    <a:pt x="177" y="597"/>
                    <a:pt x="177" y="597"/>
                  </a:cubicBezTo>
                  <a:lnTo>
                    <a:pt x="177" y="603"/>
                  </a:lnTo>
                  <a:close/>
                  <a:moveTo>
                    <a:pt x="177" y="590"/>
                  </a:moveTo>
                  <a:cubicBezTo>
                    <a:pt x="171" y="590"/>
                    <a:pt x="171" y="590"/>
                    <a:pt x="171" y="590"/>
                  </a:cubicBezTo>
                  <a:cubicBezTo>
                    <a:pt x="171" y="584"/>
                    <a:pt x="171" y="584"/>
                    <a:pt x="171" y="584"/>
                  </a:cubicBezTo>
                  <a:cubicBezTo>
                    <a:pt x="177" y="584"/>
                    <a:pt x="177" y="584"/>
                    <a:pt x="177" y="584"/>
                  </a:cubicBezTo>
                  <a:lnTo>
                    <a:pt x="177" y="590"/>
                  </a:lnTo>
                  <a:close/>
                  <a:moveTo>
                    <a:pt x="177" y="577"/>
                  </a:moveTo>
                  <a:cubicBezTo>
                    <a:pt x="171" y="577"/>
                    <a:pt x="171" y="577"/>
                    <a:pt x="171" y="577"/>
                  </a:cubicBezTo>
                  <a:cubicBezTo>
                    <a:pt x="171" y="571"/>
                    <a:pt x="171" y="571"/>
                    <a:pt x="171" y="571"/>
                  </a:cubicBezTo>
                  <a:cubicBezTo>
                    <a:pt x="177" y="571"/>
                    <a:pt x="177" y="571"/>
                    <a:pt x="177" y="571"/>
                  </a:cubicBezTo>
                  <a:lnTo>
                    <a:pt x="177" y="577"/>
                  </a:lnTo>
                  <a:close/>
                  <a:moveTo>
                    <a:pt x="177" y="564"/>
                  </a:moveTo>
                  <a:cubicBezTo>
                    <a:pt x="171" y="564"/>
                    <a:pt x="171" y="564"/>
                    <a:pt x="171" y="564"/>
                  </a:cubicBezTo>
                  <a:cubicBezTo>
                    <a:pt x="171" y="557"/>
                    <a:pt x="171" y="557"/>
                    <a:pt x="171" y="557"/>
                  </a:cubicBezTo>
                  <a:cubicBezTo>
                    <a:pt x="177" y="557"/>
                    <a:pt x="177" y="557"/>
                    <a:pt x="177" y="557"/>
                  </a:cubicBezTo>
                  <a:lnTo>
                    <a:pt x="177" y="564"/>
                  </a:lnTo>
                  <a:close/>
                  <a:moveTo>
                    <a:pt x="177" y="551"/>
                  </a:moveTo>
                  <a:cubicBezTo>
                    <a:pt x="171" y="551"/>
                    <a:pt x="171" y="551"/>
                    <a:pt x="171" y="551"/>
                  </a:cubicBezTo>
                  <a:cubicBezTo>
                    <a:pt x="171" y="544"/>
                    <a:pt x="171" y="544"/>
                    <a:pt x="171" y="544"/>
                  </a:cubicBezTo>
                  <a:cubicBezTo>
                    <a:pt x="177" y="544"/>
                    <a:pt x="177" y="544"/>
                    <a:pt x="177" y="544"/>
                  </a:cubicBezTo>
                  <a:lnTo>
                    <a:pt x="177" y="551"/>
                  </a:lnTo>
                  <a:close/>
                  <a:moveTo>
                    <a:pt x="177" y="538"/>
                  </a:moveTo>
                  <a:cubicBezTo>
                    <a:pt x="171" y="538"/>
                    <a:pt x="171" y="538"/>
                    <a:pt x="171" y="538"/>
                  </a:cubicBezTo>
                  <a:cubicBezTo>
                    <a:pt x="171" y="531"/>
                    <a:pt x="171" y="531"/>
                    <a:pt x="171" y="531"/>
                  </a:cubicBezTo>
                  <a:cubicBezTo>
                    <a:pt x="177" y="531"/>
                    <a:pt x="177" y="531"/>
                    <a:pt x="177" y="531"/>
                  </a:cubicBezTo>
                  <a:lnTo>
                    <a:pt x="177" y="538"/>
                  </a:lnTo>
                  <a:close/>
                  <a:moveTo>
                    <a:pt x="177" y="525"/>
                  </a:moveTo>
                  <a:cubicBezTo>
                    <a:pt x="171" y="525"/>
                    <a:pt x="171" y="525"/>
                    <a:pt x="171" y="525"/>
                  </a:cubicBezTo>
                  <a:cubicBezTo>
                    <a:pt x="171" y="518"/>
                    <a:pt x="171" y="518"/>
                    <a:pt x="171" y="518"/>
                  </a:cubicBezTo>
                  <a:cubicBezTo>
                    <a:pt x="177" y="518"/>
                    <a:pt x="177" y="518"/>
                    <a:pt x="177" y="518"/>
                  </a:cubicBezTo>
                  <a:lnTo>
                    <a:pt x="177" y="525"/>
                  </a:lnTo>
                  <a:close/>
                  <a:moveTo>
                    <a:pt x="177" y="512"/>
                  </a:moveTo>
                  <a:cubicBezTo>
                    <a:pt x="171" y="512"/>
                    <a:pt x="171" y="512"/>
                    <a:pt x="171" y="512"/>
                  </a:cubicBezTo>
                  <a:cubicBezTo>
                    <a:pt x="171" y="505"/>
                    <a:pt x="171" y="505"/>
                    <a:pt x="171" y="505"/>
                  </a:cubicBezTo>
                  <a:cubicBezTo>
                    <a:pt x="177" y="505"/>
                    <a:pt x="177" y="505"/>
                    <a:pt x="177" y="505"/>
                  </a:cubicBezTo>
                  <a:lnTo>
                    <a:pt x="177" y="512"/>
                  </a:lnTo>
                  <a:close/>
                  <a:moveTo>
                    <a:pt x="177" y="498"/>
                  </a:moveTo>
                  <a:cubicBezTo>
                    <a:pt x="171" y="498"/>
                    <a:pt x="171" y="498"/>
                    <a:pt x="171" y="498"/>
                  </a:cubicBezTo>
                  <a:cubicBezTo>
                    <a:pt x="171" y="492"/>
                    <a:pt x="171" y="492"/>
                    <a:pt x="171" y="492"/>
                  </a:cubicBezTo>
                  <a:cubicBezTo>
                    <a:pt x="177" y="492"/>
                    <a:pt x="177" y="492"/>
                    <a:pt x="177" y="492"/>
                  </a:cubicBezTo>
                  <a:lnTo>
                    <a:pt x="177" y="498"/>
                  </a:lnTo>
                  <a:close/>
                  <a:moveTo>
                    <a:pt x="177" y="485"/>
                  </a:moveTo>
                  <a:cubicBezTo>
                    <a:pt x="171" y="485"/>
                    <a:pt x="171" y="485"/>
                    <a:pt x="171" y="485"/>
                  </a:cubicBezTo>
                  <a:cubicBezTo>
                    <a:pt x="171" y="479"/>
                    <a:pt x="171" y="479"/>
                    <a:pt x="171" y="479"/>
                  </a:cubicBezTo>
                  <a:cubicBezTo>
                    <a:pt x="177" y="479"/>
                    <a:pt x="177" y="479"/>
                    <a:pt x="177" y="479"/>
                  </a:cubicBezTo>
                  <a:lnTo>
                    <a:pt x="177" y="485"/>
                  </a:lnTo>
                  <a:close/>
                  <a:moveTo>
                    <a:pt x="177" y="472"/>
                  </a:moveTo>
                  <a:cubicBezTo>
                    <a:pt x="171" y="472"/>
                    <a:pt x="171" y="472"/>
                    <a:pt x="171" y="472"/>
                  </a:cubicBezTo>
                  <a:cubicBezTo>
                    <a:pt x="171" y="466"/>
                    <a:pt x="171" y="466"/>
                    <a:pt x="171" y="466"/>
                  </a:cubicBezTo>
                  <a:cubicBezTo>
                    <a:pt x="177" y="466"/>
                    <a:pt x="177" y="466"/>
                    <a:pt x="177" y="466"/>
                  </a:cubicBezTo>
                  <a:lnTo>
                    <a:pt x="177" y="472"/>
                  </a:lnTo>
                  <a:close/>
                  <a:moveTo>
                    <a:pt x="177" y="459"/>
                  </a:moveTo>
                  <a:cubicBezTo>
                    <a:pt x="171" y="459"/>
                    <a:pt x="171" y="459"/>
                    <a:pt x="171" y="459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7" y="453"/>
                    <a:pt x="177" y="453"/>
                    <a:pt x="177" y="453"/>
                  </a:cubicBezTo>
                  <a:lnTo>
                    <a:pt x="177" y="459"/>
                  </a:lnTo>
                  <a:close/>
                  <a:moveTo>
                    <a:pt x="177" y="446"/>
                  </a:moveTo>
                  <a:cubicBezTo>
                    <a:pt x="171" y="446"/>
                    <a:pt x="171" y="446"/>
                    <a:pt x="171" y="446"/>
                  </a:cubicBezTo>
                  <a:cubicBezTo>
                    <a:pt x="171" y="439"/>
                    <a:pt x="171" y="439"/>
                    <a:pt x="171" y="439"/>
                  </a:cubicBezTo>
                  <a:cubicBezTo>
                    <a:pt x="177" y="439"/>
                    <a:pt x="177" y="439"/>
                    <a:pt x="177" y="439"/>
                  </a:cubicBezTo>
                  <a:lnTo>
                    <a:pt x="177" y="446"/>
                  </a:lnTo>
                  <a:close/>
                  <a:moveTo>
                    <a:pt x="177" y="433"/>
                  </a:moveTo>
                  <a:cubicBezTo>
                    <a:pt x="171" y="433"/>
                    <a:pt x="171" y="433"/>
                    <a:pt x="171" y="433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7" y="426"/>
                    <a:pt x="177" y="426"/>
                    <a:pt x="177" y="426"/>
                  </a:cubicBezTo>
                  <a:lnTo>
                    <a:pt x="177" y="433"/>
                  </a:lnTo>
                  <a:close/>
                  <a:moveTo>
                    <a:pt x="177" y="420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171" y="413"/>
                    <a:pt x="171" y="413"/>
                    <a:pt x="171" y="413"/>
                  </a:cubicBezTo>
                  <a:cubicBezTo>
                    <a:pt x="177" y="413"/>
                    <a:pt x="177" y="413"/>
                    <a:pt x="177" y="413"/>
                  </a:cubicBezTo>
                  <a:lnTo>
                    <a:pt x="177" y="420"/>
                  </a:lnTo>
                  <a:close/>
                  <a:moveTo>
                    <a:pt x="177" y="407"/>
                  </a:moveTo>
                  <a:cubicBezTo>
                    <a:pt x="171" y="407"/>
                    <a:pt x="171" y="407"/>
                    <a:pt x="171" y="407"/>
                  </a:cubicBezTo>
                  <a:cubicBezTo>
                    <a:pt x="171" y="400"/>
                    <a:pt x="171" y="400"/>
                    <a:pt x="171" y="400"/>
                  </a:cubicBezTo>
                  <a:cubicBezTo>
                    <a:pt x="177" y="400"/>
                    <a:pt x="177" y="400"/>
                    <a:pt x="177" y="400"/>
                  </a:cubicBezTo>
                  <a:lnTo>
                    <a:pt x="177" y="407"/>
                  </a:lnTo>
                  <a:close/>
                  <a:moveTo>
                    <a:pt x="177" y="394"/>
                  </a:moveTo>
                  <a:cubicBezTo>
                    <a:pt x="171" y="394"/>
                    <a:pt x="171" y="394"/>
                    <a:pt x="171" y="394"/>
                  </a:cubicBezTo>
                  <a:cubicBezTo>
                    <a:pt x="171" y="387"/>
                    <a:pt x="171" y="387"/>
                    <a:pt x="171" y="387"/>
                  </a:cubicBezTo>
                  <a:cubicBezTo>
                    <a:pt x="177" y="387"/>
                    <a:pt x="177" y="387"/>
                    <a:pt x="177" y="387"/>
                  </a:cubicBezTo>
                  <a:lnTo>
                    <a:pt x="177" y="394"/>
                  </a:lnTo>
                  <a:close/>
                  <a:moveTo>
                    <a:pt x="225" y="467"/>
                  </a:moveTo>
                  <a:cubicBezTo>
                    <a:pt x="218" y="467"/>
                    <a:pt x="218" y="467"/>
                    <a:pt x="218" y="467"/>
                  </a:cubicBezTo>
                  <a:cubicBezTo>
                    <a:pt x="218" y="447"/>
                    <a:pt x="218" y="447"/>
                    <a:pt x="218" y="447"/>
                  </a:cubicBezTo>
                  <a:cubicBezTo>
                    <a:pt x="225" y="447"/>
                    <a:pt x="225" y="447"/>
                    <a:pt x="225" y="447"/>
                  </a:cubicBezTo>
                  <a:lnTo>
                    <a:pt x="225" y="467"/>
                  </a:lnTo>
                  <a:close/>
                  <a:moveTo>
                    <a:pt x="225" y="441"/>
                  </a:moveTo>
                  <a:cubicBezTo>
                    <a:pt x="218" y="441"/>
                    <a:pt x="218" y="441"/>
                    <a:pt x="218" y="441"/>
                  </a:cubicBezTo>
                  <a:cubicBezTo>
                    <a:pt x="218" y="380"/>
                    <a:pt x="218" y="380"/>
                    <a:pt x="218" y="380"/>
                  </a:cubicBezTo>
                  <a:cubicBezTo>
                    <a:pt x="225" y="380"/>
                    <a:pt x="225" y="380"/>
                    <a:pt x="225" y="380"/>
                  </a:cubicBezTo>
                  <a:lnTo>
                    <a:pt x="225" y="441"/>
                  </a:lnTo>
                  <a:close/>
                  <a:moveTo>
                    <a:pt x="225" y="373"/>
                  </a:moveTo>
                  <a:cubicBezTo>
                    <a:pt x="218" y="373"/>
                    <a:pt x="218" y="373"/>
                    <a:pt x="218" y="373"/>
                  </a:cubicBezTo>
                  <a:cubicBezTo>
                    <a:pt x="218" y="354"/>
                    <a:pt x="218" y="354"/>
                    <a:pt x="218" y="354"/>
                  </a:cubicBezTo>
                  <a:cubicBezTo>
                    <a:pt x="225" y="354"/>
                    <a:pt x="225" y="354"/>
                    <a:pt x="225" y="354"/>
                  </a:cubicBezTo>
                  <a:lnTo>
                    <a:pt x="225" y="373"/>
                  </a:lnTo>
                  <a:close/>
                  <a:moveTo>
                    <a:pt x="225" y="347"/>
                  </a:moveTo>
                  <a:cubicBezTo>
                    <a:pt x="218" y="347"/>
                    <a:pt x="218" y="347"/>
                    <a:pt x="218" y="347"/>
                  </a:cubicBezTo>
                  <a:cubicBezTo>
                    <a:pt x="218" y="328"/>
                    <a:pt x="218" y="328"/>
                    <a:pt x="218" y="328"/>
                  </a:cubicBezTo>
                  <a:cubicBezTo>
                    <a:pt x="225" y="328"/>
                    <a:pt x="225" y="328"/>
                    <a:pt x="225" y="328"/>
                  </a:cubicBezTo>
                  <a:lnTo>
                    <a:pt x="225" y="347"/>
                  </a:lnTo>
                  <a:close/>
                  <a:moveTo>
                    <a:pt x="225" y="321"/>
                  </a:moveTo>
                  <a:cubicBezTo>
                    <a:pt x="218" y="321"/>
                    <a:pt x="218" y="321"/>
                    <a:pt x="218" y="321"/>
                  </a:cubicBezTo>
                  <a:cubicBezTo>
                    <a:pt x="218" y="301"/>
                    <a:pt x="218" y="301"/>
                    <a:pt x="218" y="301"/>
                  </a:cubicBezTo>
                  <a:cubicBezTo>
                    <a:pt x="225" y="301"/>
                    <a:pt x="225" y="301"/>
                    <a:pt x="225" y="301"/>
                  </a:cubicBezTo>
                  <a:lnTo>
                    <a:pt x="225" y="321"/>
                  </a:lnTo>
                  <a:close/>
                  <a:moveTo>
                    <a:pt x="225" y="295"/>
                  </a:moveTo>
                  <a:cubicBezTo>
                    <a:pt x="218" y="295"/>
                    <a:pt x="218" y="295"/>
                    <a:pt x="218" y="295"/>
                  </a:cubicBezTo>
                  <a:cubicBezTo>
                    <a:pt x="218" y="275"/>
                    <a:pt x="218" y="275"/>
                    <a:pt x="218" y="275"/>
                  </a:cubicBezTo>
                  <a:cubicBezTo>
                    <a:pt x="225" y="275"/>
                    <a:pt x="225" y="275"/>
                    <a:pt x="225" y="275"/>
                  </a:cubicBezTo>
                  <a:lnTo>
                    <a:pt x="225" y="295"/>
                  </a:lnTo>
                  <a:close/>
                  <a:moveTo>
                    <a:pt x="225" y="269"/>
                  </a:moveTo>
                  <a:cubicBezTo>
                    <a:pt x="218" y="269"/>
                    <a:pt x="218" y="269"/>
                    <a:pt x="218" y="269"/>
                  </a:cubicBezTo>
                  <a:cubicBezTo>
                    <a:pt x="218" y="249"/>
                    <a:pt x="218" y="249"/>
                    <a:pt x="218" y="249"/>
                  </a:cubicBezTo>
                  <a:cubicBezTo>
                    <a:pt x="225" y="249"/>
                    <a:pt x="225" y="249"/>
                    <a:pt x="225" y="249"/>
                  </a:cubicBezTo>
                  <a:lnTo>
                    <a:pt x="225" y="269"/>
                  </a:lnTo>
                  <a:close/>
                  <a:moveTo>
                    <a:pt x="225" y="242"/>
                  </a:moveTo>
                  <a:cubicBezTo>
                    <a:pt x="218" y="242"/>
                    <a:pt x="218" y="242"/>
                    <a:pt x="218" y="242"/>
                  </a:cubicBezTo>
                  <a:cubicBezTo>
                    <a:pt x="218" y="223"/>
                    <a:pt x="218" y="223"/>
                    <a:pt x="218" y="223"/>
                  </a:cubicBezTo>
                  <a:cubicBezTo>
                    <a:pt x="225" y="223"/>
                    <a:pt x="225" y="223"/>
                    <a:pt x="225" y="223"/>
                  </a:cubicBezTo>
                  <a:lnTo>
                    <a:pt x="225" y="242"/>
                  </a:lnTo>
                  <a:close/>
                  <a:moveTo>
                    <a:pt x="225" y="216"/>
                  </a:moveTo>
                  <a:cubicBezTo>
                    <a:pt x="218" y="216"/>
                    <a:pt x="218" y="216"/>
                    <a:pt x="218" y="216"/>
                  </a:cubicBezTo>
                  <a:cubicBezTo>
                    <a:pt x="218" y="196"/>
                    <a:pt x="218" y="196"/>
                    <a:pt x="218" y="196"/>
                  </a:cubicBezTo>
                  <a:cubicBezTo>
                    <a:pt x="225" y="196"/>
                    <a:pt x="225" y="196"/>
                    <a:pt x="225" y="196"/>
                  </a:cubicBezTo>
                  <a:lnTo>
                    <a:pt x="225" y="216"/>
                  </a:lnTo>
                  <a:close/>
                  <a:moveTo>
                    <a:pt x="225" y="190"/>
                  </a:moveTo>
                  <a:cubicBezTo>
                    <a:pt x="218" y="190"/>
                    <a:pt x="218" y="190"/>
                    <a:pt x="218" y="190"/>
                  </a:cubicBezTo>
                  <a:cubicBezTo>
                    <a:pt x="218" y="170"/>
                    <a:pt x="218" y="170"/>
                    <a:pt x="218" y="170"/>
                  </a:cubicBezTo>
                  <a:cubicBezTo>
                    <a:pt x="225" y="170"/>
                    <a:pt x="225" y="170"/>
                    <a:pt x="225" y="170"/>
                  </a:cubicBezTo>
                  <a:lnTo>
                    <a:pt x="225" y="190"/>
                  </a:lnTo>
                  <a:close/>
                  <a:moveTo>
                    <a:pt x="225" y="164"/>
                  </a:moveTo>
                  <a:cubicBezTo>
                    <a:pt x="218" y="164"/>
                    <a:pt x="218" y="164"/>
                    <a:pt x="218" y="164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5" y="144"/>
                    <a:pt x="225" y="144"/>
                    <a:pt x="225" y="144"/>
                  </a:cubicBezTo>
                  <a:lnTo>
                    <a:pt x="225" y="164"/>
                  </a:lnTo>
                  <a:close/>
                  <a:moveTo>
                    <a:pt x="238" y="467"/>
                  </a:moveTo>
                  <a:cubicBezTo>
                    <a:pt x="231" y="467"/>
                    <a:pt x="231" y="467"/>
                    <a:pt x="231" y="467"/>
                  </a:cubicBezTo>
                  <a:cubicBezTo>
                    <a:pt x="231" y="447"/>
                    <a:pt x="231" y="447"/>
                    <a:pt x="231" y="447"/>
                  </a:cubicBezTo>
                  <a:cubicBezTo>
                    <a:pt x="238" y="447"/>
                    <a:pt x="238" y="447"/>
                    <a:pt x="238" y="447"/>
                  </a:cubicBezTo>
                  <a:lnTo>
                    <a:pt x="238" y="467"/>
                  </a:lnTo>
                  <a:close/>
                  <a:moveTo>
                    <a:pt x="238" y="441"/>
                  </a:moveTo>
                  <a:cubicBezTo>
                    <a:pt x="231" y="441"/>
                    <a:pt x="231" y="441"/>
                    <a:pt x="231" y="441"/>
                  </a:cubicBezTo>
                  <a:cubicBezTo>
                    <a:pt x="231" y="380"/>
                    <a:pt x="231" y="380"/>
                    <a:pt x="231" y="380"/>
                  </a:cubicBezTo>
                  <a:cubicBezTo>
                    <a:pt x="238" y="380"/>
                    <a:pt x="238" y="380"/>
                    <a:pt x="238" y="380"/>
                  </a:cubicBezTo>
                  <a:lnTo>
                    <a:pt x="238" y="441"/>
                  </a:lnTo>
                  <a:close/>
                  <a:moveTo>
                    <a:pt x="238" y="373"/>
                  </a:moveTo>
                  <a:cubicBezTo>
                    <a:pt x="231" y="373"/>
                    <a:pt x="231" y="373"/>
                    <a:pt x="231" y="373"/>
                  </a:cubicBezTo>
                  <a:cubicBezTo>
                    <a:pt x="231" y="354"/>
                    <a:pt x="231" y="354"/>
                    <a:pt x="231" y="354"/>
                  </a:cubicBezTo>
                  <a:cubicBezTo>
                    <a:pt x="238" y="354"/>
                    <a:pt x="238" y="354"/>
                    <a:pt x="238" y="354"/>
                  </a:cubicBezTo>
                  <a:lnTo>
                    <a:pt x="238" y="373"/>
                  </a:lnTo>
                  <a:close/>
                  <a:moveTo>
                    <a:pt x="238" y="347"/>
                  </a:moveTo>
                  <a:cubicBezTo>
                    <a:pt x="231" y="347"/>
                    <a:pt x="231" y="347"/>
                    <a:pt x="231" y="347"/>
                  </a:cubicBezTo>
                  <a:cubicBezTo>
                    <a:pt x="231" y="328"/>
                    <a:pt x="231" y="328"/>
                    <a:pt x="231" y="328"/>
                  </a:cubicBezTo>
                  <a:cubicBezTo>
                    <a:pt x="238" y="328"/>
                    <a:pt x="238" y="328"/>
                    <a:pt x="238" y="328"/>
                  </a:cubicBezTo>
                  <a:lnTo>
                    <a:pt x="238" y="347"/>
                  </a:lnTo>
                  <a:close/>
                  <a:moveTo>
                    <a:pt x="238" y="321"/>
                  </a:moveTo>
                  <a:cubicBezTo>
                    <a:pt x="231" y="321"/>
                    <a:pt x="231" y="321"/>
                    <a:pt x="231" y="321"/>
                  </a:cubicBezTo>
                  <a:cubicBezTo>
                    <a:pt x="231" y="301"/>
                    <a:pt x="231" y="301"/>
                    <a:pt x="231" y="301"/>
                  </a:cubicBezTo>
                  <a:cubicBezTo>
                    <a:pt x="238" y="301"/>
                    <a:pt x="238" y="301"/>
                    <a:pt x="238" y="301"/>
                  </a:cubicBezTo>
                  <a:lnTo>
                    <a:pt x="238" y="321"/>
                  </a:lnTo>
                  <a:close/>
                  <a:moveTo>
                    <a:pt x="238" y="295"/>
                  </a:moveTo>
                  <a:cubicBezTo>
                    <a:pt x="231" y="295"/>
                    <a:pt x="231" y="295"/>
                    <a:pt x="231" y="295"/>
                  </a:cubicBezTo>
                  <a:cubicBezTo>
                    <a:pt x="231" y="275"/>
                    <a:pt x="231" y="275"/>
                    <a:pt x="231" y="275"/>
                  </a:cubicBezTo>
                  <a:cubicBezTo>
                    <a:pt x="238" y="275"/>
                    <a:pt x="238" y="275"/>
                    <a:pt x="238" y="275"/>
                  </a:cubicBezTo>
                  <a:lnTo>
                    <a:pt x="238" y="295"/>
                  </a:lnTo>
                  <a:close/>
                  <a:moveTo>
                    <a:pt x="238" y="269"/>
                  </a:moveTo>
                  <a:cubicBezTo>
                    <a:pt x="231" y="269"/>
                    <a:pt x="231" y="269"/>
                    <a:pt x="231" y="269"/>
                  </a:cubicBezTo>
                  <a:cubicBezTo>
                    <a:pt x="231" y="249"/>
                    <a:pt x="231" y="249"/>
                    <a:pt x="231" y="249"/>
                  </a:cubicBezTo>
                  <a:cubicBezTo>
                    <a:pt x="238" y="249"/>
                    <a:pt x="238" y="249"/>
                    <a:pt x="238" y="249"/>
                  </a:cubicBezTo>
                  <a:lnTo>
                    <a:pt x="238" y="269"/>
                  </a:lnTo>
                  <a:close/>
                  <a:moveTo>
                    <a:pt x="238" y="242"/>
                  </a:moveTo>
                  <a:cubicBezTo>
                    <a:pt x="231" y="242"/>
                    <a:pt x="231" y="242"/>
                    <a:pt x="231" y="242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8" y="223"/>
                    <a:pt x="238" y="223"/>
                    <a:pt x="238" y="223"/>
                  </a:cubicBezTo>
                  <a:lnTo>
                    <a:pt x="238" y="242"/>
                  </a:lnTo>
                  <a:close/>
                  <a:moveTo>
                    <a:pt x="238" y="216"/>
                  </a:moveTo>
                  <a:cubicBezTo>
                    <a:pt x="231" y="216"/>
                    <a:pt x="231" y="216"/>
                    <a:pt x="231" y="21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38" y="196"/>
                    <a:pt x="238" y="196"/>
                    <a:pt x="238" y="196"/>
                  </a:cubicBezTo>
                  <a:lnTo>
                    <a:pt x="238" y="216"/>
                  </a:lnTo>
                  <a:close/>
                  <a:moveTo>
                    <a:pt x="238" y="164"/>
                  </a:moveTo>
                  <a:cubicBezTo>
                    <a:pt x="231" y="164"/>
                    <a:pt x="231" y="164"/>
                    <a:pt x="231" y="164"/>
                  </a:cubicBezTo>
                  <a:cubicBezTo>
                    <a:pt x="231" y="144"/>
                    <a:pt x="231" y="144"/>
                    <a:pt x="231" y="144"/>
                  </a:cubicBezTo>
                  <a:cubicBezTo>
                    <a:pt x="238" y="144"/>
                    <a:pt x="238" y="144"/>
                    <a:pt x="238" y="144"/>
                  </a:cubicBezTo>
                  <a:lnTo>
                    <a:pt x="238" y="164"/>
                  </a:lnTo>
                  <a:close/>
                  <a:moveTo>
                    <a:pt x="250" y="467"/>
                  </a:moveTo>
                  <a:cubicBezTo>
                    <a:pt x="244" y="467"/>
                    <a:pt x="244" y="467"/>
                    <a:pt x="244" y="467"/>
                  </a:cubicBezTo>
                  <a:cubicBezTo>
                    <a:pt x="244" y="447"/>
                    <a:pt x="244" y="447"/>
                    <a:pt x="244" y="447"/>
                  </a:cubicBezTo>
                  <a:cubicBezTo>
                    <a:pt x="250" y="447"/>
                    <a:pt x="250" y="447"/>
                    <a:pt x="250" y="447"/>
                  </a:cubicBezTo>
                  <a:lnTo>
                    <a:pt x="250" y="467"/>
                  </a:lnTo>
                  <a:close/>
                  <a:moveTo>
                    <a:pt x="250" y="441"/>
                  </a:moveTo>
                  <a:cubicBezTo>
                    <a:pt x="244" y="441"/>
                    <a:pt x="244" y="441"/>
                    <a:pt x="244" y="441"/>
                  </a:cubicBezTo>
                  <a:cubicBezTo>
                    <a:pt x="244" y="380"/>
                    <a:pt x="244" y="380"/>
                    <a:pt x="244" y="380"/>
                  </a:cubicBezTo>
                  <a:cubicBezTo>
                    <a:pt x="250" y="380"/>
                    <a:pt x="250" y="380"/>
                    <a:pt x="250" y="380"/>
                  </a:cubicBezTo>
                  <a:lnTo>
                    <a:pt x="250" y="441"/>
                  </a:lnTo>
                  <a:close/>
                  <a:moveTo>
                    <a:pt x="250" y="373"/>
                  </a:moveTo>
                  <a:cubicBezTo>
                    <a:pt x="244" y="373"/>
                    <a:pt x="244" y="373"/>
                    <a:pt x="244" y="373"/>
                  </a:cubicBezTo>
                  <a:cubicBezTo>
                    <a:pt x="244" y="354"/>
                    <a:pt x="244" y="354"/>
                    <a:pt x="244" y="354"/>
                  </a:cubicBezTo>
                  <a:cubicBezTo>
                    <a:pt x="250" y="354"/>
                    <a:pt x="250" y="354"/>
                    <a:pt x="250" y="354"/>
                  </a:cubicBezTo>
                  <a:lnTo>
                    <a:pt x="250" y="373"/>
                  </a:lnTo>
                  <a:close/>
                  <a:moveTo>
                    <a:pt x="250" y="347"/>
                  </a:moveTo>
                  <a:cubicBezTo>
                    <a:pt x="244" y="347"/>
                    <a:pt x="244" y="347"/>
                    <a:pt x="244" y="347"/>
                  </a:cubicBezTo>
                  <a:cubicBezTo>
                    <a:pt x="244" y="328"/>
                    <a:pt x="244" y="328"/>
                    <a:pt x="244" y="328"/>
                  </a:cubicBezTo>
                  <a:cubicBezTo>
                    <a:pt x="250" y="328"/>
                    <a:pt x="250" y="328"/>
                    <a:pt x="250" y="328"/>
                  </a:cubicBezTo>
                  <a:lnTo>
                    <a:pt x="250" y="347"/>
                  </a:lnTo>
                  <a:close/>
                  <a:moveTo>
                    <a:pt x="250" y="295"/>
                  </a:moveTo>
                  <a:cubicBezTo>
                    <a:pt x="244" y="295"/>
                    <a:pt x="244" y="295"/>
                    <a:pt x="244" y="295"/>
                  </a:cubicBezTo>
                  <a:cubicBezTo>
                    <a:pt x="244" y="275"/>
                    <a:pt x="244" y="275"/>
                    <a:pt x="244" y="275"/>
                  </a:cubicBezTo>
                  <a:cubicBezTo>
                    <a:pt x="250" y="275"/>
                    <a:pt x="250" y="275"/>
                    <a:pt x="250" y="275"/>
                  </a:cubicBezTo>
                  <a:lnTo>
                    <a:pt x="250" y="295"/>
                  </a:lnTo>
                  <a:close/>
                  <a:moveTo>
                    <a:pt x="250" y="269"/>
                  </a:moveTo>
                  <a:cubicBezTo>
                    <a:pt x="244" y="269"/>
                    <a:pt x="244" y="269"/>
                    <a:pt x="244" y="269"/>
                  </a:cubicBezTo>
                  <a:cubicBezTo>
                    <a:pt x="244" y="249"/>
                    <a:pt x="244" y="249"/>
                    <a:pt x="244" y="249"/>
                  </a:cubicBezTo>
                  <a:cubicBezTo>
                    <a:pt x="250" y="249"/>
                    <a:pt x="250" y="249"/>
                    <a:pt x="250" y="249"/>
                  </a:cubicBezTo>
                  <a:lnTo>
                    <a:pt x="250" y="269"/>
                  </a:lnTo>
                  <a:close/>
                  <a:moveTo>
                    <a:pt x="250" y="242"/>
                  </a:moveTo>
                  <a:cubicBezTo>
                    <a:pt x="244" y="242"/>
                    <a:pt x="244" y="242"/>
                    <a:pt x="244" y="242"/>
                  </a:cubicBezTo>
                  <a:cubicBezTo>
                    <a:pt x="244" y="223"/>
                    <a:pt x="244" y="223"/>
                    <a:pt x="244" y="223"/>
                  </a:cubicBezTo>
                  <a:cubicBezTo>
                    <a:pt x="250" y="223"/>
                    <a:pt x="250" y="223"/>
                    <a:pt x="250" y="223"/>
                  </a:cubicBezTo>
                  <a:lnTo>
                    <a:pt x="250" y="242"/>
                  </a:lnTo>
                  <a:close/>
                  <a:moveTo>
                    <a:pt x="250" y="216"/>
                  </a:moveTo>
                  <a:cubicBezTo>
                    <a:pt x="244" y="216"/>
                    <a:pt x="244" y="216"/>
                    <a:pt x="244" y="216"/>
                  </a:cubicBezTo>
                  <a:cubicBezTo>
                    <a:pt x="244" y="196"/>
                    <a:pt x="244" y="196"/>
                    <a:pt x="244" y="196"/>
                  </a:cubicBezTo>
                  <a:cubicBezTo>
                    <a:pt x="250" y="196"/>
                    <a:pt x="250" y="196"/>
                    <a:pt x="250" y="196"/>
                  </a:cubicBezTo>
                  <a:lnTo>
                    <a:pt x="250" y="216"/>
                  </a:lnTo>
                  <a:close/>
                  <a:moveTo>
                    <a:pt x="250" y="190"/>
                  </a:moveTo>
                  <a:cubicBezTo>
                    <a:pt x="244" y="190"/>
                    <a:pt x="244" y="190"/>
                    <a:pt x="244" y="190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50" y="170"/>
                    <a:pt x="250" y="170"/>
                    <a:pt x="250" y="170"/>
                  </a:cubicBezTo>
                  <a:lnTo>
                    <a:pt x="250" y="190"/>
                  </a:lnTo>
                  <a:close/>
                  <a:moveTo>
                    <a:pt x="250" y="164"/>
                  </a:moveTo>
                  <a:cubicBezTo>
                    <a:pt x="244" y="164"/>
                    <a:pt x="244" y="164"/>
                    <a:pt x="244" y="164"/>
                  </a:cubicBezTo>
                  <a:cubicBezTo>
                    <a:pt x="244" y="144"/>
                    <a:pt x="244" y="144"/>
                    <a:pt x="244" y="144"/>
                  </a:cubicBezTo>
                  <a:cubicBezTo>
                    <a:pt x="250" y="144"/>
                    <a:pt x="250" y="144"/>
                    <a:pt x="250" y="144"/>
                  </a:cubicBezTo>
                  <a:lnTo>
                    <a:pt x="250" y="164"/>
                  </a:lnTo>
                  <a:close/>
                  <a:moveTo>
                    <a:pt x="263" y="493"/>
                  </a:moveTo>
                  <a:cubicBezTo>
                    <a:pt x="257" y="493"/>
                    <a:pt x="257" y="493"/>
                    <a:pt x="257" y="493"/>
                  </a:cubicBezTo>
                  <a:cubicBezTo>
                    <a:pt x="257" y="473"/>
                    <a:pt x="257" y="473"/>
                    <a:pt x="257" y="473"/>
                  </a:cubicBezTo>
                  <a:cubicBezTo>
                    <a:pt x="263" y="473"/>
                    <a:pt x="263" y="473"/>
                    <a:pt x="263" y="473"/>
                  </a:cubicBezTo>
                  <a:lnTo>
                    <a:pt x="263" y="493"/>
                  </a:lnTo>
                  <a:close/>
                  <a:moveTo>
                    <a:pt x="263" y="467"/>
                  </a:moveTo>
                  <a:cubicBezTo>
                    <a:pt x="257" y="467"/>
                    <a:pt x="257" y="467"/>
                    <a:pt x="257" y="467"/>
                  </a:cubicBezTo>
                  <a:cubicBezTo>
                    <a:pt x="257" y="447"/>
                    <a:pt x="257" y="447"/>
                    <a:pt x="257" y="447"/>
                  </a:cubicBezTo>
                  <a:cubicBezTo>
                    <a:pt x="263" y="447"/>
                    <a:pt x="263" y="447"/>
                    <a:pt x="263" y="447"/>
                  </a:cubicBezTo>
                  <a:lnTo>
                    <a:pt x="263" y="467"/>
                  </a:lnTo>
                  <a:close/>
                  <a:moveTo>
                    <a:pt x="263" y="441"/>
                  </a:moveTo>
                  <a:cubicBezTo>
                    <a:pt x="257" y="441"/>
                    <a:pt x="257" y="441"/>
                    <a:pt x="257" y="441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63" y="380"/>
                    <a:pt x="263" y="380"/>
                    <a:pt x="263" y="380"/>
                  </a:cubicBezTo>
                  <a:lnTo>
                    <a:pt x="263" y="441"/>
                  </a:lnTo>
                  <a:close/>
                  <a:moveTo>
                    <a:pt x="263" y="373"/>
                  </a:moveTo>
                  <a:cubicBezTo>
                    <a:pt x="257" y="373"/>
                    <a:pt x="257" y="373"/>
                    <a:pt x="257" y="373"/>
                  </a:cubicBezTo>
                  <a:cubicBezTo>
                    <a:pt x="257" y="354"/>
                    <a:pt x="257" y="354"/>
                    <a:pt x="257" y="354"/>
                  </a:cubicBezTo>
                  <a:cubicBezTo>
                    <a:pt x="263" y="354"/>
                    <a:pt x="263" y="354"/>
                    <a:pt x="263" y="354"/>
                  </a:cubicBezTo>
                  <a:lnTo>
                    <a:pt x="263" y="373"/>
                  </a:lnTo>
                  <a:close/>
                  <a:moveTo>
                    <a:pt x="263" y="347"/>
                  </a:moveTo>
                  <a:cubicBezTo>
                    <a:pt x="257" y="347"/>
                    <a:pt x="257" y="347"/>
                    <a:pt x="257" y="347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63" y="328"/>
                    <a:pt x="263" y="328"/>
                    <a:pt x="263" y="328"/>
                  </a:cubicBezTo>
                  <a:lnTo>
                    <a:pt x="263" y="347"/>
                  </a:lnTo>
                  <a:close/>
                  <a:moveTo>
                    <a:pt x="263" y="321"/>
                  </a:moveTo>
                  <a:cubicBezTo>
                    <a:pt x="257" y="321"/>
                    <a:pt x="257" y="321"/>
                    <a:pt x="257" y="32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63" y="301"/>
                    <a:pt x="263" y="301"/>
                    <a:pt x="263" y="301"/>
                  </a:cubicBezTo>
                  <a:lnTo>
                    <a:pt x="263" y="321"/>
                  </a:lnTo>
                  <a:close/>
                  <a:moveTo>
                    <a:pt x="263" y="295"/>
                  </a:moveTo>
                  <a:cubicBezTo>
                    <a:pt x="257" y="295"/>
                    <a:pt x="257" y="295"/>
                    <a:pt x="257" y="295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63" y="275"/>
                    <a:pt x="263" y="275"/>
                    <a:pt x="263" y="275"/>
                  </a:cubicBezTo>
                  <a:lnTo>
                    <a:pt x="263" y="295"/>
                  </a:lnTo>
                  <a:close/>
                  <a:moveTo>
                    <a:pt x="263" y="269"/>
                  </a:moveTo>
                  <a:cubicBezTo>
                    <a:pt x="257" y="269"/>
                    <a:pt x="257" y="269"/>
                    <a:pt x="257" y="269"/>
                  </a:cubicBezTo>
                  <a:cubicBezTo>
                    <a:pt x="257" y="249"/>
                    <a:pt x="257" y="249"/>
                    <a:pt x="257" y="249"/>
                  </a:cubicBezTo>
                  <a:cubicBezTo>
                    <a:pt x="263" y="249"/>
                    <a:pt x="263" y="249"/>
                    <a:pt x="263" y="249"/>
                  </a:cubicBezTo>
                  <a:lnTo>
                    <a:pt x="263" y="269"/>
                  </a:lnTo>
                  <a:close/>
                  <a:moveTo>
                    <a:pt x="263" y="216"/>
                  </a:moveTo>
                  <a:cubicBezTo>
                    <a:pt x="257" y="216"/>
                    <a:pt x="257" y="216"/>
                    <a:pt x="257" y="21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263" y="196"/>
                    <a:pt x="263" y="196"/>
                    <a:pt x="263" y="196"/>
                  </a:cubicBezTo>
                  <a:lnTo>
                    <a:pt x="263" y="216"/>
                  </a:lnTo>
                  <a:close/>
                  <a:moveTo>
                    <a:pt x="263" y="190"/>
                  </a:moveTo>
                  <a:cubicBezTo>
                    <a:pt x="257" y="190"/>
                    <a:pt x="257" y="190"/>
                    <a:pt x="257" y="19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63" y="170"/>
                    <a:pt x="263" y="170"/>
                    <a:pt x="263" y="170"/>
                  </a:cubicBezTo>
                  <a:lnTo>
                    <a:pt x="263" y="190"/>
                  </a:lnTo>
                  <a:close/>
                  <a:moveTo>
                    <a:pt x="263" y="164"/>
                  </a:moveTo>
                  <a:cubicBezTo>
                    <a:pt x="257" y="164"/>
                    <a:pt x="257" y="164"/>
                    <a:pt x="257" y="164"/>
                  </a:cubicBezTo>
                  <a:cubicBezTo>
                    <a:pt x="257" y="144"/>
                    <a:pt x="257" y="144"/>
                    <a:pt x="257" y="144"/>
                  </a:cubicBezTo>
                  <a:cubicBezTo>
                    <a:pt x="263" y="144"/>
                    <a:pt x="263" y="144"/>
                    <a:pt x="263" y="144"/>
                  </a:cubicBezTo>
                  <a:lnTo>
                    <a:pt x="263" y="164"/>
                  </a:lnTo>
                  <a:close/>
                  <a:moveTo>
                    <a:pt x="276" y="493"/>
                  </a:moveTo>
                  <a:cubicBezTo>
                    <a:pt x="270" y="493"/>
                    <a:pt x="270" y="493"/>
                    <a:pt x="270" y="493"/>
                  </a:cubicBezTo>
                  <a:cubicBezTo>
                    <a:pt x="270" y="473"/>
                    <a:pt x="270" y="473"/>
                    <a:pt x="270" y="473"/>
                  </a:cubicBezTo>
                  <a:cubicBezTo>
                    <a:pt x="276" y="473"/>
                    <a:pt x="276" y="473"/>
                    <a:pt x="276" y="473"/>
                  </a:cubicBezTo>
                  <a:lnTo>
                    <a:pt x="276" y="493"/>
                  </a:lnTo>
                  <a:close/>
                  <a:moveTo>
                    <a:pt x="276" y="467"/>
                  </a:moveTo>
                  <a:cubicBezTo>
                    <a:pt x="270" y="467"/>
                    <a:pt x="270" y="467"/>
                    <a:pt x="270" y="467"/>
                  </a:cubicBezTo>
                  <a:cubicBezTo>
                    <a:pt x="270" y="447"/>
                    <a:pt x="270" y="447"/>
                    <a:pt x="270" y="447"/>
                  </a:cubicBezTo>
                  <a:cubicBezTo>
                    <a:pt x="276" y="447"/>
                    <a:pt x="276" y="447"/>
                    <a:pt x="276" y="447"/>
                  </a:cubicBezTo>
                  <a:lnTo>
                    <a:pt x="276" y="467"/>
                  </a:lnTo>
                  <a:close/>
                  <a:moveTo>
                    <a:pt x="276" y="441"/>
                  </a:moveTo>
                  <a:cubicBezTo>
                    <a:pt x="270" y="441"/>
                    <a:pt x="270" y="441"/>
                    <a:pt x="270" y="441"/>
                  </a:cubicBezTo>
                  <a:cubicBezTo>
                    <a:pt x="270" y="380"/>
                    <a:pt x="270" y="380"/>
                    <a:pt x="270" y="380"/>
                  </a:cubicBezTo>
                  <a:cubicBezTo>
                    <a:pt x="276" y="380"/>
                    <a:pt x="276" y="380"/>
                    <a:pt x="276" y="380"/>
                  </a:cubicBezTo>
                  <a:lnTo>
                    <a:pt x="276" y="441"/>
                  </a:lnTo>
                  <a:close/>
                  <a:moveTo>
                    <a:pt x="276" y="373"/>
                  </a:moveTo>
                  <a:cubicBezTo>
                    <a:pt x="270" y="373"/>
                    <a:pt x="270" y="373"/>
                    <a:pt x="270" y="373"/>
                  </a:cubicBezTo>
                  <a:cubicBezTo>
                    <a:pt x="270" y="354"/>
                    <a:pt x="270" y="354"/>
                    <a:pt x="270" y="354"/>
                  </a:cubicBezTo>
                  <a:cubicBezTo>
                    <a:pt x="276" y="354"/>
                    <a:pt x="276" y="354"/>
                    <a:pt x="276" y="354"/>
                  </a:cubicBezTo>
                  <a:lnTo>
                    <a:pt x="276" y="373"/>
                  </a:lnTo>
                  <a:close/>
                  <a:moveTo>
                    <a:pt x="276" y="347"/>
                  </a:moveTo>
                  <a:cubicBezTo>
                    <a:pt x="270" y="347"/>
                    <a:pt x="270" y="347"/>
                    <a:pt x="270" y="347"/>
                  </a:cubicBezTo>
                  <a:cubicBezTo>
                    <a:pt x="270" y="328"/>
                    <a:pt x="270" y="328"/>
                    <a:pt x="270" y="328"/>
                  </a:cubicBezTo>
                  <a:cubicBezTo>
                    <a:pt x="276" y="328"/>
                    <a:pt x="276" y="328"/>
                    <a:pt x="276" y="328"/>
                  </a:cubicBezTo>
                  <a:lnTo>
                    <a:pt x="276" y="347"/>
                  </a:lnTo>
                  <a:close/>
                  <a:moveTo>
                    <a:pt x="276" y="321"/>
                  </a:moveTo>
                  <a:cubicBezTo>
                    <a:pt x="270" y="321"/>
                    <a:pt x="270" y="321"/>
                    <a:pt x="270" y="321"/>
                  </a:cubicBezTo>
                  <a:cubicBezTo>
                    <a:pt x="270" y="301"/>
                    <a:pt x="270" y="301"/>
                    <a:pt x="270" y="301"/>
                  </a:cubicBezTo>
                  <a:cubicBezTo>
                    <a:pt x="276" y="301"/>
                    <a:pt x="276" y="301"/>
                    <a:pt x="276" y="301"/>
                  </a:cubicBezTo>
                  <a:lnTo>
                    <a:pt x="276" y="321"/>
                  </a:lnTo>
                  <a:close/>
                  <a:moveTo>
                    <a:pt x="276" y="295"/>
                  </a:moveTo>
                  <a:cubicBezTo>
                    <a:pt x="270" y="295"/>
                    <a:pt x="270" y="295"/>
                    <a:pt x="270" y="295"/>
                  </a:cubicBezTo>
                  <a:cubicBezTo>
                    <a:pt x="270" y="275"/>
                    <a:pt x="270" y="275"/>
                    <a:pt x="270" y="275"/>
                  </a:cubicBezTo>
                  <a:cubicBezTo>
                    <a:pt x="276" y="275"/>
                    <a:pt x="276" y="275"/>
                    <a:pt x="276" y="275"/>
                  </a:cubicBezTo>
                  <a:lnTo>
                    <a:pt x="276" y="295"/>
                  </a:lnTo>
                  <a:close/>
                  <a:moveTo>
                    <a:pt x="276" y="269"/>
                  </a:moveTo>
                  <a:cubicBezTo>
                    <a:pt x="270" y="269"/>
                    <a:pt x="270" y="269"/>
                    <a:pt x="270" y="269"/>
                  </a:cubicBezTo>
                  <a:cubicBezTo>
                    <a:pt x="270" y="249"/>
                    <a:pt x="270" y="249"/>
                    <a:pt x="270" y="249"/>
                  </a:cubicBezTo>
                  <a:cubicBezTo>
                    <a:pt x="276" y="249"/>
                    <a:pt x="276" y="249"/>
                    <a:pt x="276" y="249"/>
                  </a:cubicBezTo>
                  <a:lnTo>
                    <a:pt x="276" y="269"/>
                  </a:lnTo>
                  <a:close/>
                  <a:moveTo>
                    <a:pt x="276" y="242"/>
                  </a:moveTo>
                  <a:cubicBezTo>
                    <a:pt x="270" y="242"/>
                    <a:pt x="270" y="242"/>
                    <a:pt x="270" y="242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276" y="223"/>
                    <a:pt x="276" y="223"/>
                    <a:pt x="276" y="223"/>
                  </a:cubicBezTo>
                  <a:lnTo>
                    <a:pt x="276" y="242"/>
                  </a:lnTo>
                  <a:close/>
                  <a:moveTo>
                    <a:pt x="276" y="216"/>
                  </a:moveTo>
                  <a:cubicBezTo>
                    <a:pt x="270" y="216"/>
                    <a:pt x="270" y="216"/>
                    <a:pt x="270" y="216"/>
                  </a:cubicBezTo>
                  <a:cubicBezTo>
                    <a:pt x="270" y="196"/>
                    <a:pt x="270" y="196"/>
                    <a:pt x="270" y="196"/>
                  </a:cubicBezTo>
                  <a:cubicBezTo>
                    <a:pt x="276" y="196"/>
                    <a:pt x="276" y="196"/>
                    <a:pt x="276" y="196"/>
                  </a:cubicBezTo>
                  <a:lnTo>
                    <a:pt x="276" y="216"/>
                  </a:lnTo>
                  <a:close/>
                  <a:moveTo>
                    <a:pt x="276" y="190"/>
                  </a:moveTo>
                  <a:cubicBezTo>
                    <a:pt x="270" y="190"/>
                    <a:pt x="270" y="190"/>
                    <a:pt x="270" y="190"/>
                  </a:cubicBezTo>
                  <a:cubicBezTo>
                    <a:pt x="270" y="170"/>
                    <a:pt x="270" y="170"/>
                    <a:pt x="270" y="170"/>
                  </a:cubicBezTo>
                  <a:cubicBezTo>
                    <a:pt x="276" y="170"/>
                    <a:pt x="276" y="170"/>
                    <a:pt x="276" y="170"/>
                  </a:cubicBezTo>
                  <a:lnTo>
                    <a:pt x="276" y="190"/>
                  </a:lnTo>
                  <a:close/>
                  <a:moveTo>
                    <a:pt x="276" y="164"/>
                  </a:moveTo>
                  <a:cubicBezTo>
                    <a:pt x="270" y="164"/>
                    <a:pt x="270" y="164"/>
                    <a:pt x="270" y="164"/>
                  </a:cubicBezTo>
                  <a:cubicBezTo>
                    <a:pt x="270" y="144"/>
                    <a:pt x="270" y="144"/>
                    <a:pt x="270" y="144"/>
                  </a:cubicBezTo>
                  <a:cubicBezTo>
                    <a:pt x="276" y="144"/>
                    <a:pt x="276" y="144"/>
                    <a:pt x="276" y="144"/>
                  </a:cubicBezTo>
                  <a:lnTo>
                    <a:pt x="276" y="164"/>
                  </a:lnTo>
                  <a:close/>
                  <a:moveTo>
                    <a:pt x="289" y="493"/>
                  </a:moveTo>
                  <a:cubicBezTo>
                    <a:pt x="282" y="493"/>
                    <a:pt x="282" y="493"/>
                    <a:pt x="282" y="493"/>
                  </a:cubicBezTo>
                  <a:cubicBezTo>
                    <a:pt x="282" y="473"/>
                    <a:pt x="282" y="473"/>
                    <a:pt x="282" y="473"/>
                  </a:cubicBezTo>
                  <a:cubicBezTo>
                    <a:pt x="289" y="473"/>
                    <a:pt x="289" y="473"/>
                    <a:pt x="289" y="473"/>
                  </a:cubicBezTo>
                  <a:lnTo>
                    <a:pt x="289" y="493"/>
                  </a:lnTo>
                  <a:close/>
                  <a:moveTo>
                    <a:pt x="289" y="467"/>
                  </a:moveTo>
                  <a:cubicBezTo>
                    <a:pt x="282" y="467"/>
                    <a:pt x="282" y="467"/>
                    <a:pt x="282" y="467"/>
                  </a:cubicBezTo>
                  <a:cubicBezTo>
                    <a:pt x="282" y="447"/>
                    <a:pt x="282" y="447"/>
                    <a:pt x="282" y="447"/>
                  </a:cubicBezTo>
                  <a:cubicBezTo>
                    <a:pt x="289" y="447"/>
                    <a:pt x="289" y="447"/>
                    <a:pt x="289" y="447"/>
                  </a:cubicBezTo>
                  <a:lnTo>
                    <a:pt x="289" y="467"/>
                  </a:lnTo>
                  <a:close/>
                  <a:moveTo>
                    <a:pt x="289" y="441"/>
                  </a:moveTo>
                  <a:cubicBezTo>
                    <a:pt x="282" y="441"/>
                    <a:pt x="282" y="441"/>
                    <a:pt x="282" y="441"/>
                  </a:cubicBezTo>
                  <a:cubicBezTo>
                    <a:pt x="282" y="380"/>
                    <a:pt x="282" y="380"/>
                    <a:pt x="282" y="380"/>
                  </a:cubicBezTo>
                  <a:cubicBezTo>
                    <a:pt x="289" y="380"/>
                    <a:pt x="289" y="380"/>
                    <a:pt x="289" y="380"/>
                  </a:cubicBezTo>
                  <a:lnTo>
                    <a:pt x="289" y="441"/>
                  </a:lnTo>
                  <a:close/>
                  <a:moveTo>
                    <a:pt x="289" y="347"/>
                  </a:moveTo>
                  <a:cubicBezTo>
                    <a:pt x="282" y="347"/>
                    <a:pt x="282" y="347"/>
                    <a:pt x="282" y="347"/>
                  </a:cubicBezTo>
                  <a:cubicBezTo>
                    <a:pt x="282" y="328"/>
                    <a:pt x="282" y="328"/>
                    <a:pt x="282" y="328"/>
                  </a:cubicBezTo>
                  <a:cubicBezTo>
                    <a:pt x="289" y="328"/>
                    <a:pt x="289" y="328"/>
                    <a:pt x="289" y="328"/>
                  </a:cubicBezTo>
                  <a:lnTo>
                    <a:pt x="289" y="347"/>
                  </a:lnTo>
                  <a:close/>
                  <a:moveTo>
                    <a:pt x="289" y="321"/>
                  </a:moveTo>
                  <a:cubicBezTo>
                    <a:pt x="282" y="321"/>
                    <a:pt x="282" y="321"/>
                    <a:pt x="282" y="321"/>
                  </a:cubicBezTo>
                  <a:cubicBezTo>
                    <a:pt x="282" y="301"/>
                    <a:pt x="282" y="301"/>
                    <a:pt x="282" y="301"/>
                  </a:cubicBezTo>
                  <a:cubicBezTo>
                    <a:pt x="289" y="301"/>
                    <a:pt x="289" y="301"/>
                    <a:pt x="289" y="301"/>
                  </a:cubicBezTo>
                  <a:lnTo>
                    <a:pt x="289" y="321"/>
                  </a:lnTo>
                  <a:close/>
                  <a:moveTo>
                    <a:pt x="289" y="295"/>
                  </a:moveTo>
                  <a:cubicBezTo>
                    <a:pt x="282" y="295"/>
                    <a:pt x="282" y="295"/>
                    <a:pt x="282" y="295"/>
                  </a:cubicBezTo>
                  <a:cubicBezTo>
                    <a:pt x="282" y="275"/>
                    <a:pt x="282" y="275"/>
                    <a:pt x="282" y="275"/>
                  </a:cubicBezTo>
                  <a:cubicBezTo>
                    <a:pt x="289" y="275"/>
                    <a:pt x="289" y="275"/>
                    <a:pt x="289" y="275"/>
                  </a:cubicBezTo>
                  <a:lnTo>
                    <a:pt x="289" y="295"/>
                  </a:lnTo>
                  <a:close/>
                  <a:moveTo>
                    <a:pt x="289" y="269"/>
                  </a:moveTo>
                  <a:cubicBezTo>
                    <a:pt x="282" y="269"/>
                    <a:pt x="282" y="269"/>
                    <a:pt x="282" y="269"/>
                  </a:cubicBezTo>
                  <a:cubicBezTo>
                    <a:pt x="282" y="249"/>
                    <a:pt x="282" y="249"/>
                    <a:pt x="282" y="249"/>
                  </a:cubicBezTo>
                  <a:cubicBezTo>
                    <a:pt x="289" y="249"/>
                    <a:pt x="289" y="249"/>
                    <a:pt x="289" y="249"/>
                  </a:cubicBezTo>
                  <a:lnTo>
                    <a:pt x="289" y="269"/>
                  </a:lnTo>
                  <a:close/>
                  <a:moveTo>
                    <a:pt x="289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282" y="223"/>
                    <a:pt x="282" y="223"/>
                    <a:pt x="282" y="223"/>
                  </a:cubicBezTo>
                  <a:cubicBezTo>
                    <a:pt x="289" y="223"/>
                    <a:pt x="289" y="223"/>
                    <a:pt x="289" y="223"/>
                  </a:cubicBezTo>
                  <a:lnTo>
                    <a:pt x="289" y="242"/>
                  </a:lnTo>
                  <a:close/>
                  <a:moveTo>
                    <a:pt x="289" y="216"/>
                  </a:moveTo>
                  <a:cubicBezTo>
                    <a:pt x="282" y="216"/>
                    <a:pt x="282" y="216"/>
                    <a:pt x="282" y="216"/>
                  </a:cubicBezTo>
                  <a:cubicBezTo>
                    <a:pt x="282" y="196"/>
                    <a:pt x="282" y="196"/>
                    <a:pt x="282" y="196"/>
                  </a:cubicBezTo>
                  <a:cubicBezTo>
                    <a:pt x="289" y="196"/>
                    <a:pt x="289" y="196"/>
                    <a:pt x="289" y="196"/>
                  </a:cubicBezTo>
                  <a:lnTo>
                    <a:pt x="289" y="216"/>
                  </a:lnTo>
                  <a:close/>
                  <a:moveTo>
                    <a:pt x="289" y="190"/>
                  </a:moveTo>
                  <a:cubicBezTo>
                    <a:pt x="282" y="190"/>
                    <a:pt x="282" y="190"/>
                    <a:pt x="282" y="19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9" y="170"/>
                    <a:pt x="289" y="170"/>
                    <a:pt x="289" y="170"/>
                  </a:cubicBezTo>
                  <a:lnTo>
                    <a:pt x="289" y="190"/>
                  </a:lnTo>
                  <a:close/>
                  <a:moveTo>
                    <a:pt x="289" y="164"/>
                  </a:moveTo>
                  <a:cubicBezTo>
                    <a:pt x="282" y="164"/>
                    <a:pt x="282" y="164"/>
                    <a:pt x="282" y="164"/>
                  </a:cubicBezTo>
                  <a:cubicBezTo>
                    <a:pt x="282" y="144"/>
                    <a:pt x="282" y="144"/>
                    <a:pt x="282" y="144"/>
                  </a:cubicBezTo>
                  <a:cubicBezTo>
                    <a:pt x="289" y="144"/>
                    <a:pt x="289" y="144"/>
                    <a:pt x="289" y="144"/>
                  </a:cubicBezTo>
                  <a:lnTo>
                    <a:pt x="289" y="164"/>
                  </a:lnTo>
                  <a:close/>
                  <a:moveTo>
                    <a:pt x="302" y="493"/>
                  </a:moveTo>
                  <a:cubicBezTo>
                    <a:pt x="295" y="493"/>
                    <a:pt x="295" y="493"/>
                    <a:pt x="295" y="493"/>
                  </a:cubicBezTo>
                  <a:cubicBezTo>
                    <a:pt x="295" y="473"/>
                    <a:pt x="295" y="473"/>
                    <a:pt x="295" y="473"/>
                  </a:cubicBezTo>
                  <a:cubicBezTo>
                    <a:pt x="302" y="473"/>
                    <a:pt x="302" y="473"/>
                    <a:pt x="302" y="473"/>
                  </a:cubicBezTo>
                  <a:lnTo>
                    <a:pt x="302" y="493"/>
                  </a:lnTo>
                  <a:close/>
                  <a:moveTo>
                    <a:pt x="302" y="467"/>
                  </a:moveTo>
                  <a:cubicBezTo>
                    <a:pt x="295" y="467"/>
                    <a:pt x="295" y="467"/>
                    <a:pt x="295" y="467"/>
                  </a:cubicBezTo>
                  <a:cubicBezTo>
                    <a:pt x="295" y="447"/>
                    <a:pt x="295" y="447"/>
                    <a:pt x="295" y="447"/>
                  </a:cubicBezTo>
                  <a:cubicBezTo>
                    <a:pt x="302" y="447"/>
                    <a:pt x="302" y="447"/>
                    <a:pt x="302" y="447"/>
                  </a:cubicBezTo>
                  <a:lnTo>
                    <a:pt x="302" y="467"/>
                  </a:lnTo>
                  <a:close/>
                  <a:moveTo>
                    <a:pt x="302" y="441"/>
                  </a:moveTo>
                  <a:cubicBezTo>
                    <a:pt x="295" y="441"/>
                    <a:pt x="295" y="441"/>
                    <a:pt x="295" y="441"/>
                  </a:cubicBezTo>
                  <a:cubicBezTo>
                    <a:pt x="295" y="380"/>
                    <a:pt x="295" y="380"/>
                    <a:pt x="295" y="380"/>
                  </a:cubicBezTo>
                  <a:cubicBezTo>
                    <a:pt x="302" y="380"/>
                    <a:pt x="302" y="380"/>
                    <a:pt x="302" y="380"/>
                  </a:cubicBezTo>
                  <a:lnTo>
                    <a:pt x="302" y="441"/>
                  </a:lnTo>
                  <a:close/>
                  <a:moveTo>
                    <a:pt x="302" y="373"/>
                  </a:moveTo>
                  <a:cubicBezTo>
                    <a:pt x="295" y="373"/>
                    <a:pt x="295" y="373"/>
                    <a:pt x="295" y="373"/>
                  </a:cubicBezTo>
                  <a:cubicBezTo>
                    <a:pt x="295" y="354"/>
                    <a:pt x="295" y="354"/>
                    <a:pt x="295" y="354"/>
                  </a:cubicBezTo>
                  <a:cubicBezTo>
                    <a:pt x="302" y="354"/>
                    <a:pt x="302" y="354"/>
                    <a:pt x="302" y="354"/>
                  </a:cubicBezTo>
                  <a:lnTo>
                    <a:pt x="302" y="373"/>
                  </a:lnTo>
                  <a:close/>
                  <a:moveTo>
                    <a:pt x="302" y="347"/>
                  </a:moveTo>
                  <a:cubicBezTo>
                    <a:pt x="295" y="347"/>
                    <a:pt x="295" y="347"/>
                    <a:pt x="295" y="347"/>
                  </a:cubicBezTo>
                  <a:cubicBezTo>
                    <a:pt x="295" y="328"/>
                    <a:pt x="295" y="328"/>
                    <a:pt x="295" y="328"/>
                  </a:cubicBezTo>
                  <a:cubicBezTo>
                    <a:pt x="302" y="328"/>
                    <a:pt x="302" y="328"/>
                    <a:pt x="302" y="328"/>
                  </a:cubicBezTo>
                  <a:lnTo>
                    <a:pt x="302" y="347"/>
                  </a:lnTo>
                  <a:close/>
                  <a:moveTo>
                    <a:pt x="302" y="321"/>
                  </a:moveTo>
                  <a:cubicBezTo>
                    <a:pt x="295" y="321"/>
                    <a:pt x="295" y="321"/>
                    <a:pt x="295" y="321"/>
                  </a:cubicBezTo>
                  <a:cubicBezTo>
                    <a:pt x="295" y="301"/>
                    <a:pt x="295" y="301"/>
                    <a:pt x="295" y="301"/>
                  </a:cubicBezTo>
                  <a:cubicBezTo>
                    <a:pt x="302" y="301"/>
                    <a:pt x="302" y="301"/>
                    <a:pt x="302" y="301"/>
                  </a:cubicBezTo>
                  <a:lnTo>
                    <a:pt x="302" y="321"/>
                  </a:lnTo>
                  <a:close/>
                  <a:moveTo>
                    <a:pt x="302" y="295"/>
                  </a:moveTo>
                  <a:cubicBezTo>
                    <a:pt x="295" y="295"/>
                    <a:pt x="295" y="295"/>
                    <a:pt x="295" y="29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302" y="275"/>
                    <a:pt x="302" y="275"/>
                    <a:pt x="302" y="275"/>
                  </a:cubicBezTo>
                  <a:lnTo>
                    <a:pt x="302" y="295"/>
                  </a:lnTo>
                  <a:close/>
                  <a:moveTo>
                    <a:pt x="302" y="269"/>
                  </a:moveTo>
                  <a:cubicBezTo>
                    <a:pt x="295" y="269"/>
                    <a:pt x="295" y="269"/>
                    <a:pt x="295" y="269"/>
                  </a:cubicBezTo>
                  <a:cubicBezTo>
                    <a:pt x="295" y="249"/>
                    <a:pt x="295" y="249"/>
                    <a:pt x="295" y="249"/>
                  </a:cubicBezTo>
                  <a:cubicBezTo>
                    <a:pt x="302" y="249"/>
                    <a:pt x="302" y="249"/>
                    <a:pt x="302" y="249"/>
                  </a:cubicBezTo>
                  <a:lnTo>
                    <a:pt x="302" y="269"/>
                  </a:lnTo>
                  <a:close/>
                  <a:moveTo>
                    <a:pt x="302" y="242"/>
                  </a:moveTo>
                  <a:cubicBezTo>
                    <a:pt x="295" y="242"/>
                    <a:pt x="295" y="242"/>
                    <a:pt x="295" y="242"/>
                  </a:cubicBezTo>
                  <a:cubicBezTo>
                    <a:pt x="295" y="223"/>
                    <a:pt x="295" y="223"/>
                    <a:pt x="295" y="223"/>
                  </a:cubicBezTo>
                  <a:cubicBezTo>
                    <a:pt x="302" y="223"/>
                    <a:pt x="302" y="223"/>
                    <a:pt x="302" y="223"/>
                  </a:cubicBezTo>
                  <a:lnTo>
                    <a:pt x="302" y="242"/>
                  </a:lnTo>
                  <a:close/>
                  <a:moveTo>
                    <a:pt x="302" y="216"/>
                  </a:moveTo>
                  <a:cubicBezTo>
                    <a:pt x="295" y="216"/>
                    <a:pt x="295" y="216"/>
                    <a:pt x="295" y="216"/>
                  </a:cubicBezTo>
                  <a:cubicBezTo>
                    <a:pt x="295" y="196"/>
                    <a:pt x="295" y="196"/>
                    <a:pt x="295" y="196"/>
                  </a:cubicBezTo>
                  <a:cubicBezTo>
                    <a:pt x="302" y="196"/>
                    <a:pt x="302" y="196"/>
                    <a:pt x="302" y="196"/>
                  </a:cubicBezTo>
                  <a:lnTo>
                    <a:pt x="302" y="216"/>
                  </a:lnTo>
                  <a:close/>
                  <a:moveTo>
                    <a:pt x="302" y="190"/>
                  </a:moveTo>
                  <a:cubicBezTo>
                    <a:pt x="295" y="190"/>
                    <a:pt x="295" y="190"/>
                    <a:pt x="295" y="190"/>
                  </a:cubicBezTo>
                  <a:cubicBezTo>
                    <a:pt x="295" y="170"/>
                    <a:pt x="295" y="170"/>
                    <a:pt x="295" y="170"/>
                  </a:cubicBezTo>
                  <a:cubicBezTo>
                    <a:pt x="302" y="170"/>
                    <a:pt x="302" y="170"/>
                    <a:pt x="302" y="170"/>
                  </a:cubicBezTo>
                  <a:lnTo>
                    <a:pt x="302" y="190"/>
                  </a:lnTo>
                  <a:close/>
                  <a:moveTo>
                    <a:pt x="302" y="164"/>
                  </a:moveTo>
                  <a:cubicBezTo>
                    <a:pt x="295" y="164"/>
                    <a:pt x="295" y="164"/>
                    <a:pt x="295" y="164"/>
                  </a:cubicBezTo>
                  <a:cubicBezTo>
                    <a:pt x="295" y="144"/>
                    <a:pt x="295" y="144"/>
                    <a:pt x="295" y="144"/>
                  </a:cubicBezTo>
                  <a:cubicBezTo>
                    <a:pt x="302" y="144"/>
                    <a:pt x="302" y="144"/>
                    <a:pt x="302" y="144"/>
                  </a:cubicBezTo>
                  <a:lnTo>
                    <a:pt x="302" y="164"/>
                  </a:lnTo>
                  <a:close/>
                  <a:moveTo>
                    <a:pt x="355" y="486"/>
                  </a:moveTo>
                  <a:cubicBezTo>
                    <a:pt x="323" y="486"/>
                    <a:pt x="323" y="486"/>
                    <a:pt x="323" y="486"/>
                  </a:cubicBezTo>
                  <a:cubicBezTo>
                    <a:pt x="323" y="480"/>
                    <a:pt x="323" y="480"/>
                    <a:pt x="323" y="480"/>
                  </a:cubicBezTo>
                  <a:cubicBezTo>
                    <a:pt x="355" y="480"/>
                    <a:pt x="355" y="480"/>
                    <a:pt x="355" y="480"/>
                  </a:cubicBezTo>
                  <a:lnTo>
                    <a:pt x="355" y="486"/>
                  </a:lnTo>
                  <a:close/>
                  <a:moveTo>
                    <a:pt x="355" y="470"/>
                  </a:moveTo>
                  <a:cubicBezTo>
                    <a:pt x="323" y="470"/>
                    <a:pt x="323" y="470"/>
                    <a:pt x="323" y="470"/>
                  </a:cubicBezTo>
                  <a:cubicBezTo>
                    <a:pt x="323" y="463"/>
                    <a:pt x="323" y="463"/>
                    <a:pt x="323" y="463"/>
                  </a:cubicBezTo>
                  <a:cubicBezTo>
                    <a:pt x="355" y="463"/>
                    <a:pt x="355" y="463"/>
                    <a:pt x="355" y="463"/>
                  </a:cubicBezTo>
                  <a:lnTo>
                    <a:pt x="355" y="470"/>
                  </a:lnTo>
                  <a:close/>
                  <a:moveTo>
                    <a:pt x="355" y="454"/>
                  </a:moveTo>
                  <a:cubicBezTo>
                    <a:pt x="323" y="454"/>
                    <a:pt x="323" y="454"/>
                    <a:pt x="323" y="454"/>
                  </a:cubicBezTo>
                  <a:cubicBezTo>
                    <a:pt x="323" y="447"/>
                    <a:pt x="323" y="447"/>
                    <a:pt x="323" y="447"/>
                  </a:cubicBezTo>
                  <a:cubicBezTo>
                    <a:pt x="355" y="447"/>
                    <a:pt x="355" y="447"/>
                    <a:pt x="355" y="447"/>
                  </a:cubicBezTo>
                  <a:lnTo>
                    <a:pt x="355" y="454"/>
                  </a:lnTo>
                  <a:close/>
                  <a:moveTo>
                    <a:pt x="355" y="437"/>
                  </a:moveTo>
                  <a:cubicBezTo>
                    <a:pt x="323" y="437"/>
                    <a:pt x="323" y="437"/>
                    <a:pt x="323" y="437"/>
                  </a:cubicBezTo>
                  <a:cubicBezTo>
                    <a:pt x="323" y="390"/>
                    <a:pt x="323" y="390"/>
                    <a:pt x="323" y="390"/>
                  </a:cubicBezTo>
                  <a:cubicBezTo>
                    <a:pt x="355" y="390"/>
                    <a:pt x="355" y="390"/>
                    <a:pt x="355" y="390"/>
                  </a:cubicBezTo>
                  <a:lnTo>
                    <a:pt x="355" y="437"/>
                  </a:lnTo>
                  <a:close/>
                  <a:moveTo>
                    <a:pt x="355" y="380"/>
                  </a:moveTo>
                  <a:cubicBezTo>
                    <a:pt x="323" y="380"/>
                    <a:pt x="323" y="380"/>
                    <a:pt x="323" y="380"/>
                  </a:cubicBezTo>
                  <a:cubicBezTo>
                    <a:pt x="323" y="373"/>
                    <a:pt x="323" y="373"/>
                    <a:pt x="323" y="373"/>
                  </a:cubicBezTo>
                  <a:cubicBezTo>
                    <a:pt x="355" y="373"/>
                    <a:pt x="355" y="373"/>
                    <a:pt x="355" y="373"/>
                  </a:cubicBezTo>
                  <a:lnTo>
                    <a:pt x="355" y="380"/>
                  </a:lnTo>
                  <a:close/>
                  <a:moveTo>
                    <a:pt x="355" y="364"/>
                  </a:moveTo>
                  <a:cubicBezTo>
                    <a:pt x="323" y="364"/>
                    <a:pt x="323" y="364"/>
                    <a:pt x="323" y="364"/>
                  </a:cubicBezTo>
                  <a:cubicBezTo>
                    <a:pt x="323" y="357"/>
                    <a:pt x="323" y="357"/>
                    <a:pt x="323" y="357"/>
                  </a:cubicBezTo>
                  <a:cubicBezTo>
                    <a:pt x="355" y="357"/>
                    <a:pt x="355" y="357"/>
                    <a:pt x="355" y="357"/>
                  </a:cubicBezTo>
                  <a:lnTo>
                    <a:pt x="355" y="364"/>
                  </a:lnTo>
                  <a:close/>
                  <a:moveTo>
                    <a:pt x="355" y="347"/>
                  </a:moveTo>
                  <a:cubicBezTo>
                    <a:pt x="323" y="347"/>
                    <a:pt x="323" y="347"/>
                    <a:pt x="323" y="347"/>
                  </a:cubicBezTo>
                  <a:cubicBezTo>
                    <a:pt x="323" y="341"/>
                    <a:pt x="323" y="341"/>
                    <a:pt x="323" y="341"/>
                  </a:cubicBezTo>
                  <a:cubicBezTo>
                    <a:pt x="355" y="341"/>
                    <a:pt x="355" y="341"/>
                    <a:pt x="355" y="341"/>
                  </a:cubicBezTo>
                  <a:lnTo>
                    <a:pt x="355" y="347"/>
                  </a:lnTo>
                  <a:close/>
                  <a:moveTo>
                    <a:pt x="355" y="331"/>
                  </a:moveTo>
                  <a:cubicBezTo>
                    <a:pt x="323" y="331"/>
                    <a:pt x="323" y="331"/>
                    <a:pt x="323" y="331"/>
                  </a:cubicBezTo>
                  <a:cubicBezTo>
                    <a:pt x="323" y="324"/>
                    <a:pt x="323" y="324"/>
                    <a:pt x="323" y="324"/>
                  </a:cubicBezTo>
                  <a:cubicBezTo>
                    <a:pt x="355" y="324"/>
                    <a:pt x="355" y="324"/>
                    <a:pt x="355" y="324"/>
                  </a:cubicBezTo>
                  <a:lnTo>
                    <a:pt x="355" y="331"/>
                  </a:lnTo>
                  <a:close/>
                  <a:moveTo>
                    <a:pt x="355" y="314"/>
                  </a:moveTo>
                  <a:cubicBezTo>
                    <a:pt x="323" y="314"/>
                    <a:pt x="323" y="314"/>
                    <a:pt x="323" y="314"/>
                  </a:cubicBezTo>
                  <a:cubicBezTo>
                    <a:pt x="323" y="308"/>
                    <a:pt x="323" y="308"/>
                    <a:pt x="323" y="308"/>
                  </a:cubicBezTo>
                  <a:cubicBezTo>
                    <a:pt x="355" y="308"/>
                    <a:pt x="355" y="308"/>
                    <a:pt x="355" y="308"/>
                  </a:cubicBezTo>
                  <a:lnTo>
                    <a:pt x="355" y="314"/>
                  </a:lnTo>
                  <a:close/>
                  <a:moveTo>
                    <a:pt x="355" y="298"/>
                  </a:moveTo>
                  <a:cubicBezTo>
                    <a:pt x="323" y="298"/>
                    <a:pt x="323" y="298"/>
                    <a:pt x="323" y="298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55" y="291"/>
                    <a:pt x="355" y="291"/>
                    <a:pt x="355" y="291"/>
                  </a:cubicBezTo>
                  <a:lnTo>
                    <a:pt x="355" y="298"/>
                  </a:lnTo>
                  <a:close/>
                  <a:moveTo>
                    <a:pt x="355" y="282"/>
                  </a:moveTo>
                  <a:cubicBezTo>
                    <a:pt x="323" y="282"/>
                    <a:pt x="323" y="282"/>
                    <a:pt x="323" y="282"/>
                  </a:cubicBezTo>
                  <a:cubicBezTo>
                    <a:pt x="323" y="275"/>
                    <a:pt x="323" y="275"/>
                    <a:pt x="323" y="275"/>
                  </a:cubicBezTo>
                  <a:cubicBezTo>
                    <a:pt x="355" y="275"/>
                    <a:pt x="355" y="275"/>
                    <a:pt x="355" y="275"/>
                  </a:cubicBezTo>
                  <a:lnTo>
                    <a:pt x="355" y="282"/>
                  </a:lnTo>
                  <a:close/>
                  <a:moveTo>
                    <a:pt x="355" y="265"/>
                  </a:moveTo>
                  <a:cubicBezTo>
                    <a:pt x="323" y="265"/>
                    <a:pt x="323" y="265"/>
                    <a:pt x="323" y="265"/>
                  </a:cubicBezTo>
                  <a:cubicBezTo>
                    <a:pt x="323" y="259"/>
                    <a:pt x="323" y="259"/>
                    <a:pt x="323" y="259"/>
                  </a:cubicBezTo>
                  <a:cubicBezTo>
                    <a:pt x="355" y="259"/>
                    <a:pt x="355" y="259"/>
                    <a:pt x="355" y="259"/>
                  </a:cubicBezTo>
                  <a:lnTo>
                    <a:pt x="355" y="265"/>
                  </a:lnTo>
                  <a:close/>
                  <a:moveTo>
                    <a:pt x="355" y="249"/>
                  </a:moveTo>
                  <a:cubicBezTo>
                    <a:pt x="323" y="249"/>
                    <a:pt x="323" y="249"/>
                    <a:pt x="323" y="249"/>
                  </a:cubicBezTo>
                  <a:cubicBezTo>
                    <a:pt x="323" y="242"/>
                    <a:pt x="323" y="242"/>
                    <a:pt x="323" y="242"/>
                  </a:cubicBezTo>
                  <a:cubicBezTo>
                    <a:pt x="355" y="242"/>
                    <a:pt x="355" y="242"/>
                    <a:pt x="355" y="242"/>
                  </a:cubicBezTo>
                  <a:lnTo>
                    <a:pt x="355" y="249"/>
                  </a:lnTo>
                  <a:close/>
                  <a:moveTo>
                    <a:pt x="355" y="233"/>
                  </a:moveTo>
                  <a:cubicBezTo>
                    <a:pt x="323" y="233"/>
                    <a:pt x="323" y="233"/>
                    <a:pt x="323" y="233"/>
                  </a:cubicBezTo>
                  <a:cubicBezTo>
                    <a:pt x="323" y="226"/>
                    <a:pt x="323" y="226"/>
                    <a:pt x="323" y="226"/>
                  </a:cubicBezTo>
                  <a:cubicBezTo>
                    <a:pt x="355" y="226"/>
                    <a:pt x="355" y="226"/>
                    <a:pt x="355" y="226"/>
                  </a:cubicBezTo>
                  <a:lnTo>
                    <a:pt x="355" y="233"/>
                  </a:lnTo>
                  <a:close/>
                  <a:moveTo>
                    <a:pt x="355" y="216"/>
                  </a:moveTo>
                  <a:cubicBezTo>
                    <a:pt x="323" y="216"/>
                    <a:pt x="323" y="216"/>
                    <a:pt x="323" y="216"/>
                  </a:cubicBezTo>
                  <a:cubicBezTo>
                    <a:pt x="323" y="210"/>
                    <a:pt x="323" y="210"/>
                    <a:pt x="323" y="210"/>
                  </a:cubicBezTo>
                  <a:cubicBezTo>
                    <a:pt x="355" y="210"/>
                    <a:pt x="355" y="210"/>
                    <a:pt x="355" y="210"/>
                  </a:cubicBezTo>
                  <a:lnTo>
                    <a:pt x="355" y="216"/>
                  </a:lnTo>
                  <a:close/>
                  <a:moveTo>
                    <a:pt x="355" y="200"/>
                  </a:moveTo>
                  <a:cubicBezTo>
                    <a:pt x="323" y="200"/>
                    <a:pt x="323" y="200"/>
                    <a:pt x="323" y="200"/>
                  </a:cubicBezTo>
                  <a:cubicBezTo>
                    <a:pt x="323" y="193"/>
                    <a:pt x="323" y="193"/>
                    <a:pt x="323" y="193"/>
                  </a:cubicBezTo>
                  <a:cubicBezTo>
                    <a:pt x="355" y="193"/>
                    <a:pt x="355" y="193"/>
                    <a:pt x="355" y="193"/>
                  </a:cubicBezTo>
                  <a:lnTo>
                    <a:pt x="355" y="200"/>
                  </a:lnTo>
                  <a:close/>
                  <a:moveTo>
                    <a:pt x="355" y="183"/>
                  </a:moveTo>
                  <a:cubicBezTo>
                    <a:pt x="323" y="183"/>
                    <a:pt x="323" y="183"/>
                    <a:pt x="323" y="183"/>
                  </a:cubicBezTo>
                  <a:cubicBezTo>
                    <a:pt x="323" y="177"/>
                    <a:pt x="323" y="177"/>
                    <a:pt x="323" y="177"/>
                  </a:cubicBezTo>
                  <a:cubicBezTo>
                    <a:pt x="355" y="177"/>
                    <a:pt x="355" y="177"/>
                    <a:pt x="355" y="177"/>
                  </a:cubicBezTo>
                  <a:lnTo>
                    <a:pt x="355" y="183"/>
                  </a:lnTo>
                  <a:close/>
                  <a:moveTo>
                    <a:pt x="355" y="167"/>
                  </a:moveTo>
                  <a:cubicBezTo>
                    <a:pt x="323" y="167"/>
                    <a:pt x="323" y="167"/>
                    <a:pt x="323" y="167"/>
                  </a:cubicBezTo>
                  <a:cubicBezTo>
                    <a:pt x="323" y="160"/>
                    <a:pt x="323" y="160"/>
                    <a:pt x="323" y="160"/>
                  </a:cubicBezTo>
                  <a:cubicBezTo>
                    <a:pt x="355" y="160"/>
                    <a:pt x="355" y="160"/>
                    <a:pt x="355" y="160"/>
                  </a:cubicBezTo>
                  <a:lnTo>
                    <a:pt x="355" y="167"/>
                  </a:lnTo>
                  <a:close/>
                  <a:moveTo>
                    <a:pt x="355" y="151"/>
                  </a:moveTo>
                  <a:cubicBezTo>
                    <a:pt x="323" y="151"/>
                    <a:pt x="323" y="151"/>
                    <a:pt x="323" y="151"/>
                  </a:cubicBezTo>
                  <a:cubicBezTo>
                    <a:pt x="323" y="144"/>
                    <a:pt x="323" y="144"/>
                    <a:pt x="323" y="144"/>
                  </a:cubicBezTo>
                  <a:cubicBezTo>
                    <a:pt x="355" y="144"/>
                    <a:pt x="355" y="144"/>
                    <a:pt x="355" y="144"/>
                  </a:cubicBezTo>
                  <a:lnTo>
                    <a:pt x="355" y="151"/>
                  </a:lnTo>
                  <a:close/>
                  <a:moveTo>
                    <a:pt x="436" y="596"/>
                  </a:moveTo>
                  <a:cubicBezTo>
                    <a:pt x="430" y="596"/>
                    <a:pt x="430" y="596"/>
                    <a:pt x="430" y="596"/>
                  </a:cubicBezTo>
                  <a:cubicBezTo>
                    <a:pt x="430" y="583"/>
                    <a:pt x="430" y="583"/>
                    <a:pt x="430" y="583"/>
                  </a:cubicBezTo>
                  <a:cubicBezTo>
                    <a:pt x="436" y="583"/>
                    <a:pt x="436" y="583"/>
                    <a:pt x="436" y="583"/>
                  </a:cubicBezTo>
                  <a:lnTo>
                    <a:pt x="436" y="596"/>
                  </a:lnTo>
                  <a:close/>
                  <a:moveTo>
                    <a:pt x="436" y="580"/>
                  </a:moveTo>
                  <a:cubicBezTo>
                    <a:pt x="430" y="580"/>
                    <a:pt x="430" y="580"/>
                    <a:pt x="430" y="580"/>
                  </a:cubicBezTo>
                  <a:cubicBezTo>
                    <a:pt x="430" y="567"/>
                    <a:pt x="430" y="567"/>
                    <a:pt x="430" y="567"/>
                  </a:cubicBezTo>
                  <a:cubicBezTo>
                    <a:pt x="436" y="567"/>
                    <a:pt x="436" y="567"/>
                    <a:pt x="436" y="567"/>
                  </a:cubicBezTo>
                  <a:lnTo>
                    <a:pt x="436" y="580"/>
                  </a:lnTo>
                  <a:close/>
                  <a:moveTo>
                    <a:pt x="436" y="564"/>
                  </a:moveTo>
                  <a:cubicBezTo>
                    <a:pt x="430" y="564"/>
                    <a:pt x="430" y="564"/>
                    <a:pt x="430" y="564"/>
                  </a:cubicBezTo>
                  <a:cubicBezTo>
                    <a:pt x="430" y="550"/>
                    <a:pt x="430" y="550"/>
                    <a:pt x="430" y="550"/>
                  </a:cubicBezTo>
                  <a:cubicBezTo>
                    <a:pt x="436" y="550"/>
                    <a:pt x="436" y="550"/>
                    <a:pt x="436" y="550"/>
                  </a:cubicBezTo>
                  <a:lnTo>
                    <a:pt x="436" y="564"/>
                  </a:lnTo>
                  <a:close/>
                  <a:moveTo>
                    <a:pt x="436" y="547"/>
                  </a:moveTo>
                  <a:cubicBezTo>
                    <a:pt x="430" y="547"/>
                    <a:pt x="430" y="547"/>
                    <a:pt x="430" y="547"/>
                  </a:cubicBezTo>
                  <a:cubicBezTo>
                    <a:pt x="430" y="534"/>
                    <a:pt x="430" y="534"/>
                    <a:pt x="430" y="534"/>
                  </a:cubicBezTo>
                  <a:cubicBezTo>
                    <a:pt x="436" y="534"/>
                    <a:pt x="436" y="534"/>
                    <a:pt x="436" y="534"/>
                  </a:cubicBezTo>
                  <a:lnTo>
                    <a:pt x="436" y="547"/>
                  </a:lnTo>
                  <a:close/>
                  <a:moveTo>
                    <a:pt x="436" y="531"/>
                  </a:moveTo>
                  <a:cubicBezTo>
                    <a:pt x="430" y="531"/>
                    <a:pt x="430" y="531"/>
                    <a:pt x="430" y="531"/>
                  </a:cubicBezTo>
                  <a:cubicBezTo>
                    <a:pt x="430" y="518"/>
                    <a:pt x="430" y="518"/>
                    <a:pt x="430" y="518"/>
                  </a:cubicBezTo>
                  <a:cubicBezTo>
                    <a:pt x="436" y="518"/>
                    <a:pt x="436" y="518"/>
                    <a:pt x="436" y="518"/>
                  </a:cubicBezTo>
                  <a:lnTo>
                    <a:pt x="436" y="531"/>
                  </a:lnTo>
                  <a:close/>
                  <a:moveTo>
                    <a:pt x="436" y="514"/>
                  </a:moveTo>
                  <a:cubicBezTo>
                    <a:pt x="430" y="514"/>
                    <a:pt x="430" y="514"/>
                    <a:pt x="430" y="514"/>
                  </a:cubicBezTo>
                  <a:cubicBezTo>
                    <a:pt x="430" y="501"/>
                    <a:pt x="430" y="501"/>
                    <a:pt x="430" y="501"/>
                  </a:cubicBezTo>
                  <a:cubicBezTo>
                    <a:pt x="436" y="501"/>
                    <a:pt x="436" y="501"/>
                    <a:pt x="436" y="501"/>
                  </a:cubicBezTo>
                  <a:lnTo>
                    <a:pt x="436" y="514"/>
                  </a:lnTo>
                  <a:close/>
                  <a:moveTo>
                    <a:pt x="436" y="498"/>
                  </a:moveTo>
                  <a:cubicBezTo>
                    <a:pt x="430" y="498"/>
                    <a:pt x="430" y="498"/>
                    <a:pt x="430" y="498"/>
                  </a:cubicBezTo>
                  <a:cubicBezTo>
                    <a:pt x="430" y="485"/>
                    <a:pt x="430" y="485"/>
                    <a:pt x="430" y="485"/>
                  </a:cubicBezTo>
                  <a:cubicBezTo>
                    <a:pt x="436" y="485"/>
                    <a:pt x="436" y="485"/>
                    <a:pt x="436" y="485"/>
                  </a:cubicBezTo>
                  <a:lnTo>
                    <a:pt x="436" y="498"/>
                  </a:lnTo>
                  <a:close/>
                  <a:moveTo>
                    <a:pt x="436" y="482"/>
                  </a:moveTo>
                  <a:cubicBezTo>
                    <a:pt x="430" y="482"/>
                    <a:pt x="430" y="482"/>
                    <a:pt x="430" y="482"/>
                  </a:cubicBezTo>
                  <a:cubicBezTo>
                    <a:pt x="430" y="469"/>
                    <a:pt x="430" y="469"/>
                    <a:pt x="430" y="469"/>
                  </a:cubicBezTo>
                  <a:cubicBezTo>
                    <a:pt x="436" y="469"/>
                    <a:pt x="436" y="469"/>
                    <a:pt x="436" y="469"/>
                  </a:cubicBezTo>
                  <a:lnTo>
                    <a:pt x="436" y="482"/>
                  </a:lnTo>
                  <a:close/>
                  <a:moveTo>
                    <a:pt x="436" y="465"/>
                  </a:moveTo>
                  <a:cubicBezTo>
                    <a:pt x="430" y="465"/>
                    <a:pt x="430" y="465"/>
                    <a:pt x="430" y="465"/>
                  </a:cubicBezTo>
                  <a:cubicBezTo>
                    <a:pt x="430" y="452"/>
                    <a:pt x="430" y="452"/>
                    <a:pt x="430" y="452"/>
                  </a:cubicBezTo>
                  <a:cubicBezTo>
                    <a:pt x="436" y="452"/>
                    <a:pt x="436" y="452"/>
                    <a:pt x="436" y="452"/>
                  </a:cubicBezTo>
                  <a:lnTo>
                    <a:pt x="436" y="465"/>
                  </a:lnTo>
                  <a:close/>
                  <a:moveTo>
                    <a:pt x="436" y="449"/>
                  </a:moveTo>
                  <a:cubicBezTo>
                    <a:pt x="430" y="449"/>
                    <a:pt x="430" y="449"/>
                    <a:pt x="430" y="449"/>
                  </a:cubicBezTo>
                  <a:cubicBezTo>
                    <a:pt x="430" y="436"/>
                    <a:pt x="430" y="436"/>
                    <a:pt x="430" y="436"/>
                  </a:cubicBezTo>
                  <a:cubicBezTo>
                    <a:pt x="436" y="436"/>
                    <a:pt x="436" y="436"/>
                    <a:pt x="436" y="436"/>
                  </a:cubicBezTo>
                  <a:lnTo>
                    <a:pt x="436" y="449"/>
                  </a:lnTo>
                  <a:close/>
                  <a:moveTo>
                    <a:pt x="436" y="432"/>
                  </a:moveTo>
                  <a:cubicBezTo>
                    <a:pt x="430" y="432"/>
                    <a:pt x="430" y="432"/>
                    <a:pt x="430" y="432"/>
                  </a:cubicBezTo>
                  <a:cubicBezTo>
                    <a:pt x="430" y="419"/>
                    <a:pt x="430" y="419"/>
                    <a:pt x="430" y="419"/>
                  </a:cubicBezTo>
                  <a:cubicBezTo>
                    <a:pt x="436" y="419"/>
                    <a:pt x="436" y="419"/>
                    <a:pt x="436" y="419"/>
                  </a:cubicBezTo>
                  <a:lnTo>
                    <a:pt x="436" y="432"/>
                  </a:lnTo>
                  <a:close/>
                  <a:moveTo>
                    <a:pt x="436" y="416"/>
                  </a:moveTo>
                  <a:cubicBezTo>
                    <a:pt x="430" y="416"/>
                    <a:pt x="430" y="416"/>
                    <a:pt x="430" y="416"/>
                  </a:cubicBezTo>
                  <a:cubicBezTo>
                    <a:pt x="430" y="403"/>
                    <a:pt x="430" y="403"/>
                    <a:pt x="430" y="403"/>
                  </a:cubicBezTo>
                  <a:cubicBezTo>
                    <a:pt x="436" y="403"/>
                    <a:pt x="436" y="403"/>
                    <a:pt x="436" y="403"/>
                  </a:cubicBezTo>
                  <a:lnTo>
                    <a:pt x="436" y="416"/>
                  </a:lnTo>
                  <a:close/>
                  <a:moveTo>
                    <a:pt x="436" y="383"/>
                  </a:moveTo>
                  <a:cubicBezTo>
                    <a:pt x="430" y="383"/>
                    <a:pt x="430" y="383"/>
                    <a:pt x="430" y="383"/>
                  </a:cubicBezTo>
                  <a:cubicBezTo>
                    <a:pt x="430" y="370"/>
                    <a:pt x="430" y="370"/>
                    <a:pt x="430" y="370"/>
                  </a:cubicBezTo>
                  <a:cubicBezTo>
                    <a:pt x="436" y="370"/>
                    <a:pt x="436" y="370"/>
                    <a:pt x="436" y="370"/>
                  </a:cubicBezTo>
                  <a:lnTo>
                    <a:pt x="436" y="383"/>
                  </a:lnTo>
                  <a:close/>
                  <a:moveTo>
                    <a:pt x="436" y="367"/>
                  </a:moveTo>
                  <a:cubicBezTo>
                    <a:pt x="430" y="367"/>
                    <a:pt x="430" y="367"/>
                    <a:pt x="430" y="367"/>
                  </a:cubicBezTo>
                  <a:cubicBezTo>
                    <a:pt x="430" y="354"/>
                    <a:pt x="430" y="354"/>
                    <a:pt x="430" y="354"/>
                  </a:cubicBezTo>
                  <a:cubicBezTo>
                    <a:pt x="436" y="354"/>
                    <a:pt x="436" y="354"/>
                    <a:pt x="436" y="354"/>
                  </a:cubicBezTo>
                  <a:lnTo>
                    <a:pt x="436" y="367"/>
                  </a:lnTo>
                  <a:close/>
                  <a:moveTo>
                    <a:pt x="436" y="351"/>
                  </a:moveTo>
                  <a:cubicBezTo>
                    <a:pt x="430" y="351"/>
                    <a:pt x="430" y="351"/>
                    <a:pt x="430" y="351"/>
                  </a:cubicBezTo>
                  <a:cubicBezTo>
                    <a:pt x="430" y="337"/>
                    <a:pt x="430" y="337"/>
                    <a:pt x="430" y="337"/>
                  </a:cubicBezTo>
                  <a:cubicBezTo>
                    <a:pt x="436" y="337"/>
                    <a:pt x="436" y="337"/>
                    <a:pt x="436" y="337"/>
                  </a:cubicBezTo>
                  <a:lnTo>
                    <a:pt x="436" y="351"/>
                  </a:lnTo>
                  <a:close/>
                  <a:moveTo>
                    <a:pt x="436" y="334"/>
                  </a:moveTo>
                  <a:cubicBezTo>
                    <a:pt x="430" y="334"/>
                    <a:pt x="430" y="334"/>
                    <a:pt x="430" y="334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436" y="321"/>
                    <a:pt x="436" y="321"/>
                    <a:pt x="436" y="321"/>
                  </a:cubicBezTo>
                  <a:lnTo>
                    <a:pt x="436" y="334"/>
                  </a:lnTo>
                  <a:close/>
                  <a:moveTo>
                    <a:pt x="436" y="318"/>
                  </a:moveTo>
                  <a:cubicBezTo>
                    <a:pt x="430" y="318"/>
                    <a:pt x="430" y="318"/>
                    <a:pt x="430" y="318"/>
                  </a:cubicBezTo>
                  <a:cubicBezTo>
                    <a:pt x="430" y="305"/>
                    <a:pt x="430" y="305"/>
                    <a:pt x="430" y="305"/>
                  </a:cubicBezTo>
                  <a:cubicBezTo>
                    <a:pt x="436" y="305"/>
                    <a:pt x="436" y="305"/>
                    <a:pt x="436" y="305"/>
                  </a:cubicBezTo>
                  <a:lnTo>
                    <a:pt x="436" y="318"/>
                  </a:lnTo>
                  <a:close/>
                  <a:moveTo>
                    <a:pt x="436" y="301"/>
                  </a:moveTo>
                  <a:cubicBezTo>
                    <a:pt x="430" y="301"/>
                    <a:pt x="430" y="301"/>
                    <a:pt x="430" y="301"/>
                  </a:cubicBezTo>
                  <a:cubicBezTo>
                    <a:pt x="430" y="288"/>
                    <a:pt x="430" y="288"/>
                    <a:pt x="430" y="288"/>
                  </a:cubicBezTo>
                  <a:cubicBezTo>
                    <a:pt x="436" y="288"/>
                    <a:pt x="436" y="288"/>
                    <a:pt x="436" y="288"/>
                  </a:cubicBezTo>
                  <a:lnTo>
                    <a:pt x="436" y="301"/>
                  </a:lnTo>
                  <a:close/>
                  <a:moveTo>
                    <a:pt x="436" y="285"/>
                  </a:moveTo>
                  <a:cubicBezTo>
                    <a:pt x="430" y="285"/>
                    <a:pt x="430" y="285"/>
                    <a:pt x="430" y="285"/>
                  </a:cubicBezTo>
                  <a:cubicBezTo>
                    <a:pt x="430" y="272"/>
                    <a:pt x="430" y="272"/>
                    <a:pt x="430" y="272"/>
                  </a:cubicBezTo>
                  <a:cubicBezTo>
                    <a:pt x="436" y="272"/>
                    <a:pt x="436" y="272"/>
                    <a:pt x="436" y="272"/>
                  </a:cubicBezTo>
                  <a:lnTo>
                    <a:pt x="436" y="285"/>
                  </a:lnTo>
                  <a:close/>
                  <a:moveTo>
                    <a:pt x="436" y="269"/>
                  </a:moveTo>
                  <a:cubicBezTo>
                    <a:pt x="430" y="269"/>
                    <a:pt x="430" y="269"/>
                    <a:pt x="430" y="269"/>
                  </a:cubicBezTo>
                  <a:cubicBezTo>
                    <a:pt x="430" y="256"/>
                    <a:pt x="430" y="256"/>
                    <a:pt x="430" y="256"/>
                  </a:cubicBezTo>
                  <a:cubicBezTo>
                    <a:pt x="436" y="256"/>
                    <a:pt x="436" y="256"/>
                    <a:pt x="436" y="256"/>
                  </a:cubicBezTo>
                  <a:lnTo>
                    <a:pt x="436" y="269"/>
                  </a:lnTo>
                  <a:close/>
                  <a:moveTo>
                    <a:pt x="452" y="596"/>
                  </a:moveTo>
                  <a:cubicBezTo>
                    <a:pt x="446" y="596"/>
                    <a:pt x="446" y="596"/>
                    <a:pt x="446" y="596"/>
                  </a:cubicBezTo>
                  <a:cubicBezTo>
                    <a:pt x="446" y="583"/>
                    <a:pt x="446" y="583"/>
                    <a:pt x="446" y="583"/>
                  </a:cubicBezTo>
                  <a:cubicBezTo>
                    <a:pt x="452" y="583"/>
                    <a:pt x="452" y="583"/>
                    <a:pt x="452" y="583"/>
                  </a:cubicBezTo>
                  <a:lnTo>
                    <a:pt x="452" y="596"/>
                  </a:lnTo>
                  <a:close/>
                  <a:moveTo>
                    <a:pt x="452" y="580"/>
                  </a:moveTo>
                  <a:cubicBezTo>
                    <a:pt x="446" y="580"/>
                    <a:pt x="446" y="580"/>
                    <a:pt x="446" y="580"/>
                  </a:cubicBezTo>
                  <a:cubicBezTo>
                    <a:pt x="446" y="567"/>
                    <a:pt x="446" y="567"/>
                    <a:pt x="446" y="567"/>
                  </a:cubicBezTo>
                  <a:cubicBezTo>
                    <a:pt x="452" y="567"/>
                    <a:pt x="452" y="567"/>
                    <a:pt x="452" y="567"/>
                  </a:cubicBezTo>
                  <a:lnTo>
                    <a:pt x="452" y="580"/>
                  </a:lnTo>
                  <a:close/>
                  <a:moveTo>
                    <a:pt x="452" y="564"/>
                  </a:moveTo>
                  <a:cubicBezTo>
                    <a:pt x="446" y="564"/>
                    <a:pt x="446" y="564"/>
                    <a:pt x="446" y="564"/>
                  </a:cubicBezTo>
                  <a:cubicBezTo>
                    <a:pt x="446" y="550"/>
                    <a:pt x="446" y="550"/>
                    <a:pt x="446" y="550"/>
                  </a:cubicBezTo>
                  <a:cubicBezTo>
                    <a:pt x="452" y="550"/>
                    <a:pt x="452" y="550"/>
                    <a:pt x="452" y="550"/>
                  </a:cubicBezTo>
                  <a:lnTo>
                    <a:pt x="452" y="564"/>
                  </a:lnTo>
                  <a:close/>
                  <a:moveTo>
                    <a:pt x="452" y="547"/>
                  </a:moveTo>
                  <a:cubicBezTo>
                    <a:pt x="446" y="547"/>
                    <a:pt x="446" y="547"/>
                    <a:pt x="446" y="547"/>
                  </a:cubicBezTo>
                  <a:cubicBezTo>
                    <a:pt x="446" y="534"/>
                    <a:pt x="446" y="534"/>
                    <a:pt x="446" y="534"/>
                  </a:cubicBezTo>
                  <a:cubicBezTo>
                    <a:pt x="452" y="534"/>
                    <a:pt x="452" y="534"/>
                    <a:pt x="452" y="534"/>
                  </a:cubicBezTo>
                  <a:lnTo>
                    <a:pt x="452" y="547"/>
                  </a:lnTo>
                  <a:close/>
                  <a:moveTo>
                    <a:pt x="452" y="531"/>
                  </a:moveTo>
                  <a:cubicBezTo>
                    <a:pt x="446" y="531"/>
                    <a:pt x="446" y="531"/>
                    <a:pt x="446" y="531"/>
                  </a:cubicBezTo>
                  <a:cubicBezTo>
                    <a:pt x="446" y="518"/>
                    <a:pt x="446" y="518"/>
                    <a:pt x="446" y="518"/>
                  </a:cubicBezTo>
                  <a:cubicBezTo>
                    <a:pt x="452" y="518"/>
                    <a:pt x="452" y="518"/>
                    <a:pt x="452" y="518"/>
                  </a:cubicBezTo>
                  <a:lnTo>
                    <a:pt x="452" y="531"/>
                  </a:lnTo>
                  <a:close/>
                  <a:moveTo>
                    <a:pt x="452" y="514"/>
                  </a:moveTo>
                  <a:cubicBezTo>
                    <a:pt x="446" y="514"/>
                    <a:pt x="446" y="514"/>
                    <a:pt x="446" y="514"/>
                  </a:cubicBezTo>
                  <a:cubicBezTo>
                    <a:pt x="446" y="501"/>
                    <a:pt x="446" y="501"/>
                    <a:pt x="446" y="501"/>
                  </a:cubicBezTo>
                  <a:cubicBezTo>
                    <a:pt x="452" y="501"/>
                    <a:pt x="452" y="501"/>
                    <a:pt x="452" y="501"/>
                  </a:cubicBezTo>
                  <a:lnTo>
                    <a:pt x="452" y="514"/>
                  </a:lnTo>
                  <a:close/>
                  <a:moveTo>
                    <a:pt x="452" y="498"/>
                  </a:moveTo>
                  <a:cubicBezTo>
                    <a:pt x="446" y="498"/>
                    <a:pt x="446" y="498"/>
                    <a:pt x="446" y="498"/>
                  </a:cubicBezTo>
                  <a:cubicBezTo>
                    <a:pt x="446" y="485"/>
                    <a:pt x="446" y="485"/>
                    <a:pt x="446" y="485"/>
                  </a:cubicBezTo>
                  <a:cubicBezTo>
                    <a:pt x="452" y="485"/>
                    <a:pt x="452" y="485"/>
                    <a:pt x="452" y="485"/>
                  </a:cubicBezTo>
                  <a:lnTo>
                    <a:pt x="452" y="498"/>
                  </a:lnTo>
                  <a:close/>
                  <a:moveTo>
                    <a:pt x="452" y="482"/>
                  </a:moveTo>
                  <a:cubicBezTo>
                    <a:pt x="446" y="482"/>
                    <a:pt x="446" y="482"/>
                    <a:pt x="446" y="482"/>
                  </a:cubicBezTo>
                  <a:cubicBezTo>
                    <a:pt x="446" y="469"/>
                    <a:pt x="446" y="469"/>
                    <a:pt x="446" y="469"/>
                  </a:cubicBezTo>
                  <a:cubicBezTo>
                    <a:pt x="452" y="469"/>
                    <a:pt x="452" y="469"/>
                    <a:pt x="452" y="469"/>
                  </a:cubicBezTo>
                  <a:lnTo>
                    <a:pt x="452" y="482"/>
                  </a:lnTo>
                  <a:close/>
                  <a:moveTo>
                    <a:pt x="452" y="465"/>
                  </a:moveTo>
                  <a:cubicBezTo>
                    <a:pt x="446" y="465"/>
                    <a:pt x="446" y="465"/>
                    <a:pt x="446" y="465"/>
                  </a:cubicBezTo>
                  <a:cubicBezTo>
                    <a:pt x="446" y="452"/>
                    <a:pt x="446" y="452"/>
                    <a:pt x="446" y="452"/>
                  </a:cubicBezTo>
                  <a:cubicBezTo>
                    <a:pt x="452" y="452"/>
                    <a:pt x="452" y="452"/>
                    <a:pt x="452" y="452"/>
                  </a:cubicBezTo>
                  <a:lnTo>
                    <a:pt x="452" y="465"/>
                  </a:lnTo>
                  <a:close/>
                  <a:moveTo>
                    <a:pt x="452" y="449"/>
                  </a:moveTo>
                  <a:cubicBezTo>
                    <a:pt x="446" y="449"/>
                    <a:pt x="446" y="449"/>
                    <a:pt x="446" y="449"/>
                  </a:cubicBezTo>
                  <a:cubicBezTo>
                    <a:pt x="446" y="436"/>
                    <a:pt x="446" y="436"/>
                    <a:pt x="446" y="436"/>
                  </a:cubicBezTo>
                  <a:cubicBezTo>
                    <a:pt x="452" y="436"/>
                    <a:pt x="452" y="436"/>
                    <a:pt x="452" y="436"/>
                  </a:cubicBezTo>
                  <a:lnTo>
                    <a:pt x="452" y="449"/>
                  </a:lnTo>
                  <a:close/>
                  <a:moveTo>
                    <a:pt x="452" y="432"/>
                  </a:moveTo>
                  <a:cubicBezTo>
                    <a:pt x="446" y="432"/>
                    <a:pt x="446" y="432"/>
                    <a:pt x="446" y="432"/>
                  </a:cubicBezTo>
                  <a:cubicBezTo>
                    <a:pt x="446" y="419"/>
                    <a:pt x="446" y="419"/>
                    <a:pt x="446" y="419"/>
                  </a:cubicBezTo>
                  <a:cubicBezTo>
                    <a:pt x="452" y="419"/>
                    <a:pt x="452" y="419"/>
                    <a:pt x="452" y="419"/>
                  </a:cubicBezTo>
                  <a:lnTo>
                    <a:pt x="452" y="432"/>
                  </a:lnTo>
                  <a:close/>
                  <a:moveTo>
                    <a:pt x="452" y="416"/>
                  </a:moveTo>
                  <a:cubicBezTo>
                    <a:pt x="446" y="416"/>
                    <a:pt x="446" y="416"/>
                    <a:pt x="446" y="416"/>
                  </a:cubicBezTo>
                  <a:cubicBezTo>
                    <a:pt x="446" y="403"/>
                    <a:pt x="446" y="403"/>
                    <a:pt x="446" y="403"/>
                  </a:cubicBezTo>
                  <a:cubicBezTo>
                    <a:pt x="452" y="403"/>
                    <a:pt x="452" y="403"/>
                    <a:pt x="452" y="403"/>
                  </a:cubicBezTo>
                  <a:lnTo>
                    <a:pt x="452" y="416"/>
                  </a:lnTo>
                  <a:close/>
                  <a:moveTo>
                    <a:pt x="452" y="400"/>
                  </a:moveTo>
                  <a:cubicBezTo>
                    <a:pt x="446" y="400"/>
                    <a:pt x="446" y="400"/>
                    <a:pt x="446" y="400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52" y="387"/>
                    <a:pt x="452" y="387"/>
                    <a:pt x="452" y="387"/>
                  </a:cubicBezTo>
                  <a:lnTo>
                    <a:pt x="452" y="400"/>
                  </a:lnTo>
                  <a:close/>
                  <a:moveTo>
                    <a:pt x="452" y="383"/>
                  </a:moveTo>
                  <a:cubicBezTo>
                    <a:pt x="446" y="383"/>
                    <a:pt x="446" y="383"/>
                    <a:pt x="446" y="383"/>
                  </a:cubicBezTo>
                  <a:cubicBezTo>
                    <a:pt x="446" y="370"/>
                    <a:pt x="446" y="370"/>
                    <a:pt x="446" y="370"/>
                  </a:cubicBezTo>
                  <a:cubicBezTo>
                    <a:pt x="452" y="370"/>
                    <a:pt x="452" y="370"/>
                    <a:pt x="452" y="370"/>
                  </a:cubicBezTo>
                  <a:lnTo>
                    <a:pt x="452" y="383"/>
                  </a:lnTo>
                  <a:close/>
                  <a:moveTo>
                    <a:pt x="452" y="367"/>
                  </a:moveTo>
                  <a:cubicBezTo>
                    <a:pt x="446" y="367"/>
                    <a:pt x="446" y="367"/>
                    <a:pt x="446" y="367"/>
                  </a:cubicBezTo>
                  <a:cubicBezTo>
                    <a:pt x="446" y="354"/>
                    <a:pt x="446" y="354"/>
                    <a:pt x="446" y="354"/>
                  </a:cubicBezTo>
                  <a:cubicBezTo>
                    <a:pt x="452" y="354"/>
                    <a:pt x="452" y="354"/>
                    <a:pt x="452" y="354"/>
                  </a:cubicBezTo>
                  <a:lnTo>
                    <a:pt x="452" y="367"/>
                  </a:lnTo>
                  <a:close/>
                  <a:moveTo>
                    <a:pt x="452" y="351"/>
                  </a:moveTo>
                  <a:cubicBezTo>
                    <a:pt x="446" y="351"/>
                    <a:pt x="446" y="351"/>
                    <a:pt x="446" y="351"/>
                  </a:cubicBezTo>
                  <a:cubicBezTo>
                    <a:pt x="446" y="337"/>
                    <a:pt x="446" y="337"/>
                    <a:pt x="446" y="337"/>
                  </a:cubicBezTo>
                  <a:cubicBezTo>
                    <a:pt x="452" y="337"/>
                    <a:pt x="452" y="337"/>
                    <a:pt x="452" y="337"/>
                  </a:cubicBezTo>
                  <a:lnTo>
                    <a:pt x="452" y="351"/>
                  </a:lnTo>
                  <a:close/>
                  <a:moveTo>
                    <a:pt x="452" y="334"/>
                  </a:moveTo>
                  <a:cubicBezTo>
                    <a:pt x="446" y="334"/>
                    <a:pt x="446" y="334"/>
                    <a:pt x="446" y="334"/>
                  </a:cubicBezTo>
                  <a:cubicBezTo>
                    <a:pt x="446" y="321"/>
                    <a:pt x="446" y="321"/>
                    <a:pt x="446" y="321"/>
                  </a:cubicBezTo>
                  <a:cubicBezTo>
                    <a:pt x="452" y="321"/>
                    <a:pt x="452" y="321"/>
                    <a:pt x="452" y="321"/>
                  </a:cubicBezTo>
                  <a:lnTo>
                    <a:pt x="452" y="334"/>
                  </a:lnTo>
                  <a:close/>
                  <a:moveTo>
                    <a:pt x="452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6" y="305"/>
                    <a:pt x="446" y="305"/>
                    <a:pt x="446" y="305"/>
                  </a:cubicBezTo>
                  <a:cubicBezTo>
                    <a:pt x="452" y="305"/>
                    <a:pt x="452" y="305"/>
                    <a:pt x="452" y="305"/>
                  </a:cubicBezTo>
                  <a:lnTo>
                    <a:pt x="452" y="318"/>
                  </a:lnTo>
                  <a:close/>
                  <a:moveTo>
                    <a:pt x="452" y="301"/>
                  </a:moveTo>
                  <a:cubicBezTo>
                    <a:pt x="446" y="301"/>
                    <a:pt x="446" y="301"/>
                    <a:pt x="446" y="301"/>
                  </a:cubicBezTo>
                  <a:cubicBezTo>
                    <a:pt x="446" y="288"/>
                    <a:pt x="446" y="288"/>
                    <a:pt x="446" y="288"/>
                  </a:cubicBezTo>
                  <a:cubicBezTo>
                    <a:pt x="452" y="288"/>
                    <a:pt x="452" y="288"/>
                    <a:pt x="452" y="288"/>
                  </a:cubicBezTo>
                  <a:lnTo>
                    <a:pt x="452" y="301"/>
                  </a:lnTo>
                  <a:close/>
                  <a:moveTo>
                    <a:pt x="452" y="285"/>
                  </a:moveTo>
                  <a:cubicBezTo>
                    <a:pt x="446" y="285"/>
                    <a:pt x="446" y="285"/>
                    <a:pt x="446" y="285"/>
                  </a:cubicBezTo>
                  <a:cubicBezTo>
                    <a:pt x="446" y="272"/>
                    <a:pt x="446" y="272"/>
                    <a:pt x="446" y="272"/>
                  </a:cubicBezTo>
                  <a:cubicBezTo>
                    <a:pt x="452" y="272"/>
                    <a:pt x="452" y="272"/>
                    <a:pt x="452" y="272"/>
                  </a:cubicBezTo>
                  <a:lnTo>
                    <a:pt x="452" y="285"/>
                  </a:lnTo>
                  <a:close/>
                  <a:moveTo>
                    <a:pt x="475" y="535"/>
                  </a:moveTo>
                  <a:cubicBezTo>
                    <a:pt x="459" y="535"/>
                    <a:pt x="459" y="535"/>
                    <a:pt x="459" y="535"/>
                  </a:cubicBezTo>
                  <a:cubicBezTo>
                    <a:pt x="459" y="528"/>
                    <a:pt x="459" y="528"/>
                    <a:pt x="459" y="528"/>
                  </a:cubicBezTo>
                  <a:cubicBezTo>
                    <a:pt x="475" y="528"/>
                    <a:pt x="475" y="528"/>
                    <a:pt x="475" y="528"/>
                  </a:cubicBezTo>
                  <a:lnTo>
                    <a:pt x="475" y="535"/>
                  </a:lnTo>
                  <a:close/>
                  <a:moveTo>
                    <a:pt x="475" y="519"/>
                  </a:moveTo>
                  <a:cubicBezTo>
                    <a:pt x="459" y="519"/>
                    <a:pt x="459" y="519"/>
                    <a:pt x="459" y="519"/>
                  </a:cubicBezTo>
                  <a:cubicBezTo>
                    <a:pt x="459" y="512"/>
                    <a:pt x="459" y="512"/>
                    <a:pt x="459" y="512"/>
                  </a:cubicBezTo>
                  <a:cubicBezTo>
                    <a:pt x="475" y="512"/>
                    <a:pt x="475" y="512"/>
                    <a:pt x="475" y="512"/>
                  </a:cubicBezTo>
                  <a:lnTo>
                    <a:pt x="475" y="519"/>
                  </a:lnTo>
                  <a:close/>
                  <a:moveTo>
                    <a:pt x="475" y="502"/>
                  </a:moveTo>
                  <a:cubicBezTo>
                    <a:pt x="459" y="502"/>
                    <a:pt x="459" y="502"/>
                    <a:pt x="459" y="502"/>
                  </a:cubicBezTo>
                  <a:cubicBezTo>
                    <a:pt x="459" y="496"/>
                    <a:pt x="459" y="496"/>
                    <a:pt x="459" y="496"/>
                  </a:cubicBezTo>
                  <a:cubicBezTo>
                    <a:pt x="475" y="496"/>
                    <a:pt x="475" y="496"/>
                    <a:pt x="475" y="496"/>
                  </a:cubicBezTo>
                  <a:lnTo>
                    <a:pt x="475" y="502"/>
                  </a:lnTo>
                  <a:close/>
                  <a:moveTo>
                    <a:pt x="475" y="486"/>
                  </a:moveTo>
                  <a:cubicBezTo>
                    <a:pt x="459" y="486"/>
                    <a:pt x="459" y="486"/>
                    <a:pt x="459" y="486"/>
                  </a:cubicBezTo>
                  <a:cubicBezTo>
                    <a:pt x="459" y="479"/>
                    <a:pt x="459" y="479"/>
                    <a:pt x="459" y="479"/>
                  </a:cubicBezTo>
                  <a:cubicBezTo>
                    <a:pt x="475" y="479"/>
                    <a:pt x="475" y="479"/>
                    <a:pt x="475" y="479"/>
                  </a:cubicBezTo>
                  <a:lnTo>
                    <a:pt x="475" y="486"/>
                  </a:lnTo>
                  <a:close/>
                  <a:moveTo>
                    <a:pt x="475" y="469"/>
                  </a:moveTo>
                  <a:cubicBezTo>
                    <a:pt x="459" y="469"/>
                    <a:pt x="459" y="469"/>
                    <a:pt x="459" y="469"/>
                  </a:cubicBezTo>
                  <a:cubicBezTo>
                    <a:pt x="459" y="463"/>
                    <a:pt x="459" y="463"/>
                    <a:pt x="459" y="463"/>
                  </a:cubicBezTo>
                  <a:cubicBezTo>
                    <a:pt x="475" y="463"/>
                    <a:pt x="475" y="463"/>
                    <a:pt x="475" y="463"/>
                  </a:cubicBezTo>
                  <a:lnTo>
                    <a:pt x="475" y="469"/>
                  </a:lnTo>
                  <a:close/>
                  <a:moveTo>
                    <a:pt x="475" y="453"/>
                  </a:moveTo>
                  <a:cubicBezTo>
                    <a:pt x="459" y="453"/>
                    <a:pt x="459" y="453"/>
                    <a:pt x="459" y="453"/>
                  </a:cubicBezTo>
                  <a:cubicBezTo>
                    <a:pt x="459" y="446"/>
                    <a:pt x="459" y="446"/>
                    <a:pt x="459" y="446"/>
                  </a:cubicBezTo>
                  <a:cubicBezTo>
                    <a:pt x="475" y="446"/>
                    <a:pt x="475" y="446"/>
                    <a:pt x="475" y="446"/>
                  </a:cubicBezTo>
                  <a:lnTo>
                    <a:pt x="475" y="453"/>
                  </a:lnTo>
                  <a:close/>
                  <a:moveTo>
                    <a:pt x="475" y="420"/>
                  </a:moveTo>
                  <a:cubicBezTo>
                    <a:pt x="459" y="420"/>
                    <a:pt x="459" y="420"/>
                    <a:pt x="459" y="420"/>
                  </a:cubicBezTo>
                  <a:cubicBezTo>
                    <a:pt x="459" y="414"/>
                    <a:pt x="459" y="414"/>
                    <a:pt x="459" y="414"/>
                  </a:cubicBezTo>
                  <a:cubicBezTo>
                    <a:pt x="475" y="414"/>
                    <a:pt x="475" y="414"/>
                    <a:pt x="475" y="414"/>
                  </a:cubicBezTo>
                  <a:lnTo>
                    <a:pt x="475" y="420"/>
                  </a:lnTo>
                  <a:close/>
                  <a:moveTo>
                    <a:pt x="475" y="404"/>
                  </a:moveTo>
                  <a:cubicBezTo>
                    <a:pt x="459" y="404"/>
                    <a:pt x="459" y="404"/>
                    <a:pt x="459" y="404"/>
                  </a:cubicBezTo>
                  <a:cubicBezTo>
                    <a:pt x="459" y="397"/>
                    <a:pt x="459" y="397"/>
                    <a:pt x="459" y="397"/>
                  </a:cubicBezTo>
                  <a:cubicBezTo>
                    <a:pt x="475" y="397"/>
                    <a:pt x="475" y="397"/>
                    <a:pt x="475" y="397"/>
                  </a:cubicBezTo>
                  <a:lnTo>
                    <a:pt x="475" y="404"/>
                  </a:lnTo>
                  <a:close/>
                  <a:moveTo>
                    <a:pt x="475" y="387"/>
                  </a:moveTo>
                  <a:cubicBezTo>
                    <a:pt x="459" y="387"/>
                    <a:pt x="459" y="387"/>
                    <a:pt x="459" y="387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75" y="381"/>
                    <a:pt x="475" y="381"/>
                    <a:pt x="475" y="381"/>
                  </a:cubicBezTo>
                  <a:lnTo>
                    <a:pt x="475" y="387"/>
                  </a:lnTo>
                  <a:close/>
                  <a:moveTo>
                    <a:pt x="475" y="371"/>
                  </a:moveTo>
                  <a:cubicBezTo>
                    <a:pt x="459" y="371"/>
                    <a:pt x="459" y="371"/>
                    <a:pt x="459" y="371"/>
                  </a:cubicBezTo>
                  <a:cubicBezTo>
                    <a:pt x="459" y="365"/>
                    <a:pt x="459" y="365"/>
                    <a:pt x="459" y="365"/>
                  </a:cubicBezTo>
                  <a:cubicBezTo>
                    <a:pt x="475" y="365"/>
                    <a:pt x="475" y="365"/>
                    <a:pt x="475" y="365"/>
                  </a:cubicBezTo>
                  <a:lnTo>
                    <a:pt x="475" y="371"/>
                  </a:lnTo>
                  <a:close/>
                  <a:moveTo>
                    <a:pt x="475" y="355"/>
                  </a:moveTo>
                  <a:cubicBezTo>
                    <a:pt x="459" y="355"/>
                    <a:pt x="459" y="355"/>
                    <a:pt x="459" y="355"/>
                  </a:cubicBezTo>
                  <a:cubicBezTo>
                    <a:pt x="459" y="348"/>
                    <a:pt x="459" y="348"/>
                    <a:pt x="459" y="348"/>
                  </a:cubicBezTo>
                  <a:cubicBezTo>
                    <a:pt x="475" y="348"/>
                    <a:pt x="475" y="348"/>
                    <a:pt x="475" y="348"/>
                  </a:cubicBezTo>
                  <a:lnTo>
                    <a:pt x="475" y="355"/>
                  </a:lnTo>
                  <a:close/>
                  <a:moveTo>
                    <a:pt x="475" y="338"/>
                  </a:moveTo>
                  <a:cubicBezTo>
                    <a:pt x="459" y="338"/>
                    <a:pt x="459" y="338"/>
                    <a:pt x="459" y="338"/>
                  </a:cubicBezTo>
                  <a:cubicBezTo>
                    <a:pt x="459" y="332"/>
                    <a:pt x="459" y="332"/>
                    <a:pt x="459" y="332"/>
                  </a:cubicBezTo>
                  <a:cubicBezTo>
                    <a:pt x="475" y="332"/>
                    <a:pt x="475" y="332"/>
                    <a:pt x="475" y="332"/>
                  </a:cubicBezTo>
                  <a:lnTo>
                    <a:pt x="475" y="338"/>
                  </a:lnTo>
                  <a:close/>
                  <a:moveTo>
                    <a:pt x="475" y="322"/>
                  </a:moveTo>
                  <a:cubicBezTo>
                    <a:pt x="459" y="322"/>
                    <a:pt x="459" y="322"/>
                    <a:pt x="459" y="322"/>
                  </a:cubicBezTo>
                  <a:cubicBezTo>
                    <a:pt x="459" y="315"/>
                    <a:pt x="459" y="315"/>
                    <a:pt x="459" y="315"/>
                  </a:cubicBezTo>
                  <a:cubicBezTo>
                    <a:pt x="475" y="315"/>
                    <a:pt x="475" y="315"/>
                    <a:pt x="475" y="315"/>
                  </a:cubicBezTo>
                  <a:lnTo>
                    <a:pt x="475" y="322"/>
                  </a:lnTo>
                  <a:close/>
                  <a:moveTo>
                    <a:pt x="475" y="289"/>
                  </a:moveTo>
                  <a:cubicBezTo>
                    <a:pt x="459" y="289"/>
                    <a:pt x="459" y="289"/>
                    <a:pt x="459" y="289"/>
                  </a:cubicBezTo>
                  <a:cubicBezTo>
                    <a:pt x="459" y="283"/>
                    <a:pt x="459" y="283"/>
                    <a:pt x="459" y="283"/>
                  </a:cubicBezTo>
                  <a:cubicBezTo>
                    <a:pt x="475" y="283"/>
                    <a:pt x="475" y="283"/>
                    <a:pt x="475" y="283"/>
                  </a:cubicBezTo>
                  <a:lnTo>
                    <a:pt x="475" y="289"/>
                  </a:lnTo>
                  <a:close/>
                  <a:moveTo>
                    <a:pt x="475" y="273"/>
                  </a:moveTo>
                  <a:cubicBezTo>
                    <a:pt x="459" y="273"/>
                    <a:pt x="459" y="273"/>
                    <a:pt x="459" y="273"/>
                  </a:cubicBezTo>
                  <a:cubicBezTo>
                    <a:pt x="459" y="266"/>
                    <a:pt x="459" y="266"/>
                    <a:pt x="459" y="266"/>
                  </a:cubicBezTo>
                  <a:cubicBezTo>
                    <a:pt x="475" y="266"/>
                    <a:pt x="475" y="266"/>
                    <a:pt x="475" y="266"/>
                  </a:cubicBezTo>
                  <a:lnTo>
                    <a:pt x="475" y="273"/>
                  </a:lnTo>
                  <a:close/>
                  <a:moveTo>
                    <a:pt x="475" y="256"/>
                  </a:moveTo>
                  <a:cubicBezTo>
                    <a:pt x="459" y="256"/>
                    <a:pt x="459" y="256"/>
                    <a:pt x="459" y="256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75" y="250"/>
                    <a:pt x="475" y="250"/>
                    <a:pt x="475" y="250"/>
                  </a:cubicBezTo>
                  <a:lnTo>
                    <a:pt x="475" y="256"/>
                  </a:lnTo>
                  <a:close/>
                  <a:moveTo>
                    <a:pt x="494" y="535"/>
                  </a:moveTo>
                  <a:cubicBezTo>
                    <a:pt x="478" y="535"/>
                    <a:pt x="478" y="535"/>
                    <a:pt x="478" y="535"/>
                  </a:cubicBezTo>
                  <a:cubicBezTo>
                    <a:pt x="478" y="528"/>
                    <a:pt x="478" y="528"/>
                    <a:pt x="478" y="528"/>
                  </a:cubicBezTo>
                  <a:cubicBezTo>
                    <a:pt x="494" y="528"/>
                    <a:pt x="494" y="528"/>
                    <a:pt x="494" y="528"/>
                  </a:cubicBezTo>
                  <a:lnTo>
                    <a:pt x="494" y="535"/>
                  </a:lnTo>
                  <a:close/>
                  <a:moveTo>
                    <a:pt x="494" y="519"/>
                  </a:moveTo>
                  <a:cubicBezTo>
                    <a:pt x="478" y="519"/>
                    <a:pt x="478" y="519"/>
                    <a:pt x="478" y="519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94" y="512"/>
                    <a:pt x="494" y="512"/>
                    <a:pt x="494" y="512"/>
                  </a:cubicBezTo>
                  <a:lnTo>
                    <a:pt x="494" y="519"/>
                  </a:lnTo>
                  <a:close/>
                  <a:moveTo>
                    <a:pt x="494" y="502"/>
                  </a:moveTo>
                  <a:cubicBezTo>
                    <a:pt x="478" y="502"/>
                    <a:pt x="478" y="502"/>
                    <a:pt x="478" y="502"/>
                  </a:cubicBezTo>
                  <a:cubicBezTo>
                    <a:pt x="478" y="496"/>
                    <a:pt x="478" y="496"/>
                    <a:pt x="478" y="496"/>
                  </a:cubicBezTo>
                  <a:cubicBezTo>
                    <a:pt x="494" y="496"/>
                    <a:pt x="494" y="496"/>
                    <a:pt x="494" y="496"/>
                  </a:cubicBezTo>
                  <a:lnTo>
                    <a:pt x="494" y="502"/>
                  </a:lnTo>
                  <a:close/>
                  <a:moveTo>
                    <a:pt x="494" y="486"/>
                  </a:moveTo>
                  <a:cubicBezTo>
                    <a:pt x="478" y="486"/>
                    <a:pt x="478" y="486"/>
                    <a:pt x="478" y="486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94" y="479"/>
                    <a:pt x="494" y="479"/>
                    <a:pt x="494" y="479"/>
                  </a:cubicBezTo>
                  <a:lnTo>
                    <a:pt x="494" y="486"/>
                  </a:lnTo>
                  <a:close/>
                  <a:moveTo>
                    <a:pt x="494" y="469"/>
                  </a:moveTo>
                  <a:cubicBezTo>
                    <a:pt x="478" y="469"/>
                    <a:pt x="478" y="469"/>
                    <a:pt x="478" y="469"/>
                  </a:cubicBezTo>
                  <a:cubicBezTo>
                    <a:pt x="478" y="463"/>
                    <a:pt x="478" y="463"/>
                    <a:pt x="478" y="463"/>
                  </a:cubicBezTo>
                  <a:cubicBezTo>
                    <a:pt x="494" y="463"/>
                    <a:pt x="494" y="463"/>
                    <a:pt x="494" y="463"/>
                  </a:cubicBezTo>
                  <a:lnTo>
                    <a:pt x="494" y="469"/>
                  </a:lnTo>
                  <a:close/>
                  <a:moveTo>
                    <a:pt x="494" y="453"/>
                  </a:moveTo>
                  <a:cubicBezTo>
                    <a:pt x="478" y="453"/>
                    <a:pt x="478" y="453"/>
                    <a:pt x="478" y="453"/>
                  </a:cubicBezTo>
                  <a:cubicBezTo>
                    <a:pt x="478" y="446"/>
                    <a:pt x="478" y="446"/>
                    <a:pt x="478" y="446"/>
                  </a:cubicBezTo>
                  <a:cubicBezTo>
                    <a:pt x="494" y="446"/>
                    <a:pt x="494" y="446"/>
                    <a:pt x="494" y="446"/>
                  </a:cubicBezTo>
                  <a:lnTo>
                    <a:pt x="494" y="453"/>
                  </a:lnTo>
                  <a:close/>
                  <a:moveTo>
                    <a:pt x="494" y="437"/>
                  </a:moveTo>
                  <a:cubicBezTo>
                    <a:pt x="478" y="437"/>
                    <a:pt x="478" y="437"/>
                    <a:pt x="478" y="437"/>
                  </a:cubicBezTo>
                  <a:cubicBezTo>
                    <a:pt x="478" y="430"/>
                    <a:pt x="478" y="430"/>
                    <a:pt x="478" y="430"/>
                  </a:cubicBezTo>
                  <a:cubicBezTo>
                    <a:pt x="494" y="430"/>
                    <a:pt x="494" y="430"/>
                    <a:pt x="494" y="430"/>
                  </a:cubicBezTo>
                  <a:lnTo>
                    <a:pt x="494" y="437"/>
                  </a:lnTo>
                  <a:close/>
                  <a:moveTo>
                    <a:pt x="494" y="420"/>
                  </a:moveTo>
                  <a:cubicBezTo>
                    <a:pt x="478" y="420"/>
                    <a:pt x="478" y="420"/>
                    <a:pt x="478" y="420"/>
                  </a:cubicBezTo>
                  <a:cubicBezTo>
                    <a:pt x="478" y="414"/>
                    <a:pt x="478" y="414"/>
                    <a:pt x="478" y="414"/>
                  </a:cubicBezTo>
                  <a:cubicBezTo>
                    <a:pt x="494" y="414"/>
                    <a:pt x="494" y="414"/>
                    <a:pt x="494" y="414"/>
                  </a:cubicBezTo>
                  <a:lnTo>
                    <a:pt x="494" y="420"/>
                  </a:lnTo>
                  <a:close/>
                  <a:moveTo>
                    <a:pt x="494" y="404"/>
                  </a:moveTo>
                  <a:cubicBezTo>
                    <a:pt x="478" y="404"/>
                    <a:pt x="478" y="404"/>
                    <a:pt x="478" y="404"/>
                  </a:cubicBezTo>
                  <a:cubicBezTo>
                    <a:pt x="478" y="397"/>
                    <a:pt x="478" y="397"/>
                    <a:pt x="478" y="397"/>
                  </a:cubicBezTo>
                  <a:cubicBezTo>
                    <a:pt x="494" y="397"/>
                    <a:pt x="494" y="397"/>
                    <a:pt x="494" y="397"/>
                  </a:cubicBezTo>
                  <a:lnTo>
                    <a:pt x="494" y="404"/>
                  </a:lnTo>
                  <a:close/>
                  <a:moveTo>
                    <a:pt x="494" y="387"/>
                  </a:moveTo>
                  <a:cubicBezTo>
                    <a:pt x="478" y="387"/>
                    <a:pt x="478" y="387"/>
                    <a:pt x="478" y="387"/>
                  </a:cubicBezTo>
                  <a:cubicBezTo>
                    <a:pt x="478" y="381"/>
                    <a:pt x="478" y="381"/>
                    <a:pt x="478" y="381"/>
                  </a:cubicBezTo>
                  <a:cubicBezTo>
                    <a:pt x="494" y="381"/>
                    <a:pt x="494" y="381"/>
                    <a:pt x="494" y="381"/>
                  </a:cubicBezTo>
                  <a:lnTo>
                    <a:pt x="494" y="387"/>
                  </a:lnTo>
                  <a:close/>
                  <a:moveTo>
                    <a:pt x="494" y="371"/>
                  </a:moveTo>
                  <a:cubicBezTo>
                    <a:pt x="478" y="371"/>
                    <a:pt x="478" y="371"/>
                    <a:pt x="478" y="371"/>
                  </a:cubicBezTo>
                  <a:cubicBezTo>
                    <a:pt x="478" y="365"/>
                    <a:pt x="478" y="365"/>
                    <a:pt x="478" y="365"/>
                  </a:cubicBezTo>
                  <a:cubicBezTo>
                    <a:pt x="494" y="365"/>
                    <a:pt x="494" y="365"/>
                    <a:pt x="494" y="365"/>
                  </a:cubicBezTo>
                  <a:lnTo>
                    <a:pt x="494" y="371"/>
                  </a:lnTo>
                  <a:close/>
                  <a:moveTo>
                    <a:pt x="494" y="355"/>
                  </a:moveTo>
                  <a:cubicBezTo>
                    <a:pt x="478" y="355"/>
                    <a:pt x="478" y="355"/>
                    <a:pt x="478" y="355"/>
                  </a:cubicBezTo>
                  <a:cubicBezTo>
                    <a:pt x="478" y="348"/>
                    <a:pt x="478" y="348"/>
                    <a:pt x="478" y="348"/>
                  </a:cubicBezTo>
                  <a:cubicBezTo>
                    <a:pt x="494" y="348"/>
                    <a:pt x="494" y="348"/>
                    <a:pt x="494" y="348"/>
                  </a:cubicBezTo>
                  <a:lnTo>
                    <a:pt x="494" y="355"/>
                  </a:lnTo>
                  <a:close/>
                  <a:moveTo>
                    <a:pt x="494" y="338"/>
                  </a:moveTo>
                  <a:cubicBezTo>
                    <a:pt x="478" y="338"/>
                    <a:pt x="478" y="338"/>
                    <a:pt x="478" y="338"/>
                  </a:cubicBezTo>
                  <a:cubicBezTo>
                    <a:pt x="478" y="332"/>
                    <a:pt x="478" y="332"/>
                    <a:pt x="478" y="332"/>
                  </a:cubicBezTo>
                  <a:cubicBezTo>
                    <a:pt x="494" y="332"/>
                    <a:pt x="494" y="332"/>
                    <a:pt x="494" y="332"/>
                  </a:cubicBezTo>
                  <a:lnTo>
                    <a:pt x="494" y="338"/>
                  </a:lnTo>
                  <a:close/>
                  <a:moveTo>
                    <a:pt x="494" y="322"/>
                  </a:moveTo>
                  <a:cubicBezTo>
                    <a:pt x="478" y="322"/>
                    <a:pt x="478" y="322"/>
                    <a:pt x="478" y="322"/>
                  </a:cubicBezTo>
                  <a:cubicBezTo>
                    <a:pt x="478" y="315"/>
                    <a:pt x="478" y="315"/>
                    <a:pt x="478" y="315"/>
                  </a:cubicBezTo>
                  <a:cubicBezTo>
                    <a:pt x="494" y="315"/>
                    <a:pt x="494" y="315"/>
                    <a:pt x="494" y="315"/>
                  </a:cubicBezTo>
                  <a:lnTo>
                    <a:pt x="494" y="322"/>
                  </a:lnTo>
                  <a:close/>
                  <a:moveTo>
                    <a:pt x="494" y="306"/>
                  </a:moveTo>
                  <a:cubicBezTo>
                    <a:pt x="478" y="306"/>
                    <a:pt x="478" y="306"/>
                    <a:pt x="478" y="306"/>
                  </a:cubicBezTo>
                  <a:cubicBezTo>
                    <a:pt x="478" y="299"/>
                    <a:pt x="478" y="299"/>
                    <a:pt x="478" y="299"/>
                  </a:cubicBezTo>
                  <a:cubicBezTo>
                    <a:pt x="494" y="299"/>
                    <a:pt x="494" y="299"/>
                    <a:pt x="494" y="299"/>
                  </a:cubicBezTo>
                  <a:lnTo>
                    <a:pt x="494" y="306"/>
                  </a:lnTo>
                  <a:close/>
                  <a:moveTo>
                    <a:pt x="494" y="289"/>
                  </a:moveTo>
                  <a:cubicBezTo>
                    <a:pt x="478" y="289"/>
                    <a:pt x="478" y="289"/>
                    <a:pt x="478" y="289"/>
                  </a:cubicBezTo>
                  <a:cubicBezTo>
                    <a:pt x="478" y="283"/>
                    <a:pt x="478" y="283"/>
                    <a:pt x="478" y="283"/>
                  </a:cubicBezTo>
                  <a:cubicBezTo>
                    <a:pt x="494" y="283"/>
                    <a:pt x="494" y="283"/>
                    <a:pt x="494" y="283"/>
                  </a:cubicBezTo>
                  <a:lnTo>
                    <a:pt x="494" y="289"/>
                  </a:lnTo>
                  <a:close/>
                  <a:moveTo>
                    <a:pt x="494" y="273"/>
                  </a:moveTo>
                  <a:cubicBezTo>
                    <a:pt x="478" y="273"/>
                    <a:pt x="478" y="273"/>
                    <a:pt x="478" y="273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494" y="266"/>
                    <a:pt x="494" y="266"/>
                    <a:pt x="494" y="266"/>
                  </a:cubicBezTo>
                  <a:lnTo>
                    <a:pt x="494" y="273"/>
                  </a:lnTo>
                  <a:close/>
                  <a:moveTo>
                    <a:pt x="494" y="256"/>
                  </a:moveTo>
                  <a:cubicBezTo>
                    <a:pt x="478" y="256"/>
                    <a:pt x="478" y="256"/>
                    <a:pt x="478" y="256"/>
                  </a:cubicBezTo>
                  <a:cubicBezTo>
                    <a:pt x="478" y="250"/>
                    <a:pt x="478" y="250"/>
                    <a:pt x="478" y="250"/>
                  </a:cubicBezTo>
                  <a:cubicBezTo>
                    <a:pt x="494" y="250"/>
                    <a:pt x="494" y="250"/>
                    <a:pt x="494" y="250"/>
                  </a:cubicBezTo>
                  <a:lnTo>
                    <a:pt x="494" y="256"/>
                  </a:lnTo>
                  <a:close/>
                  <a:moveTo>
                    <a:pt x="513" y="535"/>
                  </a:moveTo>
                  <a:cubicBezTo>
                    <a:pt x="497" y="535"/>
                    <a:pt x="497" y="535"/>
                    <a:pt x="497" y="535"/>
                  </a:cubicBezTo>
                  <a:cubicBezTo>
                    <a:pt x="497" y="528"/>
                    <a:pt x="497" y="528"/>
                    <a:pt x="497" y="528"/>
                  </a:cubicBezTo>
                  <a:cubicBezTo>
                    <a:pt x="513" y="528"/>
                    <a:pt x="513" y="528"/>
                    <a:pt x="513" y="528"/>
                  </a:cubicBezTo>
                  <a:lnTo>
                    <a:pt x="513" y="535"/>
                  </a:lnTo>
                  <a:close/>
                  <a:moveTo>
                    <a:pt x="513" y="519"/>
                  </a:moveTo>
                  <a:cubicBezTo>
                    <a:pt x="497" y="519"/>
                    <a:pt x="497" y="519"/>
                    <a:pt x="497" y="519"/>
                  </a:cubicBezTo>
                  <a:cubicBezTo>
                    <a:pt x="497" y="512"/>
                    <a:pt x="497" y="512"/>
                    <a:pt x="497" y="512"/>
                  </a:cubicBezTo>
                  <a:cubicBezTo>
                    <a:pt x="513" y="512"/>
                    <a:pt x="513" y="512"/>
                    <a:pt x="513" y="512"/>
                  </a:cubicBezTo>
                  <a:lnTo>
                    <a:pt x="513" y="519"/>
                  </a:lnTo>
                  <a:close/>
                  <a:moveTo>
                    <a:pt x="513" y="502"/>
                  </a:moveTo>
                  <a:cubicBezTo>
                    <a:pt x="497" y="502"/>
                    <a:pt x="497" y="502"/>
                    <a:pt x="497" y="502"/>
                  </a:cubicBezTo>
                  <a:cubicBezTo>
                    <a:pt x="497" y="496"/>
                    <a:pt x="497" y="496"/>
                    <a:pt x="497" y="496"/>
                  </a:cubicBezTo>
                  <a:cubicBezTo>
                    <a:pt x="513" y="496"/>
                    <a:pt x="513" y="496"/>
                    <a:pt x="513" y="496"/>
                  </a:cubicBezTo>
                  <a:lnTo>
                    <a:pt x="513" y="502"/>
                  </a:lnTo>
                  <a:close/>
                  <a:moveTo>
                    <a:pt x="513" y="486"/>
                  </a:moveTo>
                  <a:cubicBezTo>
                    <a:pt x="497" y="486"/>
                    <a:pt x="497" y="486"/>
                    <a:pt x="497" y="486"/>
                  </a:cubicBezTo>
                  <a:cubicBezTo>
                    <a:pt x="497" y="479"/>
                    <a:pt x="497" y="479"/>
                    <a:pt x="497" y="479"/>
                  </a:cubicBezTo>
                  <a:cubicBezTo>
                    <a:pt x="513" y="479"/>
                    <a:pt x="513" y="479"/>
                    <a:pt x="513" y="479"/>
                  </a:cubicBezTo>
                  <a:lnTo>
                    <a:pt x="513" y="486"/>
                  </a:lnTo>
                  <a:close/>
                  <a:moveTo>
                    <a:pt x="513" y="469"/>
                  </a:moveTo>
                  <a:cubicBezTo>
                    <a:pt x="497" y="469"/>
                    <a:pt x="497" y="469"/>
                    <a:pt x="497" y="469"/>
                  </a:cubicBezTo>
                  <a:cubicBezTo>
                    <a:pt x="497" y="463"/>
                    <a:pt x="497" y="463"/>
                    <a:pt x="497" y="463"/>
                  </a:cubicBezTo>
                  <a:cubicBezTo>
                    <a:pt x="513" y="463"/>
                    <a:pt x="513" y="463"/>
                    <a:pt x="513" y="463"/>
                  </a:cubicBezTo>
                  <a:lnTo>
                    <a:pt x="513" y="469"/>
                  </a:lnTo>
                  <a:close/>
                  <a:moveTo>
                    <a:pt x="513" y="453"/>
                  </a:moveTo>
                  <a:cubicBezTo>
                    <a:pt x="497" y="453"/>
                    <a:pt x="497" y="453"/>
                    <a:pt x="497" y="453"/>
                  </a:cubicBezTo>
                  <a:cubicBezTo>
                    <a:pt x="497" y="446"/>
                    <a:pt x="497" y="446"/>
                    <a:pt x="497" y="446"/>
                  </a:cubicBezTo>
                  <a:cubicBezTo>
                    <a:pt x="513" y="446"/>
                    <a:pt x="513" y="446"/>
                    <a:pt x="513" y="446"/>
                  </a:cubicBezTo>
                  <a:lnTo>
                    <a:pt x="513" y="453"/>
                  </a:lnTo>
                  <a:close/>
                  <a:moveTo>
                    <a:pt x="513" y="437"/>
                  </a:moveTo>
                  <a:cubicBezTo>
                    <a:pt x="497" y="437"/>
                    <a:pt x="497" y="437"/>
                    <a:pt x="497" y="437"/>
                  </a:cubicBezTo>
                  <a:cubicBezTo>
                    <a:pt x="497" y="430"/>
                    <a:pt x="497" y="430"/>
                    <a:pt x="497" y="430"/>
                  </a:cubicBezTo>
                  <a:cubicBezTo>
                    <a:pt x="513" y="430"/>
                    <a:pt x="513" y="430"/>
                    <a:pt x="513" y="430"/>
                  </a:cubicBezTo>
                  <a:lnTo>
                    <a:pt x="513" y="437"/>
                  </a:lnTo>
                  <a:close/>
                  <a:moveTo>
                    <a:pt x="513" y="420"/>
                  </a:moveTo>
                  <a:cubicBezTo>
                    <a:pt x="497" y="420"/>
                    <a:pt x="497" y="420"/>
                    <a:pt x="497" y="420"/>
                  </a:cubicBezTo>
                  <a:cubicBezTo>
                    <a:pt x="497" y="414"/>
                    <a:pt x="497" y="414"/>
                    <a:pt x="497" y="414"/>
                  </a:cubicBezTo>
                  <a:cubicBezTo>
                    <a:pt x="513" y="414"/>
                    <a:pt x="513" y="414"/>
                    <a:pt x="513" y="414"/>
                  </a:cubicBezTo>
                  <a:lnTo>
                    <a:pt x="513" y="420"/>
                  </a:lnTo>
                  <a:close/>
                  <a:moveTo>
                    <a:pt x="513" y="404"/>
                  </a:moveTo>
                  <a:cubicBezTo>
                    <a:pt x="497" y="404"/>
                    <a:pt x="497" y="404"/>
                    <a:pt x="497" y="404"/>
                  </a:cubicBezTo>
                  <a:cubicBezTo>
                    <a:pt x="497" y="397"/>
                    <a:pt x="497" y="397"/>
                    <a:pt x="497" y="397"/>
                  </a:cubicBezTo>
                  <a:cubicBezTo>
                    <a:pt x="513" y="397"/>
                    <a:pt x="513" y="397"/>
                    <a:pt x="513" y="397"/>
                  </a:cubicBezTo>
                  <a:lnTo>
                    <a:pt x="513" y="404"/>
                  </a:lnTo>
                  <a:close/>
                  <a:moveTo>
                    <a:pt x="513" y="387"/>
                  </a:moveTo>
                  <a:cubicBezTo>
                    <a:pt x="497" y="387"/>
                    <a:pt x="497" y="387"/>
                    <a:pt x="497" y="387"/>
                  </a:cubicBezTo>
                  <a:cubicBezTo>
                    <a:pt x="497" y="381"/>
                    <a:pt x="497" y="381"/>
                    <a:pt x="497" y="381"/>
                  </a:cubicBezTo>
                  <a:cubicBezTo>
                    <a:pt x="513" y="381"/>
                    <a:pt x="513" y="381"/>
                    <a:pt x="513" y="381"/>
                  </a:cubicBezTo>
                  <a:lnTo>
                    <a:pt x="513" y="387"/>
                  </a:lnTo>
                  <a:close/>
                  <a:moveTo>
                    <a:pt x="513" y="371"/>
                  </a:moveTo>
                  <a:cubicBezTo>
                    <a:pt x="497" y="371"/>
                    <a:pt x="497" y="371"/>
                    <a:pt x="497" y="371"/>
                  </a:cubicBezTo>
                  <a:cubicBezTo>
                    <a:pt x="497" y="365"/>
                    <a:pt x="497" y="365"/>
                    <a:pt x="497" y="365"/>
                  </a:cubicBezTo>
                  <a:cubicBezTo>
                    <a:pt x="513" y="365"/>
                    <a:pt x="513" y="365"/>
                    <a:pt x="513" y="365"/>
                  </a:cubicBezTo>
                  <a:lnTo>
                    <a:pt x="513" y="371"/>
                  </a:lnTo>
                  <a:close/>
                  <a:moveTo>
                    <a:pt x="513" y="355"/>
                  </a:moveTo>
                  <a:cubicBezTo>
                    <a:pt x="497" y="355"/>
                    <a:pt x="497" y="355"/>
                    <a:pt x="497" y="355"/>
                  </a:cubicBezTo>
                  <a:cubicBezTo>
                    <a:pt x="497" y="348"/>
                    <a:pt x="497" y="348"/>
                    <a:pt x="497" y="348"/>
                  </a:cubicBezTo>
                  <a:cubicBezTo>
                    <a:pt x="513" y="348"/>
                    <a:pt x="513" y="348"/>
                    <a:pt x="513" y="348"/>
                  </a:cubicBezTo>
                  <a:lnTo>
                    <a:pt x="513" y="355"/>
                  </a:lnTo>
                  <a:close/>
                  <a:moveTo>
                    <a:pt x="513" y="338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7" y="332"/>
                    <a:pt x="497" y="332"/>
                    <a:pt x="497" y="332"/>
                  </a:cubicBezTo>
                  <a:cubicBezTo>
                    <a:pt x="513" y="332"/>
                    <a:pt x="513" y="332"/>
                    <a:pt x="513" y="332"/>
                  </a:cubicBezTo>
                  <a:lnTo>
                    <a:pt x="513" y="338"/>
                  </a:lnTo>
                  <a:close/>
                  <a:moveTo>
                    <a:pt x="513" y="322"/>
                  </a:moveTo>
                  <a:cubicBezTo>
                    <a:pt x="497" y="322"/>
                    <a:pt x="497" y="322"/>
                    <a:pt x="497" y="322"/>
                  </a:cubicBezTo>
                  <a:cubicBezTo>
                    <a:pt x="497" y="315"/>
                    <a:pt x="497" y="315"/>
                    <a:pt x="497" y="315"/>
                  </a:cubicBezTo>
                  <a:cubicBezTo>
                    <a:pt x="513" y="315"/>
                    <a:pt x="513" y="315"/>
                    <a:pt x="513" y="315"/>
                  </a:cubicBezTo>
                  <a:lnTo>
                    <a:pt x="513" y="322"/>
                  </a:lnTo>
                  <a:close/>
                  <a:moveTo>
                    <a:pt x="513" y="306"/>
                  </a:moveTo>
                  <a:cubicBezTo>
                    <a:pt x="497" y="306"/>
                    <a:pt x="497" y="306"/>
                    <a:pt x="497" y="306"/>
                  </a:cubicBezTo>
                  <a:cubicBezTo>
                    <a:pt x="497" y="299"/>
                    <a:pt x="497" y="299"/>
                    <a:pt x="497" y="299"/>
                  </a:cubicBezTo>
                  <a:cubicBezTo>
                    <a:pt x="513" y="299"/>
                    <a:pt x="513" y="299"/>
                    <a:pt x="513" y="299"/>
                  </a:cubicBezTo>
                  <a:lnTo>
                    <a:pt x="513" y="306"/>
                  </a:lnTo>
                  <a:close/>
                  <a:moveTo>
                    <a:pt x="513" y="289"/>
                  </a:moveTo>
                  <a:cubicBezTo>
                    <a:pt x="497" y="289"/>
                    <a:pt x="497" y="289"/>
                    <a:pt x="497" y="289"/>
                  </a:cubicBezTo>
                  <a:cubicBezTo>
                    <a:pt x="497" y="283"/>
                    <a:pt x="497" y="283"/>
                    <a:pt x="497" y="283"/>
                  </a:cubicBezTo>
                  <a:cubicBezTo>
                    <a:pt x="513" y="283"/>
                    <a:pt x="513" y="283"/>
                    <a:pt x="513" y="283"/>
                  </a:cubicBezTo>
                  <a:lnTo>
                    <a:pt x="513" y="289"/>
                  </a:lnTo>
                  <a:close/>
                  <a:moveTo>
                    <a:pt x="513" y="273"/>
                  </a:moveTo>
                  <a:cubicBezTo>
                    <a:pt x="497" y="273"/>
                    <a:pt x="497" y="273"/>
                    <a:pt x="497" y="273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13" y="266"/>
                    <a:pt x="513" y="266"/>
                    <a:pt x="513" y="266"/>
                  </a:cubicBezTo>
                  <a:lnTo>
                    <a:pt x="513" y="273"/>
                  </a:lnTo>
                  <a:close/>
                  <a:moveTo>
                    <a:pt x="513" y="256"/>
                  </a:moveTo>
                  <a:cubicBezTo>
                    <a:pt x="497" y="256"/>
                    <a:pt x="497" y="256"/>
                    <a:pt x="497" y="256"/>
                  </a:cubicBezTo>
                  <a:cubicBezTo>
                    <a:pt x="497" y="250"/>
                    <a:pt x="497" y="250"/>
                    <a:pt x="497" y="250"/>
                  </a:cubicBezTo>
                  <a:cubicBezTo>
                    <a:pt x="513" y="250"/>
                    <a:pt x="513" y="250"/>
                    <a:pt x="513" y="250"/>
                  </a:cubicBezTo>
                  <a:lnTo>
                    <a:pt x="513" y="256"/>
                  </a:lnTo>
                  <a:close/>
                  <a:moveTo>
                    <a:pt x="533" y="535"/>
                  </a:moveTo>
                  <a:cubicBezTo>
                    <a:pt x="517" y="535"/>
                    <a:pt x="517" y="535"/>
                    <a:pt x="517" y="535"/>
                  </a:cubicBezTo>
                  <a:cubicBezTo>
                    <a:pt x="517" y="528"/>
                    <a:pt x="517" y="528"/>
                    <a:pt x="517" y="528"/>
                  </a:cubicBezTo>
                  <a:cubicBezTo>
                    <a:pt x="533" y="528"/>
                    <a:pt x="533" y="528"/>
                    <a:pt x="533" y="528"/>
                  </a:cubicBezTo>
                  <a:lnTo>
                    <a:pt x="533" y="535"/>
                  </a:lnTo>
                  <a:close/>
                  <a:moveTo>
                    <a:pt x="533" y="519"/>
                  </a:moveTo>
                  <a:cubicBezTo>
                    <a:pt x="517" y="519"/>
                    <a:pt x="517" y="519"/>
                    <a:pt x="517" y="519"/>
                  </a:cubicBezTo>
                  <a:cubicBezTo>
                    <a:pt x="517" y="512"/>
                    <a:pt x="517" y="512"/>
                    <a:pt x="517" y="512"/>
                  </a:cubicBezTo>
                  <a:cubicBezTo>
                    <a:pt x="533" y="512"/>
                    <a:pt x="533" y="512"/>
                    <a:pt x="533" y="512"/>
                  </a:cubicBezTo>
                  <a:lnTo>
                    <a:pt x="533" y="519"/>
                  </a:lnTo>
                  <a:close/>
                  <a:moveTo>
                    <a:pt x="533" y="502"/>
                  </a:moveTo>
                  <a:cubicBezTo>
                    <a:pt x="517" y="502"/>
                    <a:pt x="517" y="502"/>
                    <a:pt x="517" y="502"/>
                  </a:cubicBezTo>
                  <a:cubicBezTo>
                    <a:pt x="517" y="496"/>
                    <a:pt x="517" y="496"/>
                    <a:pt x="517" y="496"/>
                  </a:cubicBezTo>
                  <a:cubicBezTo>
                    <a:pt x="533" y="496"/>
                    <a:pt x="533" y="496"/>
                    <a:pt x="533" y="496"/>
                  </a:cubicBezTo>
                  <a:lnTo>
                    <a:pt x="533" y="502"/>
                  </a:lnTo>
                  <a:close/>
                  <a:moveTo>
                    <a:pt x="533" y="486"/>
                  </a:moveTo>
                  <a:cubicBezTo>
                    <a:pt x="517" y="486"/>
                    <a:pt x="517" y="486"/>
                    <a:pt x="517" y="486"/>
                  </a:cubicBezTo>
                  <a:cubicBezTo>
                    <a:pt x="517" y="479"/>
                    <a:pt x="517" y="479"/>
                    <a:pt x="517" y="479"/>
                  </a:cubicBezTo>
                  <a:cubicBezTo>
                    <a:pt x="533" y="479"/>
                    <a:pt x="533" y="479"/>
                    <a:pt x="533" y="479"/>
                  </a:cubicBezTo>
                  <a:lnTo>
                    <a:pt x="533" y="486"/>
                  </a:lnTo>
                  <a:close/>
                  <a:moveTo>
                    <a:pt x="533" y="469"/>
                  </a:moveTo>
                  <a:cubicBezTo>
                    <a:pt x="517" y="469"/>
                    <a:pt x="517" y="469"/>
                    <a:pt x="517" y="469"/>
                  </a:cubicBezTo>
                  <a:cubicBezTo>
                    <a:pt x="517" y="463"/>
                    <a:pt x="517" y="463"/>
                    <a:pt x="517" y="463"/>
                  </a:cubicBezTo>
                  <a:cubicBezTo>
                    <a:pt x="533" y="463"/>
                    <a:pt x="533" y="463"/>
                    <a:pt x="533" y="463"/>
                  </a:cubicBezTo>
                  <a:lnTo>
                    <a:pt x="533" y="469"/>
                  </a:lnTo>
                  <a:close/>
                  <a:moveTo>
                    <a:pt x="533" y="453"/>
                  </a:moveTo>
                  <a:cubicBezTo>
                    <a:pt x="517" y="453"/>
                    <a:pt x="517" y="453"/>
                    <a:pt x="517" y="453"/>
                  </a:cubicBezTo>
                  <a:cubicBezTo>
                    <a:pt x="517" y="446"/>
                    <a:pt x="517" y="446"/>
                    <a:pt x="517" y="446"/>
                  </a:cubicBezTo>
                  <a:cubicBezTo>
                    <a:pt x="533" y="446"/>
                    <a:pt x="533" y="446"/>
                    <a:pt x="533" y="446"/>
                  </a:cubicBezTo>
                  <a:lnTo>
                    <a:pt x="533" y="453"/>
                  </a:lnTo>
                  <a:close/>
                  <a:moveTo>
                    <a:pt x="533" y="437"/>
                  </a:moveTo>
                  <a:cubicBezTo>
                    <a:pt x="517" y="437"/>
                    <a:pt x="517" y="437"/>
                    <a:pt x="517" y="437"/>
                  </a:cubicBezTo>
                  <a:cubicBezTo>
                    <a:pt x="517" y="430"/>
                    <a:pt x="517" y="430"/>
                    <a:pt x="517" y="430"/>
                  </a:cubicBezTo>
                  <a:cubicBezTo>
                    <a:pt x="533" y="430"/>
                    <a:pt x="533" y="430"/>
                    <a:pt x="533" y="430"/>
                  </a:cubicBezTo>
                  <a:lnTo>
                    <a:pt x="533" y="437"/>
                  </a:lnTo>
                  <a:close/>
                  <a:moveTo>
                    <a:pt x="533" y="420"/>
                  </a:moveTo>
                  <a:cubicBezTo>
                    <a:pt x="517" y="420"/>
                    <a:pt x="517" y="420"/>
                    <a:pt x="517" y="420"/>
                  </a:cubicBezTo>
                  <a:cubicBezTo>
                    <a:pt x="517" y="414"/>
                    <a:pt x="517" y="414"/>
                    <a:pt x="517" y="414"/>
                  </a:cubicBezTo>
                  <a:cubicBezTo>
                    <a:pt x="533" y="414"/>
                    <a:pt x="533" y="414"/>
                    <a:pt x="533" y="414"/>
                  </a:cubicBezTo>
                  <a:lnTo>
                    <a:pt x="533" y="420"/>
                  </a:lnTo>
                  <a:close/>
                  <a:moveTo>
                    <a:pt x="533" y="404"/>
                  </a:moveTo>
                  <a:cubicBezTo>
                    <a:pt x="517" y="404"/>
                    <a:pt x="517" y="404"/>
                    <a:pt x="517" y="404"/>
                  </a:cubicBezTo>
                  <a:cubicBezTo>
                    <a:pt x="517" y="397"/>
                    <a:pt x="517" y="397"/>
                    <a:pt x="517" y="397"/>
                  </a:cubicBezTo>
                  <a:cubicBezTo>
                    <a:pt x="533" y="397"/>
                    <a:pt x="533" y="397"/>
                    <a:pt x="533" y="397"/>
                  </a:cubicBezTo>
                  <a:lnTo>
                    <a:pt x="533" y="404"/>
                  </a:lnTo>
                  <a:close/>
                  <a:moveTo>
                    <a:pt x="533" y="387"/>
                  </a:moveTo>
                  <a:cubicBezTo>
                    <a:pt x="517" y="387"/>
                    <a:pt x="517" y="387"/>
                    <a:pt x="517" y="387"/>
                  </a:cubicBezTo>
                  <a:cubicBezTo>
                    <a:pt x="517" y="381"/>
                    <a:pt x="517" y="381"/>
                    <a:pt x="517" y="381"/>
                  </a:cubicBezTo>
                  <a:cubicBezTo>
                    <a:pt x="533" y="381"/>
                    <a:pt x="533" y="381"/>
                    <a:pt x="533" y="381"/>
                  </a:cubicBezTo>
                  <a:lnTo>
                    <a:pt x="533" y="387"/>
                  </a:lnTo>
                  <a:close/>
                  <a:moveTo>
                    <a:pt x="533" y="371"/>
                  </a:moveTo>
                  <a:cubicBezTo>
                    <a:pt x="517" y="371"/>
                    <a:pt x="517" y="371"/>
                    <a:pt x="517" y="371"/>
                  </a:cubicBezTo>
                  <a:cubicBezTo>
                    <a:pt x="517" y="365"/>
                    <a:pt x="517" y="365"/>
                    <a:pt x="517" y="365"/>
                  </a:cubicBezTo>
                  <a:cubicBezTo>
                    <a:pt x="533" y="365"/>
                    <a:pt x="533" y="365"/>
                    <a:pt x="533" y="365"/>
                  </a:cubicBezTo>
                  <a:lnTo>
                    <a:pt x="533" y="371"/>
                  </a:lnTo>
                  <a:close/>
                  <a:moveTo>
                    <a:pt x="533" y="355"/>
                  </a:moveTo>
                  <a:cubicBezTo>
                    <a:pt x="517" y="355"/>
                    <a:pt x="517" y="355"/>
                    <a:pt x="517" y="355"/>
                  </a:cubicBezTo>
                  <a:cubicBezTo>
                    <a:pt x="517" y="348"/>
                    <a:pt x="517" y="348"/>
                    <a:pt x="517" y="348"/>
                  </a:cubicBezTo>
                  <a:cubicBezTo>
                    <a:pt x="533" y="348"/>
                    <a:pt x="533" y="348"/>
                    <a:pt x="533" y="348"/>
                  </a:cubicBezTo>
                  <a:lnTo>
                    <a:pt x="533" y="355"/>
                  </a:lnTo>
                  <a:close/>
                  <a:moveTo>
                    <a:pt x="533" y="338"/>
                  </a:moveTo>
                  <a:cubicBezTo>
                    <a:pt x="517" y="338"/>
                    <a:pt x="517" y="338"/>
                    <a:pt x="517" y="338"/>
                  </a:cubicBezTo>
                  <a:cubicBezTo>
                    <a:pt x="517" y="332"/>
                    <a:pt x="517" y="332"/>
                    <a:pt x="517" y="332"/>
                  </a:cubicBezTo>
                  <a:cubicBezTo>
                    <a:pt x="533" y="332"/>
                    <a:pt x="533" y="332"/>
                    <a:pt x="533" y="332"/>
                  </a:cubicBezTo>
                  <a:lnTo>
                    <a:pt x="533" y="338"/>
                  </a:lnTo>
                  <a:close/>
                  <a:moveTo>
                    <a:pt x="533" y="322"/>
                  </a:moveTo>
                  <a:cubicBezTo>
                    <a:pt x="517" y="322"/>
                    <a:pt x="517" y="322"/>
                    <a:pt x="517" y="322"/>
                  </a:cubicBezTo>
                  <a:cubicBezTo>
                    <a:pt x="517" y="315"/>
                    <a:pt x="517" y="315"/>
                    <a:pt x="517" y="315"/>
                  </a:cubicBezTo>
                  <a:cubicBezTo>
                    <a:pt x="533" y="315"/>
                    <a:pt x="533" y="315"/>
                    <a:pt x="533" y="315"/>
                  </a:cubicBezTo>
                  <a:lnTo>
                    <a:pt x="533" y="322"/>
                  </a:lnTo>
                  <a:close/>
                  <a:moveTo>
                    <a:pt x="533" y="306"/>
                  </a:moveTo>
                  <a:cubicBezTo>
                    <a:pt x="517" y="306"/>
                    <a:pt x="517" y="306"/>
                    <a:pt x="517" y="306"/>
                  </a:cubicBezTo>
                  <a:cubicBezTo>
                    <a:pt x="517" y="299"/>
                    <a:pt x="517" y="299"/>
                    <a:pt x="517" y="299"/>
                  </a:cubicBezTo>
                  <a:cubicBezTo>
                    <a:pt x="533" y="299"/>
                    <a:pt x="533" y="299"/>
                    <a:pt x="533" y="299"/>
                  </a:cubicBezTo>
                  <a:lnTo>
                    <a:pt x="533" y="306"/>
                  </a:lnTo>
                  <a:close/>
                  <a:moveTo>
                    <a:pt x="533" y="289"/>
                  </a:moveTo>
                  <a:cubicBezTo>
                    <a:pt x="517" y="289"/>
                    <a:pt x="517" y="289"/>
                    <a:pt x="517" y="289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33" y="283"/>
                    <a:pt x="533" y="283"/>
                    <a:pt x="533" y="283"/>
                  </a:cubicBezTo>
                  <a:lnTo>
                    <a:pt x="533" y="289"/>
                  </a:lnTo>
                  <a:close/>
                  <a:moveTo>
                    <a:pt x="533" y="273"/>
                  </a:moveTo>
                  <a:cubicBezTo>
                    <a:pt x="517" y="273"/>
                    <a:pt x="517" y="273"/>
                    <a:pt x="517" y="273"/>
                  </a:cubicBezTo>
                  <a:cubicBezTo>
                    <a:pt x="517" y="266"/>
                    <a:pt x="517" y="266"/>
                    <a:pt x="517" y="266"/>
                  </a:cubicBezTo>
                  <a:cubicBezTo>
                    <a:pt x="533" y="266"/>
                    <a:pt x="533" y="266"/>
                    <a:pt x="533" y="266"/>
                  </a:cubicBezTo>
                  <a:lnTo>
                    <a:pt x="533" y="273"/>
                  </a:lnTo>
                  <a:close/>
                  <a:moveTo>
                    <a:pt x="533" y="256"/>
                  </a:moveTo>
                  <a:cubicBezTo>
                    <a:pt x="517" y="256"/>
                    <a:pt x="517" y="256"/>
                    <a:pt x="517" y="256"/>
                  </a:cubicBezTo>
                  <a:cubicBezTo>
                    <a:pt x="517" y="250"/>
                    <a:pt x="517" y="250"/>
                    <a:pt x="517" y="250"/>
                  </a:cubicBezTo>
                  <a:cubicBezTo>
                    <a:pt x="533" y="250"/>
                    <a:pt x="533" y="250"/>
                    <a:pt x="533" y="250"/>
                  </a:cubicBezTo>
                  <a:lnTo>
                    <a:pt x="533" y="256"/>
                  </a:lnTo>
                  <a:close/>
                  <a:moveTo>
                    <a:pt x="552" y="535"/>
                  </a:moveTo>
                  <a:cubicBezTo>
                    <a:pt x="536" y="535"/>
                    <a:pt x="536" y="535"/>
                    <a:pt x="536" y="535"/>
                  </a:cubicBezTo>
                  <a:cubicBezTo>
                    <a:pt x="536" y="528"/>
                    <a:pt x="536" y="528"/>
                    <a:pt x="536" y="528"/>
                  </a:cubicBezTo>
                  <a:cubicBezTo>
                    <a:pt x="552" y="528"/>
                    <a:pt x="552" y="528"/>
                    <a:pt x="552" y="528"/>
                  </a:cubicBezTo>
                  <a:lnTo>
                    <a:pt x="552" y="535"/>
                  </a:lnTo>
                  <a:close/>
                  <a:moveTo>
                    <a:pt x="552" y="519"/>
                  </a:moveTo>
                  <a:cubicBezTo>
                    <a:pt x="536" y="519"/>
                    <a:pt x="536" y="519"/>
                    <a:pt x="536" y="519"/>
                  </a:cubicBezTo>
                  <a:cubicBezTo>
                    <a:pt x="536" y="512"/>
                    <a:pt x="536" y="512"/>
                    <a:pt x="536" y="512"/>
                  </a:cubicBezTo>
                  <a:cubicBezTo>
                    <a:pt x="552" y="512"/>
                    <a:pt x="552" y="512"/>
                    <a:pt x="552" y="512"/>
                  </a:cubicBezTo>
                  <a:lnTo>
                    <a:pt x="552" y="519"/>
                  </a:lnTo>
                  <a:close/>
                  <a:moveTo>
                    <a:pt x="552" y="502"/>
                  </a:moveTo>
                  <a:cubicBezTo>
                    <a:pt x="536" y="502"/>
                    <a:pt x="536" y="502"/>
                    <a:pt x="536" y="502"/>
                  </a:cubicBezTo>
                  <a:cubicBezTo>
                    <a:pt x="536" y="496"/>
                    <a:pt x="536" y="496"/>
                    <a:pt x="536" y="496"/>
                  </a:cubicBezTo>
                  <a:cubicBezTo>
                    <a:pt x="552" y="496"/>
                    <a:pt x="552" y="496"/>
                    <a:pt x="552" y="496"/>
                  </a:cubicBezTo>
                  <a:lnTo>
                    <a:pt x="552" y="502"/>
                  </a:lnTo>
                  <a:close/>
                  <a:moveTo>
                    <a:pt x="552" y="486"/>
                  </a:moveTo>
                  <a:cubicBezTo>
                    <a:pt x="536" y="486"/>
                    <a:pt x="536" y="486"/>
                    <a:pt x="536" y="486"/>
                  </a:cubicBezTo>
                  <a:cubicBezTo>
                    <a:pt x="536" y="479"/>
                    <a:pt x="536" y="479"/>
                    <a:pt x="536" y="479"/>
                  </a:cubicBezTo>
                  <a:cubicBezTo>
                    <a:pt x="552" y="479"/>
                    <a:pt x="552" y="479"/>
                    <a:pt x="552" y="479"/>
                  </a:cubicBezTo>
                  <a:lnTo>
                    <a:pt x="552" y="486"/>
                  </a:lnTo>
                  <a:close/>
                  <a:moveTo>
                    <a:pt x="552" y="469"/>
                  </a:moveTo>
                  <a:cubicBezTo>
                    <a:pt x="536" y="469"/>
                    <a:pt x="536" y="469"/>
                    <a:pt x="536" y="469"/>
                  </a:cubicBezTo>
                  <a:cubicBezTo>
                    <a:pt x="536" y="463"/>
                    <a:pt x="536" y="463"/>
                    <a:pt x="536" y="463"/>
                  </a:cubicBezTo>
                  <a:cubicBezTo>
                    <a:pt x="552" y="463"/>
                    <a:pt x="552" y="463"/>
                    <a:pt x="552" y="463"/>
                  </a:cubicBezTo>
                  <a:lnTo>
                    <a:pt x="552" y="469"/>
                  </a:lnTo>
                  <a:close/>
                  <a:moveTo>
                    <a:pt x="552" y="453"/>
                  </a:moveTo>
                  <a:cubicBezTo>
                    <a:pt x="536" y="453"/>
                    <a:pt x="536" y="453"/>
                    <a:pt x="536" y="453"/>
                  </a:cubicBezTo>
                  <a:cubicBezTo>
                    <a:pt x="536" y="446"/>
                    <a:pt x="536" y="446"/>
                    <a:pt x="536" y="446"/>
                  </a:cubicBezTo>
                  <a:cubicBezTo>
                    <a:pt x="552" y="446"/>
                    <a:pt x="552" y="446"/>
                    <a:pt x="552" y="446"/>
                  </a:cubicBezTo>
                  <a:lnTo>
                    <a:pt x="552" y="453"/>
                  </a:lnTo>
                  <a:close/>
                  <a:moveTo>
                    <a:pt x="552" y="437"/>
                  </a:moveTo>
                  <a:cubicBezTo>
                    <a:pt x="536" y="437"/>
                    <a:pt x="536" y="437"/>
                    <a:pt x="536" y="437"/>
                  </a:cubicBezTo>
                  <a:cubicBezTo>
                    <a:pt x="536" y="430"/>
                    <a:pt x="536" y="430"/>
                    <a:pt x="536" y="430"/>
                  </a:cubicBezTo>
                  <a:cubicBezTo>
                    <a:pt x="552" y="430"/>
                    <a:pt x="552" y="430"/>
                    <a:pt x="552" y="430"/>
                  </a:cubicBezTo>
                  <a:lnTo>
                    <a:pt x="552" y="437"/>
                  </a:lnTo>
                  <a:close/>
                  <a:moveTo>
                    <a:pt x="552" y="420"/>
                  </a:moveTo>
                  <a:cubicBezTo>
                    <a:pt x="536" y="420"/>
                    <a:pt x="536" y="420"/>
                    <a:pt x="536" y="420"/>
                  </a:cubicBezTo>
                  <a:cubicBezTo>
                    <a:pt x="536" y="414"/>
                    <a:pt x="536" y="414"/>
                    <a:pt x="536" y="414"/>
                  </a:cubicBezTo>
                  <a:cubicBezTo>
                    <a:pt x="552" y="414"/>
                    <a:pt x="552" y="414"/>
                    <a:pt x="552" y="414"/>
                  </a:cubicBezTo>
                  <a:lnTo>
                    <a:pt x="552" y="420"/>
                  </a:lnTo>
                  <a:close/>
                  <a:moveTo>
                    <a:pt x="552" y="404"/>
                  </a:moveTo>
                  <a:cubicBezTo>
                    <a:pt x="536" y="404"/>
                    <a:pt x="536" y="404"/>
                    <a:pt x="536" y="404"/>
                  </a:cubicBezTo>
                  <a:cubicBezTo>
                    <a:pt x="536" y="397"/>
                    <a:pt x="536" y="397"/>
                    <a:pt x="536" y="397"/>
                  </a:cubicBezTo>
                  <a:cubicBezTo>
                    <a:pt x="552" y="397"/>
                    <a:pt x="552" y="397"/>
                    <a:pt x="552" y="397"/>
                  </a:cubicBezTo>
                  <a:lnTo>
                    <a:pt x="552" y="404"/>
                  </a:lnTo>
                  <a:close/>
                  <a:moveTo>
                    <a:pt x="552" y="387"/>
                  </a:moveTo>
                  <a:cubicBezTo>
                    <a:pt x="536" y="387"/>
                    <a:pt x="536" y="387"/>
                    <a:pt x="536" y="387"/>
                  </a:cubicBezTo>
                  <a:cubicBezTo>
                    <a:pt x="536" y="381"/>
                    <a:pt x="536" y="381"/>
                    <a:pt x="536" y="381"/>
                  </a:cubicBezTo>
                  <a:cubicBezTo>
                    <a:pt x="552" y="381"/>
                    <a:pt x="552" y="381"/>
                    <a:pt x="552" y="381"/>
                  </a:cubicBezTo>
                  <a:lnTo>
                    <a:pt x="552" y="387"/>
                  </a:lnTo>
                  <a:close/>
                  <a:moveTo>
                    <a:pt x="552" y="371"/>
                  </a:moveTo>
                  <a:cubicBezTo>
                    <a:pt x="536" y="371"/>
                    <a:pt x="536" y="371"/>
                    <a:pt x="536" y="371"/>
                  </a:cubicBezTo>
                  <a:cubicBezTo>
                    <a:pt x="536" y="365"/>
                    <a:pt x="536" y="365"/>
                    <a:pt x="536" y="365"/>
                  </a:cubicBezTo>
                  <a:cubicBezTo>
                    <a:pt x="552" y="365"/>
                    <a:pt x="552" y="365"/>
                    <a:pt x="552" y="365"/>
                  </a:cubicBezTo>
                  <a:lnTo>
                    <a:pt x="552" y="371"/>
                  </a:lnTo>
                  <a:close/>
                  <a:moveTo>
                    <a:pt x="552" y="355"/>
                  </a:moveTo>
                  <a:cubicBezTo>
                    <a:pt x="536" y="355"/>
                    <a:pt x="536" y="355"/>
                    <a:pt x="536" y="355"/>
                  </a:cubicBezTo>
                  <a:cubicBezTo>
                    <a:pt x="536" y="348"/>
                    <a:pt x="536" y="348"/>
                    <a:pt x="536" y="348"/>
                  </a:cubicBezTo>
                  <a:cubicBezTo>
                    <a:pt x="552" y="348"/>
                    <a:pt x="552" y="348"/>
                    <a:pt x="552" y="348"/>
                  </a:cubicBezTo>
                  <a:lnTo>
                    <a:pt x="552" y="355"/>
                  </a:lnTo>
                  <a:close/>
                  <a:moveTo>
                    <a:pt x="552" y="338"/>
                  </a:moveTo>
                  <a:cubicBezTo>
                    <a:pt x="536" y="338"/>
                    <a:pt x="536" y="338"/>
                    <a:pt x="536" y="338"/>
                  </a:cubicBezTo>
                  <a:cubicBezTo>
                    <a:pt x="536" y="332"/>
                    <a:pt x="536" y="332"/>
                    <a:pt x="536" y="332"/>
                  </a:cubicBezTo>
                  <a:cubicBezTo>
                    <a:pt x="552" y="332"/>
                    <a:pt x="552" y="332"/>
                    <a:pt x="552" y="332"/>
                  </a:cubicBezTo>
                  <a:lnTo>
                    <a:pt x="552" y="338"/>
                  </a:lnTo>
                  <a:close/>
                  <a:moveTo>
                    <a:pt x="552" y="306"/>
                  </a:moveTo>
                  <a:cubicBezTo>
                    <a:pt x="536" y="306"/>
                    <a:pt x="536" y="306"/>
                    <a:pt x="536" y="306"/>
                  </a:cubicBezTo>
                  <a:cubicBezTo>
                    <a:pt x="536" y="299"/>
                    <a:pt x="536" y="299"/>
                    <a:pt x="536" y="299"/>
                  </a:cubicBezTo>
                  <a:cubicBezTo>
                    <a:pt x="552" y="299"/>
                    <a:pt x="552" y="299"/>
                    <a:pt x="552" y="299"/>
                  </a:cubicBezTo>
                  <a:lnTo>
                    <a:pt x="552" y="306"/>
                  </a:lnTo>
                  <a:close/>
                  <a:moveTo>
                    <a:pt x="552" y="289"/>
                  </a:moveTo>
                  <a:cubicBezTo>
                    <a:pt x="536" y="289"/>
                    <a:pt x="536" y="289"/>
                    <a:pt x="536" y="289"/>
                  </a:cubicBezTo>
                  <a:cubicBezTo>
                    <a:pt x="536" y="283"/>
                    <a:pt x="536" y="283"/>
                    <a:pt x="536" y="283"/>
                  </a:cubicBezTo>
                  <a:cubicBezTo>
                    <a:pt x="552" y="283"/>
                    <a:pt x="552" y="283"/>
                    <a:pt x="552" y="283"/>
                  </a:cubicBezTo>
                  <a:lnTo>
                    <a:pt x="552" y="289"/>
                  </a:lnTo>
                  <a:close/>
                  <a:moveTo>
                    <a:pt x="552" y="273"/>
                  </a:moveTo>
                  <a:cubicBezTo>
                    <a:pt x="536" y="273"/>
                    <a:pt x="536" y="273"/>
                    <a:pt x="536" y="273"/>
                  </a:cubicBezTo>
                  <a:cubicBezTo>
                    <a:pt x="536" y="266"/>
                    <a:pt x="536" y="266"/>
                    <a:pt x="536" y="266"/>
                  </a:cubicBezTo>
                  <a:cubicBezTo>
                    <a:pt x="552" y="266"/>
                    <a:pt x="552" y="266"/>
                    <a:pt x="552" y="266"/>
                  </a:cubicBezTo>
                  <a:lnTo>
                    <a:pt x="552" y="273"/>
                  </a:lnTo>
                  <a:close/>
                  <a:moveTo>
                    <a:pt x="552" y="256"/>
                  </a:moveTo>
                  <a:cubicBezTo>
                    <a:pt x="536" y="256"/>
                    <a:pt x="536" y="256"/>
                    <a:pt x="536" y="256"/>
                  </a:cubicBezTo>
                  <a:cubicBezTo>
                    <a:pt x="536" y="250"/>
                    <a:pt x="536" y="250"/>
                    <a:pt x="536" y="250"/>
                  </a:cubicBezTo>
                  <a:cubicBezTo>
                    <a:pt x="552" y="250"/>
                    <a:pt x="552" y="250"/>
                    <a:pt x="552" y="250"/>
                  </a:cubicBezTo>
                  <a:lnTo>
                    <a:pt x="552" y="256"/>
                  </a:lnTo>
                  <a:close/>
                  <a:moveTo>
                    <a:pt x="571" y="535"/>
                  </a:moveTo>
                  <a:cubicBezTo>
                    <a:pt x="555" y="535"/>
                    <a:pt x="555" y="535"/>
                    <a:pt x="555" y="535"/>
                  </a:cubicBezTo>
                  <a:cubicBezTo>
                    <a:pt x="555" y="528"/>
                    <a:pt x="555" y="528"/>
                    <a:pt x="555" y="528"/>
                  </a:cubicBezTo>
                  <a:cubicBezTo>
                    <a:pt x="571" y="528"/>
                    <a:pt x="571" y="528"/>
                    <a:pt x="571" y="528"/>
                  </a:cubicBezTo>
                  <a:lnTo>
                    <a:pt x="571" y="535"/>
                  </a:lnTo>
                  <a:close/>
                  <a:moveTo>
                    <a:pt x="571" y="519"/>
                  </a:moveTo>
                  <a:cubicBezTo>
                    <a:pt x="555" y="519"/>
                    <a:pt x="555" y="519"/>
                    <a:pt x="555" y="519"/>
                  </a:cubicBezTo>
                  <a:cubicBezTo>
                    <a:pt x="555" y="512"/>
                    <a:pt x="555" y="512"/>
                    <a:pt x="555" y="512"/>
                  </a:cubicBezTo>
                  <a:cubicBezTo>
                    <a:pt x="571" y="512"/>
                    <a:pt x="571" y="512"/>
                    <a:pt x="571" y="512"/>
                  </a:cubicBezTo>
                  <a:lnTo>
                    <a:pt x="571" y="519"/>
                  </a:lnTo>
                  <a:close/>
                  <a:moveTo>
                    <a:pt x="571" y="502"/>
                  </a:moveTo>
                  <a:cubicBezTo>
                    <a:pt x="555" y="502"/>
                    <a:pt x="555" y="502"/>
                    <a:pt x="555" y="502"/>
                  </a:cubicBezTo>
                  <a:cubicBezTo>
                    <a:pt x="555" y="496"/>
                    <a:pt x="555" y="496"/>
                    <a:pt x="555" y="496"/>
                  </a:cubicBezTo>
                  <a:cubicBezTo>
                    <a:pt x="571" y="496"/>
                    <a:pt x="571" y="496"/>
                    <a:pt x="571" y="496"/>
                  </a:cubicBezTo>
                  <a:lnTo>
                    <a:pt x="571" y="502"/>
                  </a:lnTo>
                  <a:close/>
                  <a:moveTo>
                    <a:pt x="571" y="486"/>
                  </a:moveTo>
                  <a:cubicBezTo>
                    <a:pt x="555" y="486"/>
                    <a:pt x="555" y="486"/>
                    <a:pt x="555" y="486"/>
                  </a:cubicBezTo>
                  <a:cubicBezTo>
                    <a:pt x="555" y="479"/>
                    <a:pt x="555" y="479"/>
                    <a:pt x="555" y="479"/>
                  </a:cubicBezTo>
                  <a:cubicBezTo>
                    <a:pt x="571" y="479"/>
                    <a:pt x="571" y="479"/>
                    <a:pt x="571" y="479"/>
                  </a:cubicBezTo>
                  <a:lnTo>
                    <a:pt x="571" y="486"/>
                  </a:lnTo>
                  <a:close/>
                  <a:moveTo>
                    <a:pt x="571" y="469"/>
                  </a:moveTo>
                  <a:cubicBezTo>
                    <a:pt x="555" y="469"/>
                    <a:pt x="555" y="469"/>
                    <a:pt x="555" y="469"/>
                  </a:cubicBezTo>
                  <a:cubicBezTo>
                    <a:pt x="555" y="463"/>
                    <a:pt x="555" y="463"/>
                    <a:pt x="555" y="463"/>
                  </a:cubicBezTo>
                  <a:cubicBezTo>
                    <a:pt x="571" y="463"/>
                    <a:pt x="571" y="463"/>
                    <a:pt x="571" y="463"/>
                  </a:cubicBezTo>
                  <a:lnTo>
                    <a:pt x="571" y="469"/>
                  </a:lnTo>
                  <a:close/>
                  <a:moveTo>
                    <a:pt x="571" y="453"/>
                  </a:moveTo>
                  <a:cubicBezTo>
                    <a:pt x="555" y="453"/>
                    <a:pt x="555" y="453"/>
                    <a:pt x="555" y="453"/>
                  </a:cubicBezTo>
                  <a:cubicBezTo>
                    <a:pt x="555" y="446"/>
                    <a:pt x="555" y="446"/>
                    <a:pt x="555" y="446"/>
                  </a:cubicBezTo>
                  <a:cubicBezTo>
                    <a:pt x="571" y="446"/>
                    <a:pt x="571" y="446"/>
                    <a:pt x="571" y="446"/>
                  </a:cubicBezTo>
                  <a:lnTo>
                    <a:pt x="571" y="453"/>
                  </a:lnTo>
                  <a:close/>
                  <a:moveTo>
                    <a:pt x="571" y="437"/>
                  </a:moveTo>
                  <a:cubicBezTo>
                    <a:pt x="555" y="437"/>
                    <a:pt x="555" y="437"/>
                    <a:pt x="555" y="437"/>
                  </a:cubicBezTo>
                  <a:cubicBezTo>
                    <a:pt x="555" y="430"/>
                    <a:pt x="555" y="430"/>
                    <a:pt x="555" y="430"/>
                  </a:cubicBezTo>
                  <a:cubicBezTo>
                    <a:pt x="571" y="430"/>
                    <a:pt x="571" y="430"/>
                    <a:pt x="571" y="430"/>
                  </a:cubicBezTo>
                  <a:lnTo>
                    <a:pt x="571" y="437"/>
                  </a:lnTo>
                  <a:close/>
                  <a:moveTo>
                    <a:pt x="571" y="420"/>
                  </a:moveTo>
                  <a:cubicBezTo>
                    <a:pt x="555" y="420"/>
                    <a:pt x="555" y="420"/>
                    <a:pt x="555" y="420"/>
                  </a:cubicBezTo>
                  <a:cubicBezTo>
                    <a:pt x="555" y="414"/>
                    <a:pt x="555" y="414"/>
                    <a:pt x="555" y="414"/>
                  </a:cubicBezTo>
                  <a:cubicBezTo>
                    <a:pt x="571" y="414"/>
                    <a:pt x="571" y="414"/>
                    <a:pt x="571" y="414"/>
                  </a:cubicBezTo>
                  <a:lnTo>
                    <a:pt x="571" y="420"/>
                  </a:lnTo>
                  <a:close/>
                  <a:moveTo>
                    <a:pt x="571" y="404"/>
                  </a:moveTo>
                  <a:cubicBezTo>
                    <a:pt x="555" y="404"/>
                    <a:pt x="555" y="404"/>
                    <a:pt x="555" y="404"/>
                  </a:cubicBezTo>
                  <a:cubicBezTo>
                    <a:pt x="555" y="397"/>
                    <a:pt x="555" y="397"/>
                    <a:pt x="555" y="397"/>
                  </a:cubicBezTo>
                  <a:cubicBezTo>
                    <a:pt x="571" y="397"/>
                    <a:pt x="571" y="397"/>
                    <a:pt x="571" y="397"/>
                  </a:cubicBezTo>
                  <a:lnTo>
                    <a:pt x="571" y="404"/>
                  </a:lnTo>
                  <a:close/>
                  <a:moveTo>
                    <a:pt x="571" y="387"/>
                  </a:moveTo>
                  <a:cubicBezTo>
                    <a:pt x="555" y="387"/>
                    <a:pt x="555" y="387"/>
                    <a:pt x="555" y="387"/>
                  </a:cubicBezTo>
                  <a:cubicBezTo>
                    <a:pt x="555" y="381"/>
                    <a:pt x="555" y="381"/>
                    <a:pt x="555" y="381"/>
                  </a:cubicBezTo>
                  <a:cubicBezTo>
                    <a:pt x="571" y="381"/>
                    <a:pt x="571" y="381"/>
                    <a:pt x="571" y="381"/>
                  </a:cubicBezTo>
                  <a:lnTo>
                    <a:pt x="571" y="387"/>
                  </a:lnTo>
                  <a:close/>
                  <a:moveTo>
                    <a:pt x="571" y="371"/>
                  </a:moveTo>
                  <a:cubicBezTo>
                    <a:pt x="555" y="371"/>
                    <a:pt x="555" y="371"/>
                    <a:pt x="555" y="371"/>
                  </a:cubicBezTo>
                  <a:cubicBezTo>
                    <a:pt x="555" y="365"/>
                    <a:pt x="555" y="365"/>
                    <a:pt x="555" y="365"/>
                  </a:cubicBezTo>
                  <a:cubicBezTo>
                    <a:pt x="571" y="365"/>
                    <a:pt x="571" y="365"/>
                    <a:pt x="571" y="365"/>
                  </a:cubicBezTo>
                  <a:lnTo>
                    <a:pt x="571" y="371"/>
                  </a:lnTo>
                  <a:close/>
                  <a:moveTo>
                    <a:pt x="571" y="355"/>
                  </a:moveTo>
                  <a:cubicBezTo>
                    <a:pt x="555" y="355"/>
                    <a:pt x="555" y="355"/>
                    <a:pt x="555" y="355"/>
                  </a:cubicBezTo>
                  <a:cubicBezTo>
                    <a:pt x="555" y="348"/>
                    <a:pt x="555" y="348"/>
                    <a:pt x="555" y="348"/>
                  </a:cubicBezTo>
                  <a:cubicBezTo>
                    <a:pt x="571" y="348"/>
                    <a:pt x="571" y="348"/>
                    <a:pt x="571" y="348"/>
                  </a:cubicBezTo>
                  <a:lnTo>
                    <a:pt x="571" y="355"/>
                  </a:lnTo>
                  <a:close/>
                  <a:moveTo>
                    <a:pt x="571" y="338"/>
                  </a:moveTo>
                  <a:cubicBezTo>
                    <a:pt x="555" y="338"/>
                    <a:pt x="555" y="338"/>
                    <a:pt x="555" y="338"/>
                  </a:cubicBezTo>
                  <a:cubicBezTo>
                    <a:pt x="555" y="332"/>
                    <a:pt x="555" y="332"/>
                    <a:pt x="555" y="332"/>
                  </a:cubicBezTo>
                  <a:cubicBezTo>
                    <a:pt x="571" y="332"/>
                    <a:pt x="571" y="332"/>
                    <a:pt x="571" y="332"/>
                  </a:cubicBezTo>
                  <a:lnTo>
                    <a:pt x="571" y="338"/>
                  </a:lnTo>
                  <a:close/>
                  <a:moveTo>
                    <a:pt x="571" y="322"/>
                  </a:moveTo>
                  <a:cubicBezTo>
                    <a:pt x="555" y="322"/>
                    <a:pt x="555" y="322"/>
                    <a:pt x="555" y="322"/>
                  </a:cubicBezTo>
                  <a:cubicBezTo>
                    <a:pt x="555" y="315"/>
                    <a:pt x="555" y="315"/>
                    <a:pt x="555" y="315"/>
                  </a:cubicBezTo>
                  <a:cubicBezTo>
                    <a:pt x="571" y="315"/>
                    <a:pt x="571" y="315"/>
                    <a:pt x="571" y="315"/>
                  </a:cubicBezTo>
                  <a:lnTo>
                    <a:pt x="571" y="322"/>
                  </a:lnTo>
                  <a:close/>
                  <a:moveTo>
                    <a:pt x="571" y="306"/>
                  </a:moveTo>
                  <a:cubicBezTo>
                    <a:pt x="555" y="306"/>
                    <a:pt x="555" y="306"/>
                    <a:pt x="555" y="306"/>
                  </a:cubicBezTo>
                  <a:cubicBezTo>
                    <a:pt x="555" y="299"/>
                    <a:pt x="555" y="299"/>
                    <a:pt x="555" y="299"/>
                  </a:cubicBezTo>
                  <a:cubicBezTo>
                    <a:pt x="571" y="299"/>
                    <a:pt x="571" y="299"/>
                    <a:pt x="571" y="299"/>
                  </a:cubicBezTo>
                  <a:lnTo>
                    <a:pt x="571" y="306"/>
                  </a:lnTo>
                  <a:close/>
                  <a:moveTo>
                    <a:pt x="571" y="289"/>
                  </a:moveTo>
                  <a:cubicBezTo>
                    <a:pt x="555" y="289"/>
                    <a:pt x="555" y="289"/>
                    <a:pt x="555" y="289"/>
                  </a:cubicBezTo>
                  <a:cubicBezTo>
                    <a:pt x="555" y="283"/>
                    <a:pt x="555" y="283"/>
                    <a:pt x="555" y="283"/>
                  </a:cubicBezTo>
                  <a:cubicBezTo>
                    <a:pt x="571" y="283"/>
                    <a:pt x="571" y="283"/>
                    <a:pt x="571" y="283"/>
                  </a:cubicBezTo>
                  <a:lnTo>
                    <a:pt x="571" y="289"/>
                  </a:lnTo>
                  <a:close/>
                  <a:moveTo>
                    <a:pt x="571" y="273"/>
                  </a:moveTo>
                  <a:cubicBezTo>
                    <a:pt x="555" y="273"/>
                    <a:pt x="555" y="273"/>
                    <a:pt x="555" y="273"/>
                  </a:cubicBezTo>
                  <a:cubicBezTo>
                    <a:pt x="555" y="266"/>
                    <a:pt x="555" y="266"/>
                    <a:pt x="555" y="266"/>
                  </a:cubicBezTo>
                  <a:cubicBezTo>
                    <a:pt x="571" y="266"/>
                    <a:pt x="571" y="266"/>
                    <a:pt x="571" y="266"/>
                  </a:cubicBezTo>
                  <a:lnTo>
                    <a:pt x="571" y="273"/>
                  </a:lnTo>
                  <a:close/>
                  <a:moveTo>
                    <a:pt x="571" y="256"/>
                  </a:moveTo>
                  <a:cubicBezTo>
                    <a:pt x="555" y="256"/>
                    <a:pt x="555" y="256"/>
                    <a:pt x="555" y="256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71" y="250"/>
                    <a:pt x="571" y="250"/>
                    <a:pt x="571" y="250"/>
                  </a:cubicBezTo>
                  <a:lnTo>
                    <a:pt x="571" y="256"/>
                  </a:lnTo>
                  <a:close/>
                  <a:moveTo>
                    <a:pt x="590" y="535"/>
                  </a:moveTo>
                  <a:cubicBezTo>
                    <a:pt x="574" y="535"/>
                    <a:pt x="574" y="535"/>
                    <a:pt x="574" y="535"/>
                  </a:cubicBezTo>
                  <a:cubicBezTo>
                    <a:pt x="574" y="528"/>
                    <a:pt x="574" y="528"/>
                    <a:pt x="574" y="528"/>
                  </a:cubicBezTo>
                  <a:cubicBezTo>
                    <a:pt x="590" y="528"/>
                    <a:pt x="590" y="528"/>
                    <a:pt x="590" y="528"/>
                  </a:cubicBezTo>
                  <a:lnTo>
                    <a:pt x="590" y="535"/>
                  </a:lnTo>
                  <a:close/>
                  <a:moveTo>
                    <a:pt x="590" y="519"/>
                  </a:moveTo>
                  <a:cubicBezTo>
                    <a:pt x="574" y="519"/>
                    <a:pt x="574" y="519"/>
                    <a:pt x="574" y="519"/>
                  </a:cubicBezTo>
                  <a:cubicBezTo>
                    <a:pt x="574" y="512"/>
                    <a:pt x="574" y="512"/>
                    <a:pt x="574" y="512"/>
                  </a:cubicBezTo>
                  <a:cubicBezTo>
                    <a:pt x="590" y="512"/>
                    <a:pt x="590" y="512"/>
                    <a:pt x="590" y="512"/>
                  </a:cubicBezTo>
                  <a:lnTo>
                    <a:pt x="590" y="519"/>
                  </a:lnTo>
                  <a:close/>
                  <a:moveTo>
                    <a:pt x="590" y="486"/>
                  </a:moveTo>
                  <a:cubicBezTo>
                    <a:pt x="574" y="486"/>
                    <a:pt x="574" y="486"/>
                    <a:pt x="574" y="486"/>
                  </a:cubicBezTo>
                  <a:cubicBezTo>
                    <a:pt x="574" y="479"/>
                    <a:pt x="574" y="479"/>
                    <a:pt x="574" y="479"/>
                  </a:cubicBezTo>
                  <a:cubicBezTo>
                    <a:pt x="590" y="479"/>
                    <a:pt x="590" y="479"/>
                    <a:pt x="590" y="479"/>
                  </a:cubicBezTo>
                  <a:lnTo>
                    <a:pt x="590" y="486"/>
                  </a:lnTo>
                  <a:close/>
                  <a:moveTo>
                    <a:pt x="590" y="469"/>
                  </a:moveTo>
                  <a:cubicBezTo>
                    <a:pt x="574" y="469"/>
                    <a:pt x="574" y="469"/>
                    <a:pt x="574" y="469"/>
                  </a:cubicBezTo>
                  <a:cubicBezTo>
                    <a:pt x="574" y="463"/>
                    <a:pt x="574" y="463"/>
                    <a:pt x="574" y="463"/>
                  </a:cubicBezTo>
                  <a:cubicBezTo>
                    <a:pt x="590" y="463"/>
                    <a:pt x="590" y="463"/>
                    <a:pt x="590" y="463"/>
                  </a:cubicBezTo>
                  <a:lnTo>
                    <a:pt x="590" y="469"/>
                  </a:lnTo>
                  <a:close/>
                  <a:moveTo>
                    <a:pt x="590" y="453"/>
                  </a:moveTo>
                  <a:cubicBezTo>
                    <a:pt x="574" y="453"/>
                    <a:pt x="574" y="453"/>
                    <a:pt x="574" y="453"/>
                  </a:cubicBezTo>
                  <a:cubicBezTo>
                    <a:pt x="574" y="446"/>
                    <a:pt x="574" y="446"/>
                    <a:pt x="574" y="446"/>
                  </a:cubicBezTo>
                  <a:cubicBezTo>
                    <a:pt x="590" y="446"/>
                    <a:pt x="590" y="446"/>
                    <a:pt x="590" y="446"/>
                  </a:cubicBezTo>
                  <a:lnTo>
                    <a:pt x="590" y="453"/>
                  </a:lnTo>
                  <a:close/>
                  <a:moveTo>
                    <a:pt x="590" y="437"/>
                  </a:moveTo>
                  <a:cubicBezTo>
                    <a:pt x="574" y="437"/>
                    <a:pt x="574" y="437"/>
                    <a:pt x="574" y="437"/>
                  </a:cubicBezTo>
                  <a:cubicBezTo>
                    <a:pt x="574" y="430"/>
                    <a:pt x="574" y="430"/>
                    <a:pt x="574" y="430"/>
                  </a:cubicBezTo>
                  <a:cubicBezTo>
                    <a:pt x="590" y="430"/>
                    <a:pt x="590" y="430"/>
                    <a:pt x="590" y="430"/>
                  </a:cubicBezTo>
                  <a:lnTo>
                    <a:pt x="590" y="437"/>
                  </a:lnTo>
                  <a:close/>
                  <a:moveTo>
                    <a:pt x="590" y="420"/>
                  </a:moveTo>
                  <a:cubicBezTo>
                    <a:pt x="574" y="420"/>
                    <a:pt x="574" y="420"/>
                    <a:pt x="574" y="420"/>
                  </a:cubicBezTo>
                  <a:cubicBezTo>
                    <a:pt x="574" y="414"/>
                    <a:pt x="574" y="414"/>
                    <a:pt x="574" y="414"/>
                  </a:cubicBezTo>
                  <a:cubicBezTo>
                    <a:pt x="590" y="414"/>
                    <a:pt x="590" y="414"/>
                    <a:pt x="590" y="414"/>
                  </a:cubicBezTo>
                  <a:lnTo>
                    <a:pt x="590" y="420"/>
                  </a:lnTo>
                  <a:close/>
                  <a:moveTo>
                    <a:pt x="590" y="387"/>
                  </a:moveTo>
                  <a:cubicBezTo>
                    <a:pt x="574" y="387"/>
                    <a:pt x="574" y="387"/>
                    <a:pt x="574" y="387"/>
                  </a:cubicBezTo>
                  <a:cubicBezTo>
                    <a:pt x="574" y="381"/>
                    <a:pt x="574" y="381"/>
                    <a:pt x="574" y="381"/>
                  </a:cubicBezTo>
                  <a:cubicBezTo>
                    <a:pt x="590" y="381"/>
                    <a:pt x="590" y="381"/>
                    <a:pt x="590" y="381"/>
                  </a:cubicBezTo>
                  <a:lnTo>
                    <a:pt x="590" y="387"/>
                  </a:lnTo>
                  <a:close/>
                  <a:moveTo>
                    <a:pt x="590" y="371"/>
                  </a:moveTo>
                  <a:cubicBezTo>
                    <a:pt x="574" y="371"/>
                    <a:pt x="574" y="371"/>
                    <a:pt x="574" y="371"/>
                  </a:cubicBezTo>
                  <a:cubicBezTo>
                    <a:pt x="574" y="365"/>
                    <a:pt x="574" y="365"/>
                    <a:pt x="574" y="365"/>
                  </a:cubicBezTo>
                  <a:cubicBezTo>
                    <a:pt x="590" y="365"/>
                    <a:pt x="590" y="365"/>
                    <a:pt x="590" y="365"/>
                  </a:cubicBezTo>
                  <a:lnTo>
                    <a:pt x="590" y="371"/>
                  </a:lnTo>
                  <a:close/>
                  <a:moveTo>
                    <a:pt x="590" y="355"/>
                  </a:moveTo>
                  <a:cubicBezTo>
                    <a:pt x="574" y="355"/>
                    <a:pt x="574" y="355"/>
                    <a:pt x="574" y="355"/>
                  </a:cubicBezTo>
                  <a:cubicBezTo>
                    <a:pt x="574" y="348"/>
                    <a:pt x="574" y="348"/>
                    <a:pt x="574" y="348"/>
                  </a:cubicBezTo>
                  <a:cubicBezTo>
                    <a:pt x="590" y="348"/>
                    <a:pt x="590" y="348"/>
                    <a:pt x="590" y="348"/>
                  </a:cubicBezTo>
                  <a:lnTo>
                    <a:pt x="590" y="355"/>
                  </a:lnTo>
                  <a:close/>
                  <a:moveTo>
                    <a:pt x="590" y="338"/>
                  </a:moveTo>
                  <a:cubicBezTo>
                    <a:pt x="574" y="338"/>
                    <a:pt x="574" y="338"/>
                    <a:pt x="574" y="338"/>
                  </a:cubicBezTo>
                  <a:cubicBezTo>
                    <a:pt x="574" y="332"/>
                    <a:pt x="574" y="332"/>
                    <a:pt x="574" y="332"/>
                  </a:cubicBezTo>
                  <a:cubicBezTo>
                    <a:pt x="590" y="332"/>
                    <a:pt x="590" y="332"/>
                    <a:pt x="590" y="332"/>
                  </a:cubicBezTo>
                  <a:lnTo>
                    <a:pt x="590" y="338"/>
                  </a:lnTo>
                  <a:close/>
                  <a:moveTo>
                    <a:pt x="590" y="322"/>
                  </a:moveTo>
                  <a:cubicBezTo>
                    <a:pt x="574" y="322"/>
                    <a:pt x="574" y="322"/>
                    <a:pt x="574" y="322"/>
                  </a:cubicBezTo>
                  <a:cubicBezTo>
                    <a:pt x="574" y="315"/>
                    <a:pt x="574" y="315"/>
                    <a:pt x="574" y="315"/>
                  </a:cubicBezTo>
                  <a:cubicBezTo>
                    <a:pt x="590" y="315"/>
                    <a:pt x="590" y="315"/>
                    <a:pt x="590" y="315"/>
                  </a:cubicBezTo>
                  <a:lnTo>
                    <a:pt x="590" y="322"/>
                  </a:lnTo>
                  <a:close/>
                  <a:moveTo>
                    <a:pt x="590" y="306"/>
                  </a:moveTo>
                  <a:cubicBezTo>
                    <a:pt x="574" y="306"/>
                    <a:pt x="574" y="306"/>
                    <a:pt x="574" y="306"/>
                  </a:cubicBezTo>
                  <a:cubicBezTo>
                    <a:pt x="574" y="299"/>
                    <a:pt x="574" y="299"/>
                    <a:pt x="574" y="299"/>
                  </a:cubicBezTo>
                  <a:cubicBezTo>
                    <a:pt x="590" y="299"/>
                    <a:pt x="590" y="299"/>
                    <a:pt x="590" y="299"/>
                  </a:cubicBezTo>
                  <a:lnTo>
                    <a:pt x="590" y="306"/>
                  </a:lnTo>
                  <a:close/>
                  <a:moveTo>
                    <a:pt x="590" y="273"/>
                  </a:moveTo>
                  <a:cubicBezTo>
                    <a:pt x="574" y="273"/>
                    <a:pt x="574" y="273"/>
                    <a:pt x="574" y="273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90" y="266"/>
                    <a:pt x="590" y="266"/>
                    <a:pt x="590" y="266"/>
                  </a:cubicBezTo>
                  <a:lnTo>
                    <a:pt x="590" y="273"/>
                  </a:lnTo>
                  <a:close/>
                  <a:moveTo>
                    <a:pt x="590" y="256"/>
                  </a:moveTo>
                  <a:cubicBezTo>
                    <a:pt x="574" y="256"/>
                    <a:pt x="574" y="256"/>
                    <a:pt x="574" y="256"/>
                  </a:cubicBezTo>
                  <a:cubicBezTo>
                    <a:pt x="574" y="250"/>
                    <a:pt x="574" y="250"/>
                    <a:pt x="574" y="250"/>
                  </a:cubicBezTo>
                  <a:cubicBezTo>
                    <a:pt x="590" y="250"/>
                    <a:pt x="590" y="250"/>
                    <a:pt x="590" y="250"/>
                  </a:cubicBezTo>
                  <a:lnTo>
                    <a:pt x="590" y="256"/>
                  </a:lnTo>
                  <a:close/>
                  <a:moveTo>
                    <a:pt x="644" y="417"/>
                  </a:moveTo>
                  <a:cubicBezTo>
                    <a:pt x="636" y="417"/>
                    <a:pt x="636" y="417"/>
                    <a:pt x="636" y="417"/>
                  </a:cubicBezTo>
                  <a:cubicBezTo>
                    <a:pt x="636" y="409"/>
                    <a:pt x="636" y="409"/>
                    <a:pt x="636" y="409"/>
                  </a:cubicBezTo>
                  <a:cubicBezTo>
                    <a:pt x="644" y="409"/>
                    <a:pt x="644" y="409"/>
                    <a:pt x="644" y="409"/>
                  </a:cubicBezTo>
                  <a:lnTo>
                    <a:pt x="644" y="417"/>
                  </a:lnTo>
                  <a:close/>
                  <a:moveTo>
                    <a:pt x="644" y="397"/>
                  </a:moveTo>
                  <a:cubicBezTo>
                    <a:pt x="636" y="397"/>
                    <a:pt x="636" y="397"/>
                    <a:pt x="636" y="397"/>
                  </a:cubicBezTo>
                  <a:cubicBezTo>
                    <a:pt x="636" y="389"/>
                    <a:pt x="636" y="389"/>
                    <a:pt x="636" y="389"/>
                  </a:cubicBezTo>
                  <a:cubicBezTo>
                    <a:pt x="644" y="389"/>
                    <a:pt x="644" y="389"/>
                    <a:pt x="644" y="389"/>
                  </a:cubicBezTo>
                  <a:lnTo>
                    <a:pt x="644" y="397"/>
                  </a:lnTo>
                  <a:close/>
                  <a:moveTo>
                    <a:pt x="644" y="378"/>
                  </a:moveTo>
                  <a:cubicBezTo>
                    <a:pt x="636" y="378"/>
                    <a:pt x="636" y="378"/>
                    <a:pt x="636" y="378"/>
                  </a:cubicBezTo>
                  <a:cubicBezTo>
                    <a:pt x="636" y="369"/>
                    <a:pt x="636" y="369"/>
                    <a:pt x="636" y="369"/>
                  </a:cubicBezTo>
                  <a:cubicBezTo>
                    <a:pt x="644" y="369"/>
                    <a:pt x="644" y="369"/>
                    <a:pt x="644" y="369"/>
                  </a:cubicBezTo>
                  <a:lnTo>
                    <a:pt x="644" y="378"/>
                  </a:lnTo>
                  <a:close/>
                  <a:moveTo>
                    <a:pt x="644" y="358"/>
                  </a:moveTo>
                  <a:cubicBezTo>
                    <a:pt x="636" y="358"/>
                    <a:pt x="636" y="358"/>
                    <a:pt x="636" y="358"/>
                  </a:cubicBezTo>
                  <a:cubicBezTo>
                    <a:pt x="636" y="350"/>
                    <a:pt x="636" y="350"/>
                    <a:pt x="636" y="350"/>
                  </a:cubicBezTo>
                  <a:cubicBezTo>
                    <a:pt x="644" y="350"/>
                    <a:pt x="644" y="350"/>
                    <a:pt x="644" y="350"/>
                  </a:cubicBezTo>
                  <a:lnTo>
                    <a:pt x="644" y="358"/>
                  </a:lnTo>
                  <a:close/>
                  <a:moveTo>
                    <a:pt x="644" y="338"/>
                  </a:moveTo>
                  <a:cubicBezTo>
                    <a:pt x="636" y="338"/>
                    <a:pt x="636" y="338"/>
                    <a:pt x="636" y="338"/>
                  </a:cubicBezTo>
                  <a:cubicBezTo>
                    <a:pt x="636" y="330"/>
                    <a:pt x="636" y="330"/>
                    <a:pt x="636" y="330"/>
                  </a:cubicBezTo>
                  <a:cubicBezTo>
                    <a:pt x="644" y="330"/>
                    <a:pt x="644" y="330"/>
                    <a:pt x="644" y="330"/>
                  </a:cubicBezTo>
                  <a:lnTo>
                    <a:pt x="644" y="338"/>
                  </a:lnTo>
                  <a:close/>
                  <a:moveTo>
                    <a:pt x="644" y="319"/>
                  </a:moveTo>
                  <a:cubicBezTo>
                    <a:pt x="636" y="319"/>
                    <a:pt x="636" y="319"/>
                    <a:pt x="636" y="319"/>
                  </a:cubicBezTo>
                  <a:cubicBezTo>
                    <a:pt x="636" y="310"/>
                    <a:pt x="636" y="310"/>
                    <a:pt x="636" y="310"/>
                  </a:cubicBezTo>
                  <a:cubicBezTo>
                    <a:pt x="644" y="310"/>
                    <a:pt x="644" y="310"/>
                    <a:pt x="644" y="310"/>
                  </a:cubicBezTo>
                  <a:lnTo>
                    <a:pt x="644" y="319"/>
                  </a:lnTo>
                  <a:close/>
                  <a:moveTo>
                    <a:pt x="644" y="299"/>
                  </a:moveTo>
                  <a:cubicBezTo>
                    <a:pt x="636" y="299"/>
                    <a:pt x="636" y="299"/>
                    <a:pt x="636" y="299"/>
                  </a:cubicBezTo>
                  <a:cubicBezTo>
                    <a:pt x="636" y="291"/>
                    <a:pt x="636" y="291"/>
                    <a:pt x="636" y="291"/>
                  </a:cubicBezTo>
                  <a:cubicBezTo>
                    <a:pt x="644" y="291"/>
                    <a:pt x="644" y="291"/>
                    <a:pt x="644" y="291"/>
                  </a:cubicBezTo>
                  <a:lnTo>
                    <a:pt x="644" y="299"/>
                  </a:lnTo>
                  <a:close/>
                  <a:moveTo>
                    <a:pt x="644" y="279"/>
                  </a:moveTo>
                  <a:cubicBezTo>
                    <a:pt x="636" y="279"/>
                    <a:pt x="636" y="279"/>
                    <a:pt x="636" y="279"/>
                  </a:cubicBezTo>
                  <a:cubicBezTo>
                    <a:pt x="636" y="271"/>
                    <a:pt x="636" y="271"/>
                    <a:pt x="636" y="271"/>
                  </a:cubicBezTo>
                  <a:cubicBezTo>
                    <a:pt x="644" y="271"/>
                    <a:pt x="644" y="271"/>
                    <a:pt x="644" y="271"/>
                  </a:cubicBezTo>
                  <a:lnTo>
                    <a:pt x="644" y="279"/>
                  </a:lnTo>
                  <a:close/>
                  <a:moveTo>
                    <a:pt x="644" y="260"/>
                  </a:moveTo>
                  <a:cubicBezTo>
                    <a:pt x="636" y="260"/>
                    <a:pt x="636" y="260"/>
                    <a:pt x="636" y="260"/>
                  </a:cubicBezTo>
                  <a:cubicBezTo>
                    <a:pt x="636" y="251"/>
                    <a:pt x="636" y="251"/>
                    <a:pt x="636" y="251"/>
                  </a:cubicBezTo>
                  <a:cubicBezTo>
                    <a:pt x="644" y="251"/>
                    <a:pt x="644" y="251"/>
                    <a:pt x="644" y="251"/>
                  </a:cubicBezTo>
                  <a:lnTo>
                    <a:pt x="644" y="260"/>
                  </a:lnTo>
                  <a:close/>
                  <a:moveTo>
                    <a:pt x="644" y="240"/>
                  </a:moveTo>
                  <a:cubicBezTo>
                    <a:pt x="636" y="240"/>
                    <a:pt x="636" y="240"/>
                    <a:pt x="636" y="240"/>
                  </a:cubicBezTo>
                  <a:cubicBezTo>
                    <a:pt x="636" y="232"/>
                    <a:pt x="636" y="232"/>
                    <a:pt x="636" y="232"/>
                  </a:cubicBezTo>
                  <a:cubicBezTo>
                    <a:pt x="644" y="232"/>
                    <a:pt x="644" y="232"/>
                    <a:pt x="644" y="232"/>
                  </a:cubicBezTo>
                  <a:lnTo>
                    <a:pt x="644" y="240"/>
                  </a:lnTo>
                  <a:close/>
                  <a:moveTo>
                    <a:pt x="644" y="220"/>
                  </a:moveTo>
                  <a:cubicBezTo>
                    <a:pt x="636" y="220"/>
                    <a:pt x="636" y="220"/>
                    <a:pt x="636" y="220"/>
                  </a:cubicBezTo>
                  <a:cubicBezTo>
                    <a:pt x="636" y="212"/>
                    <a:pt x="636" y="212"/>
                    <a:pt x="636" y="212"/>
                  </a:cubicBezTo>
                  <a:cubicBezTo>
                    <a:pt x="644" y="212"/>
                    <a:pt x="644" y="212"/>
                    <a:pt x="644" y="212"/>
                  </a:cubicBezTo>
                  <a:lnTo>
                    <a:pt x="644" y="220"/>
                  </a:lnTo>
                  <a:close/>
                  <a:moveTo>
                    <a:pt x="644" y="201"/>
                  </a:moveTo>
                  <a:cubicBezTo>
                    <a:pt x="636" y="201"/>
                    <a:pt x="636" y="201"/>
                    <a:pt x="636" y="201"/>
                  </a:cubicBezTo>
                  <a:cubicBezTo>
                    <a:pt x="636" y="192"/>
                    <a:pt x="636" y="192"/>
                    <a:pt x="636" y="192"/>
                  </a:cubicBezTo>
                  <a:cubicBezTo>
                    <a:pt x="644" y="192"/>
                    <a:pt x="644" y="192"/>
                    <a:pt x="644" y="192"/>
                  </a:cubicBezTo>
                  <a:lnTo>
                    <a:pt x="644" y="201"/>
                  </a:lnTo>
                  <a:close/>
                  <a:moveTo>
                    <a:pt x="644" y="181"/>
                  </a:moveTo>
                  <a:cubicBezTo>
                    <a:pt x="636" y="181"/>
                    <a:pt x="636" y="181"/>
                    <a:pt x="636" y="181"/>
                  </a:cubicBezTo>
                  <a:cubicBezTo>
                    <a:pt x="636" y="173"/>
                    <a:pt x="636" y="173"/>
                    <a:pt x="636" y="173"/>
                  </a:cubicBezTo>
                  <a:cubicBezTo>
                    <a:pt x="644" y="173"/>
                    <a:pt x="644" y="173"/>
                    <a:pt x="644" y="173"/>
                  </a:cubicBezTo>
                  <a:lnTo>
                    <a:pt x="644" y="181"/>
                  </a:lnTo>
                  <a:close/>
                  <a:moveTo>
                    <a:pt x="644" y="161"/>
                  </a:moveTo>
                  <a:cubicBezTo>
                    <a:pt x="636" y="161"/>
                    <a:pt x="636" y="161"/>
                    <a:pt x="636" y="161"/>
                  </a:cubicBezTo>
                  <a:cubicBezTo>
                    <a:pt x="636" y="153"/>
                    <a:pt x="636" y="153"/>
                    <a:pt x="636" y="153"/>
                  </a:cubicBezTo>
                  <a:cubicBezTo>
                    <a:pt x="644" y="153"/>
                    <a:pt x="644" y="153"/>
                    <a:pt x="644" y="153"/>
                  </a:cubicBezTo>
                  <a:lnTo>
                    <a:pt x="644" y="161"/>
                  </a:lnTo>
                  <a:close/>
                  <a:moveTo>
                    <a:pt x="650" y="130"/>
                  </a:moveTo>
                  <a:cubicBezTo>
                    <a:pt x="690" y="130"/>
                    <a:pt x="690" y="130"/>
                    <a:pt x="690" y="130"/>
                  </a:cubicBezTo>
                  <a:cubicBezTo>
                    <a:pt x="690" y="138"/>
                    <a:pt x="690" y="138"/>
                    <a:pt x="690" y="138"/>
                  </a:cubicBezTo>
                  <a:cubicBezTo>
                    <a:pt x="650" y="138"/>
                    <a:pt x="650" y="138"/>
                    <a:pt x="650" y="138"/>
                  </a:cubicBezTo>
                  <a:lnTo>
                    <a:pt x="650" y="130"/>
                  </a:lnTo>
                  <a:close/>
                  <a:moveTo>
                    <a:pt x="660" y="417"/>
                  </a:moveTo>
                  <a:cubicBezTo>
                    <a:pt x="652" y="417"/>
                    <a:pt x="652" y="417"/>
                    <a:pt x="652" y="417"/>
                  </a:cubicBezTo>
                  <a:cubicBezTo>
                    <a:pt x="652" y="409"/>
                    <a:pt x="652" y="409"/>
                    <a:pt x="652" y="409"/>
                  </a:cubicBezTo>
                  <a:cubicBezTo>
                    <a:pt x="660" y="409"/>
                    <a:pt x="660" y="409"/>
                    <a:pt x="660" y="409"/>
                  </a:cubicBezTo>
                  <a:lnTo>
                    <a:pt x="660" y="417"/>
                  </a:lnTo>
                  <a:close/>
                  <a:moveTo>
                    <a:pt x="660" y="397"/>
                  </a:moveTo>
                  <a:cubicBezTo>
                    <a:pt x="652" y="397"/>
                    <a:pt x="652" y="397"/>
                    <a:pt x="652" y="397"/>
                  </a:cubicBezTo>
                  <a:cubicBezTo>
                    <a:pt x="652" y="389"/>
                    <a:pt x="652" y="389"/>
                    <a:pt x="652" y="389"/>
                  </a:cubicBezTo>
                  <a:cubicBezTo>
                    <a:pt x="660" y="389"/>
                    <a:pt x="660" y="389"/>
                    <a:pt x="660" y="389"/>
                  </a:cubicBezTo>
                  <a:lnTo>
                    <a:pt x="660" y="397"/>
                  </a:lnTo>
                  <a:close/>
                  <a:moveTo>
                    <a:pt x="660" y="378"/>
                  </a:moveTo>
                  <a:cubicBezTo>
                    <a:pt x="652" y="378"/>
                    <a:pt x="652" y="378"/>
                    <a:pt x="652" y="378"/>
                  </a:cubicBezTo>
                  <a:cubicBezTo>
                    <a:pt x="652" y="369"/>
                    <a:pt x="652" y="369"/>
                    <a:pt x="652" y="369"/>
                  </a:cubicBezTo>
                  <a:cubicBezTo>
                    <a:pt x="660" y="369"/>
                    <a:pt x="660" y="369"/>
                    <a:pt x="660" y="369"/>
                  </a:cubicBezTo>
                  <a:lnTo>
                    <a:pt x="660" y="378"/>
                  </a:lnTo>
                  <a:close/>
                  <a:moveTo>
                    <a:pt x="660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52" y="350"/>
                    <a:pt x="652" y="350"/>
                    <a:pt x="652" y="350"/>
                  </a:cubicBezTo>
                  <a:cubicBezTo>
                    <a:pt x="660" y="350"/>
                    <a:pt x="660" y="350"/>
                    <a:pt x="660" y="350"/>
                  </a:cubicBezTo>
                  <a:lnTo>
                    <a:pt x="660" y="358"/>
                  </a:lnTo>
                  <a:close/>
                  <a:moveTo>
                    <a:pt x="660" y="338"/>
                  </a:moveTo>
                  <a:cubicBezTo>
                    <a:pt x="652" y="338"/>
                    <a:pt x="652" y="338"/>
                    <a:pt x="652" y="338"/>
                  </a:cubicBezTo>
                  <a:cubicBezTo>
                    <a:pt x="652" y="330"/>
                    <a:pt x="652" y="330"/>
                    <a:pt x="652" y="330"/>
                  </a:cubicBezTo>
                  <a:cubicBezTo>
                    <a:pt x="660" y="330"/>
                    <a:pt x="660" y="330"/>
                    <a:pt x="660" y="330"/>
                  </a:cubicBezTo>
                  <a:lnTo>
                    <a:pt x="660" y="338"/>
                  </a:lnTo>
                  <a:close/>
                  <a:moveTo>
                    <a:pt x="660" y="319"/>
                  </a:moveTo>
                  <a:cubicBezTo>
                    <a:pt x="652" y="319"/>
                    <a:pt x="652" y="319"/>
                    <a:pt x="652" y="319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60" y="310"/>
                    <a:pt x="660" y="310"/>
                    <a:pt x="660" y="310"/>
                  </a:cubicBezTo>
                  <a:lnTo>
                    <a:pt x="660" y="319"/>
                  </a:lnTo>
                  <a:close/>
                  <a:moveTo>
                    <a:pt x="660" y="299"/>
                  </a:moveTo>
                  <a:cubicBezTo>
                    <a:pt x="652" y="299"/>
                    <a:pt x="652" y="299"/>
                    <a:pt x="652" y="299"/>
                  </a:cubicBezTo>
                  <a:cubicBezTo>
                    <a:pt x="652" y="291"/>
                    <a:pt x="652" y="291"/>
                    <a:pt x="652" y="291"/>
                  </a:cubicBezTo>
                  <a:cubicBezTo>
                    <a:pt x="660" y="291"/>
                    <a:pt x="660" y="291"/>
                    <a:pt x="660" y="291"/>
                  </a:cubicBezTo>
                  <a:lnTo>
                    <a:pt x="660" y="299"/>
                  </a:lnTo>
                  <a:close/>
                  <a:moveTo>
                    <a:pt x="660" y="279"/>
                  </a:moveTo>
                  <a:cubicBezTo>
                    <a:pt x="652" y="279"/>
                    <a:pt x="652" y="279"/>
                    <a:pt x="652" y="279"/>
                  </a:cubicBezTo>
                  <a:cubicBezTo>
                    <a:pt x="652" y="271"/>
                    <a:pt x="652" y="271"/>
                    <a:pt x="652" y="271"/>
                  </a:cubicBezTo>
                  <a:cubicBezTo>
                    <a:pt x="660" y="271"/>
                    <a:pt x="660" y="271"/>
                    <a:pt x="660" y="271"/>
                  </a:cubicBezTo>
                  <a:lnTo>
                    <a:pt x="660" y="279"/>
                  </a:lnTo>
                  <a:close/>
                  <a:moveTo>
                    <a:pt x="660" y="260"/>
                  </a:moveTo>
                  <a:cubicBezTo>
                    <a:pt x="652" y="260"/>
                    <a:pt x="652" y="260"/>
                    <a:pt x="652" y="260"/>
                  </a:cubicBezTo>
                  <a:cubicBezTo>
                    <a:pt x="652" y="251"/>
                    <a:pt x="652" y="251"/>
                    <a:pt x="652" y="251"/>
                  </a:cubicBezTo>
                  <a:cubicBezTo>
                    <a:pt x="660" y="251"/>
                    <a:pt x="660" y="251"/>
                    <a:pt x="660" y="251"/>
                  </a:cubicBezTo>
                  <a:lnTo>
                    <a:pt x="660" y="260"/>
                  </a:lnTo>
                  <a:close/>
                  <a:moveTo>
                    <a:pt x="660" y="240"/>
                  </a:moveTo>
                  <a:cubicBezTo>
                    <a:pt x="652" y="240"/>
                    <a:pt x="652" y="240"/>
                    <a:pt x="652" y="240"/>
                  </a:cubicBezTo>
                  <a:cubicBezTo>
                    <a:pt x="652" y="232"/>
                    <a:pt x="652" y="232"/>
                    <a:pt x="652" y="232"/>
                  </a:cubicBezTo>
                  <a:cubicBezTo>
                    <a:pt x="660" y="232"/>
                    <a:pt x="660" y="232"/>
                    <a:pt x="660" y="232"/>
                  </a:cubicBezTo>
                  <a:lnTo>
                    <a:pt x="660" y="240"/>
                  </a:lnTo>
                  <a:close/>
                  <a:moveTo>
                    <a:pt x="660" y="220"/>
                  </a:moveTo>
                  <a:cubicBezTo>
                    <a:pt x="652" y="220"/>
                    <a:pt x="652" y="220"/>
                    <a:pt x="652" y="220"/>
                  </a:cubicBezTo>
                  <a:cubicBezTo>
                    <a:pt x="652" y="212"/>
                    <a:pt x="652" y="212"/>
                    <a:pt x="652" y="212"/>
                  </a:cubicBezTo>
                  <a:cubicBezTo>
                    <a:pt x="660" y="212"/>
                    <a:pt x="660" y="212"/>
                    <a:pt x="660" y="212"/>
                  </a:cubicBezTo>
                  <a:lnTo>
                    <a:pt x="660" y="220"/>
                  </a:lnTo>
                  <a:close/>
                  <a:moveTo>
                    <a:pt x="660" y="201"/>
                  </a:moveTo>
                  <a:cubicBezTo>
                    <a:pt x="652" y="201"/>
                    <a:pt x="652" y="201"/>
                    <a:pt x="652" y="201"/>
                  </a:cubicBezTo>
                  <a:cubicBezTo>
                    <a:pt x="652" y="192"/>
                    <a:pt x="652" y="192"/>
                    <a:pt x="652" y="192"/>
                  </a:cubicBezTo>
                  <a:cubicBezTo>
                    <a:pt x="660" y="192"/>
                    <a:pt x="660" y="192"/>
                    <a:pt x="660" y="192"/>
                  </a:cubicBezTo>
                  <a:lnTo>
                    <a:pt x="660" y="201"/>
                  </a:lnTo>
                  <a:close/>
                  <a:moveTo>
                    <a:pt x="660" y="181"/>
                  </a:moveTo>
                  <a:cubicBezTo>
                    <a:pt x="652" y="181"/>
                    <a:pt x="652" y="181"/>
                    <a:pt x="652" y="181"/>
                  </a:cubicBezTo>
                  <a:cubicBezTo>
                    <a:pt x="652" y="173"/>
                    <a:pt x="652" y="173"/>
                    <a:pt x="652" y="173"/>
                  </a:cubicBezTo>
                  <a:cubicBezTo>
                    <a:pt x="660" y="173"/>
                    <a:pt x="660" y="173"/>
                    <a:pt x="660" y="173"/>
                  </a:cubicBezTo>
                  <a:lnTo>
                    <a:pt x="660" y="181"/>
                  </a:lnTo>
                  <a:close/>
                  <a:moveTo>
                    <a:pt x="660" y="161"/>
                  </a:moveTo>
                  <a:cubicBezTo>
                    <a:pt x="652" y="161"/>
                    <a:pt x="652" y="161"/>
                    <a:pt x="652" y="161"/>
                  </a:cubicBezTo>
                  <a:cubicBezTo>
                    <a:pt x="652" y="153"/>
                    <a:pt x="652" y="153"/>
                    <a:pt x="652" y="153"/>
                  </a:cubicBezTo>
                  <a:cubicBezTo>
                    <a:pt x="660" y="153"/>
                    <a:pt x="660" y="153"/>
                    <a:pt x="660" y="153"/>
                  </a:cubicBezTo>
                  <a:lnTo>
                    <a:pt x="660" y="161"/>
                  </a:lnTo>
                  <a:close/>
                  <a:moveTo>
                    <a:pt x="676" y="417"/>
                  </a:moveTo>
                  <a:cubicBezTo>
                    <a:pt x="668" y="417"/>
                    <a:pt x="668" y="417"/>
                    <a:pt x="668" y="417"/>
                  </a:cubicBezTo>
                  <a:cubicBezTo>
                    <a:pt x="668" y="409"/>
                    <a:pt x="668" y="409"/>
                    <a:pt x="668" y="409"/>
                  </a:cubicBezTo>
                  <a:cubicBezTo>
                    <a:pt x="676" y="409"/>
                    <a:pt x="676" y="409"/>
                    <a:pt x="676" y="409"/>
                  </a:cubicBezTo>
                  <a:lnTo>
                    <a:pt x="676" y="417"/>
                  </a:lnTo>
                  <a:close/>
                  <a:moveTo>
                    <a:pt x="676" y="397"/>
                  </a:moveTo>
                  <a:cubicBezTo>
                    <a:pt x="668" y="397"/>
                    <a:pt x="668" y="397"/>
                    <a:pt x="668" y="397"/>
                  </a:cubicBezTo>
                  <a:cubicBezTo>
                    <a:pt x="668" y="389"/>
                    <a:pt x="668" y="389"/>
                    <a:pt x="668" y="389"/>
                  </a:cubicBezTo>
                  <a:cubicBezTo>
                    <a:pt x="676" y="389"/>
                    <a:pt x="676" y="389"/>
                    <a:pt x="676" y="389"/>
                  </a:cubicBezTo>
                  <a:lnTo>
                    <a:pt x="676" y="397"/>
                  </a:lnTo>
                  <a:close/>
                  <a:moveTo>
                    <a:pt x="676" y="378"/>
                  </a:moveTo>
                  <a:cubicBezTo>
                    <a:pt x="668" y="378"/>
                    <a:pt x="668" y="378"/>
                    <a:pt x="668" y="378"/>
                  </a:cubicBezTo>
                  <a:cubicBezTo>
                    <a:pt x="668" y="369"/>
                    <a:pt x="668" y="369"/>
                    <a:pt x="668" y="369"/>
                  </a:cubicBezTo>
                  <a:cubicBezTo>
                    <a:pt x="676" y="369"/>
                    <a:pt x="676" y="369"/>
                    <a:pt x="676" y="369"/>
                  </a:cubicBezTo>
                  <a:lnTo>
                    <a:pt x="676" y="378"/>
                  </a:lnTo>
                  <a:close/>
                  <a:moveTo>
                    <a:pt x="676" y="358"/>
                  </a:moveTo>
                  <a:cubicBezTo>
                    <a:pt x="668" y="358"/>
                    <a:pt x="668" y="358"/>
                    <a:pt x="668" y="358"/>
                  </a:cubicBezTo>
                  <a:cubicBezTo>
                    <a:pt x="668" y="350"/>
                    <a:pt x="668" y="350"/>
                    <a:pt x="668" y="350"/>
                  </a:cubicBezTo>
                  <a:cubicBezTo>
                    <a:pt x="676" y="350"/>
                    <a:pt x="676" y="350"/>
                    <a:pt x="676" y="350"/>
                  </a:cubicBezTo>
                  <a:lnTo>
                    <a:pt x="676" y="358"/>
                  </a:lnTo>
                  <a:close/>
                  <a:moveTo>
                    <a:pt x="676" y="338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8" y="330"/>
                    <a:pt x="668" y="330"/>
                    <a:pt x="668" y="330"/>
                  </a:cubicBezTo>
                  <a:cubicBezTo>
                    <a:pt x="676" y="330"/>
                    <a:pt x="676" y="330"/>
                    <a:pt x="676" y="330"/>
                  </a:cubicBezTo>
                  <a:lnTo>
                    <a:pt x="676" y="338"/>
                  </a:lnTo>
                  <a:close/>
                  <a:moveTo>
                    <a:pt x="676" y="319"/>
                  </a:moveTo>
                  <a:cubicBezTo>
                    <a:pt x="668" y="319"/>
                    <a:pt x="668" y="319"/>
                    <a:pt x="668" y="319"/>
                  </a:cubicBezTo>
                  <a:cubicBezTo>
                    <a:pt x="668" y="310"/>
                    <a:pt x="668" y="310"/>
                    <a:pt x="668" y="310"/>
                  </a:cubicBezTo>
                  <a:cubicBezTo>
                    <a:pt x="676" y="310"/>
                    <a:pt x="676" y="310"/>
                    <a:pt x="676" y="310"/>
                  </a:cubicBezTo>
                  <a:lnTo>
                    <a:pt x="676" y="319"/>
                  </a:lnTo>
                  <a:close/>
                  <a:moveTo>
                    <a:pt x="676" y="299"/>
                  </a:moveTo>
                  <a:cubicBezTo>
                    <a:pt x="668" y="299"/>
                    <a:pt x="668" y="299"/>
                    <a:pt x="668" y="299"/>
                  </a:cubicBezTo>
                  <a:cubicBezTo>
                    <a:pt x="668" y="291"/>
                    <a:pt x="668" y="291"/>
                    <a:pt x="668" y="291"/>
                  </a:cubicBezTo>
                  <a:cubicBezTo>
                    <a:pt x="676" y="291"/>
                    <a:pt x="676" y="291"/>
                    <a:pt x="676" y="291"/>
                  </a:cubicBezTo>
                  <a:lnTo>
                    <a:pt x="676" y="299"/>
                  </a:lnTo>
                  <a:close/>
                  <a:moveTo>
                    <a:pt x="676" y="279"/>
                  </a:moveTo>
                  <a:cubicBezTo>
                    <a:pt x="668" y="279"/>
                    <a:pt x="668" y="279"/>
                    <a:pt x="668" y="279"/>
                  </a:cubicBezTo>
                  <a:cubicBezTo>
                    <a:pt x="668" y="271"/>
                    <a:pt x="668" y="271"/>
                    <a:pt x="668" y="271"/>
                  </a:cubicBezTo>
                  <a:cubicBezTo>
                    <a:pt x="676" y="271"/>
                    <a:pt x="676" y="271"/>
                    <a:pt x="676" y="271"/>
                  </a:cubicBezTo>
                  <a:lnTo>
                    <a:pt x="676" y="279"/>
                  </a:lnTo>
                  <a:close/>
                  <a:moveTo>
                    <a:pt x="676" y="260"/>
                  </a:moveTo>
                  <a:cubicBezTo>
                    <a:pt x="668" y="260"/>
                    <a:pt x="668" y="260"/>
                    <a:pt x="668" y="260"/>
                  </a:cubicBezTo>
                  <a:cubicBezTo>
                    <a:pt x="668" y="251"/>
                    <a:pt x="668" y="251"/>
                    <a:pt x="668" y="251"/>
                  </a:cubicBezTo>
                  <a:cubicBezTo>
                    <a:pt x="676" y="251"/>
                    <a:pt x="676" y="251"/>
                    <a:pt x="676" y="251"/>
                  </a:cubicBezTo>
                  <a:lnTo>
                    <a:pt x="676" y="260"/>
                  </a:lnTo>
                  <a:close/>
                  <a:moveTo>
                    <a:pt x="676" y="240"/>
                  </a:moveTo>
                  <a:cubicBezTo>
                    <a:pt x="668" y="240"/>
                    <a:pt x="668" y="240"/>
                    <a:pt x="668" y="240"/>
                  </a:cubicBezTo>
                  <a:cubicBezTo>
                    <a:pt x="668" y="232"/>
                    <a:pt x="668" y="232"/>
                    <a:pt x="668" y="232"/>
                  </a:cubicBezTo>
                  <a:cubicBezTo>
                    <a:pt x="676" y="232"/>
                    <a:pt x="676" y="232"/>
                    <a:pt x="676" y="232"/>
                  </a:cubicBezTo>
                  <a:lnTo>
                    <a:pt x="676" y="240"/>
                  </a:lnTo>
                  <a:close/>
                  <a:moveTo>
                    <a:pt x="676" y="220"/>
                  </a:moveTo>
                  <a:cubicBezTo>
                    <a:pt x="668" y="220"/>
                    <a:pt x="668" y="220"/>
                    <a:pt x="668" y="220"/>
                  </a:cubicBezTo>
                  <a:cubicBezTo>
                    <a:pt x="668" y="212"/>
                    <a:pt x="668" y="212"/>
                    <a:pt x="668" y="212"/>
                  </a:cubicBezTo>
                  <a:cubicBezTo>
                    <a:pt x="676" y="212"/>
                    <a:pt x="676" y="212"/>
                    <a:pt x="676" y="212"/>
                  </a:cubicBezTo>
                  <a:lnTo>
                    <a:pt x="676" y="220"/>
                  </a:lnTo>
                  <a:close/>
                  <a:moveTo>
                    <a:pt x="676" y="201"/>
                  </a:moveTo>
                  <a:cubicBezTo>
                    <a:pt x="668" y="201"/>
                    <a:pt x="668" y="201"/>
                    <a:pt x="668" y="201"/>
                  </a:cubicBezTo>
                  <a:cubicBezTo>
                    <a:pt x="668" y="192"/>
                    <a:pt x="668" y="192"/>
                    <a:pt x="668" y="192"/>
                  </a:cubicBezTo>
                  <a:cubicBezTo>
                    <a:pt x="676" y="192"/>
                    <a:pt x="676" y="192"/>
                    <a:pt x="676" y="192"/>
                  </a:cubicBezTo>
                  <a:lnTo>
                    <a:pt x="676" y="201"/>
                  </a:lnTo>
                  <a:close/>
                  <a:moveTo>
                    <a:pt x="676" y="181"/>
                  </a:moveTo>
                  <a:cubicBezTo>
                    <a:pt x="668" y="181"/>
                    <a:pt x="668" y="181"/>
                    <a:pt x="668" y="181"/>
                  </a:cubicBezTo>
                  <a:cubicBezTo>
                    <a:pt x="668" y="173"/>
                    <a:pt x="668" y="173"/>
                    <a:pt x="668" y="173"/>
                  </a:cubicBezTo>
                  <a:cubicBezTo>
                    <a:pt x="676" y="173"/>
                    <a:pt x="676" y="173"/>
                    <a:pt x="676" y="173"/>
                  </a:cubicBezTo>
                  <a:lnTo>
                    <a:pt x="676" y="181"/>
                  </a:lnTo>
                  <a:close/>
                  <a:moveTo>
                    <a:pt x="676" y="161"/>
                  </a:moveTo>
                  <a:cubicBezTo>
                    <a:pt x="668" y="161"/>
                    <a:pt x="668" y="161"/>
                    <a:pt x="668" y="161"/>
                  </a:cubicBezTo>
                  <a:cubicBezTo>
                    <a:pt x="668" y="153"/>
                    <a:pt x="668" y="153"/>
                    <a:pt x="668" y="153"/>
                  </a:cubicBezTo>
                  <a:cubicBezTo>
                    <a:pt x="676" y="153"/>
                    <a:pt x="676" y="153"/>
                    <a:pt x="676" y="153"/>
                  </a:cubicBezTo>
                  <a:lnTo>
                    <a:pt x="676" y="161"/>
                  </a:lnTo>
                  <a:close/>
                  <a:moveTo>
                    <a:pt x="692" y="417"/>
                  </a:moveTo>
                  <a:cubicBezTo>
                    <a:pt x="684" y="417"/>
                    <a:pt x="684" y="417"/>
                    <a:pt x="684" y="417"/>
                  </a:cubicBezTo>
                  <a:cubicBezTo>
                    <a:pt x="684" y="409"/>
                    <a:pt x="684" y="409"/>
                    <a:pt x="684" y="409"/>
                  </a:cubicBezTo>
                  <a:cubicBezTo>
                    <a:pt x="692" y="409"/>
                    <a:pt x="692" y="409"/>
                    <a:pt x="692" y="409"/>
                  </a:cubicBezTo>
                  <a:lnTo>
                    <a:pt x="692" y="417"/>
                  </a:lnTo>
                  <a:close/>
                  <a:moveTo>
                    <a:pt x="692" y="397"/>
                  </a:moveTo>
                  <a:cubicBezTo>
                    <a:pt x="684" y="397"/>
                    <a:pt x="684" y="397"/>
                    <a:pt x="684" y="397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92" y="389"/>
                    <a:pt x="692" y="389"/>
                    <a:pt x="692" y="389"/>
                  </a:cubicBezTo>
                  <a:lnTo>
                    <a:pt x="692" y="397"/>
                  </a:lnTo>
                  <a:close/>
                  <a:moveTo>
                    <a:pt x="692" y="378"/>
                  </a:moveTo>
                  <a:cubicBezTo>
                    <a:pt x="684" y="378"/>
                    <a:pt x="684" y="378"/>
                    <a:pt x="684" y="378"/>
                  </a:cubicBezTo>
                  <a:cubicBezTo>
                    <a:pt x="684" y="369"/>
                    <a:pt x="684" y="369"/>
                    <a:pt x="684" y="369"/>
                  </a:cubicBezTo>
                  <a:cubicBezTo>
                    <a:pt x="692" y="369"/>
                    <a:pt x="692" y="369"/>
                    <a:pt x="692" y="369"/>
                  </a:cubicBezTo>
                  <a:lnTo>
                    <a:pt x="692" y="378"/>
                  </a:lnTo>
                  <a:close/>
                  <a:moveTo>
                    <a:pt x="692" y="358"/>
                  </a:moveTo>
                  <a:cubicBezTo>
                    <a:pt x="684" y="358"/>
                    <a:pt x="684" y="358"/>
                    <a:pt x="684" y="358"/>
                  </a:cubicBezTo>
                  <a:cubicBezTo>
                    <a:pt x="684" y="350"/>
                    <a:pt x="684" y="350"/>
                    <a:pt x="684" y="350"/>
                  </a:cubicBezTo>
                  <a:cubicBezTo>
                    <a:pt x="692" y="350"/>
                    <a:pt x="692" y="350"/>
                    <a:pt x="692" y="350"/>
                  </a:cubicBezTo>
                  <a:lnTo>
                    <a:pt x="692" y="358"/>
                  </a:lnTo>
                  <a:close/>
                  <a:moveTo>
                    <a:pt x="692" y="338"/>
                  </a:moveTo>
                  <a:cubicBezTo>
                    <a:pt x="684" y="338"/>
                    <a:pt x="684" y="338"/>
                    <a:pt x="684" y="338"/>
                  </a:cubicBezTo>
                  <a:cubicBezTo>
                    <a:pt x="684" y="330"/>
                    <a:pt x="684" y="330"/>
                    <a:pt x="684" y="330"/>
                  </a:cubicBezTo>
                  <a:cubicBezTo>
                    <a:pt x="692" y="330"/>
                    <a:pt x="692" y="330"/>
                    <a:pt x="692" y="330"/>
                  </a:cubicBezTo>
                  <a:lnTo>
                    <a:pt x="692" y="338"/>
                  </a:lnTo>
                  <a:close/>
                  <a:moveTo>
                    <a:pt x="692" y="319"/>
                  </a:moveTo>
                  <a:cubicBezTo>
                    <a:pt x="684" y="319"/>
                    <a:pt x="684" y="319"/>
                    <a:pt x="684" y="319"/>
                  </a:cubicBezTo>
                  <a:cubicBezTo>
                    <a:pt x="684" y="310"/>
                    <a:pt x="684" y="310"/>
                    <a:pt x="684" y="310"/>
                  </a:cubicBezTo>
                  <a:cubicBezTo>
                    <a:pt x="692" y="310"/>
                    <a:pt x="692" y="310"/>
                    <a:pt x="692" y="310"/>
                  </a:cubicBezTo>
                  <a:lnTo>
                    <a:pt x="692" y="319"/>
                  </a:lnTo>
                  <a:close/>
                  <a:moveTo>
                    <a:pt x="692" y="299"/>
                  </a:moveTo>
                  <a:cubicBezTo>
                    <a:pt x="684" y="299"/>
                    <a:pt x="684" y="299"/>
                    <a:pt x="684" y="299"/>
                  </a:cubicBezTo>
                  <a:cubicBezTo>
                    <a:pt x="684" y="291"/>
                    <a:pt x="684" y="291"/>
                    <a:pt x="684" y="291"/>
                  </a:cubicBezTo>
                  <a:cubicBezTo>
                    <a:pt x="692" y="291"/>
                    <a:pt x="692" y="291"/>
                    <a:pt x="692" y="291"/>
                  </a:cubicBezTo>
                  <a:lnTo>
                    <a:pt x="692" y="299"/>
                  </a:lnTo>
                  <a:close/>
                  <a:moveTo>
                    <a:pt x="692" y="279"/>
                  </a:moveTo>
                  <a:cubicBezTo>
                    <a:pt x="684" y="279"/>
                    <a:pt x="684" y="279"/>
                    <a:pt x="684" y="279"/>
                  </a:cubicBezTo>
                  <a:cubicBezTo>
                    <a:pt x="684" y="271"/>
                    <a:pt x="684" y="271"/>
                    <a:pt x="684" y="271"/>
                  </a:cubicBezTo>
                  <a:cubicBezTo>
                    <a:pt x="692" y="271"/>
                    <a:pt x="692" y="271"/>
                    <a:pt x="692" y="271"/>
                  </a:cubicBezTo>
                  <a:lnTo>
                    <a:pt x="692" y="279"/>
                  </a:lnTo>
                  <a:close/>
                  <a:moveTo>
                    <a:pt x="692" y="260"/>
                  </a:moveTo>
                  <a:cubicBezTo>
                    <a:pt x="684" y="260"/>
                    <a:pt x="684" y="260"/>
                    <a:pt x="684" y="260"/>
                  </a:cubicBezTo>
                  <a:cubicBezTo>
                    <a:pt x="684" y="251"/>
                    <a:pt x="684" y="251"/>
                    <a:pt x="684" y="251"/>
                  </a:cubicBezTo>
                  <a:cubicBezTo>
                    <a:pt x="692" y="251"/>
                    <a:pt x="692" y="251"/>
                    <a:pt x="692" y="251"/>
                  </a:cubicBezTo>
                  <a:lnTo>
                    <a:pt x="692" y="260"/>
                  </a:lnTo>
                  <a:close/>
                  <a:moveTo>
                    <a:pt x="692" y="240"/>
                  </a:moveTo>
                  <a:cubicBezTo>
                    <a:pt x="684" y="240"/>
                    <a:pt x="684" y="240"/>
                    <a:pt x="684" y="240"/>
                  </a:cubicBezTo>
                  <a:cubicBezTo>
                    <a:pt x="684" y="232"/>
                    <a:pt x="684" y="232"/>
                    <a:pt x="684" y="232"/>
                  </a:cubicBezTo>
                  <a:cubicBezTo>
                    <a:pt x="692" y="232"/>
                    <a:pt x="692" y="232"/>
                    <a:pt x="692" y="232"/>
                  </a:cubicBezTo>
                  <a:lnTo>
                    <a:pt x="692" y="240"/>
                  </a:lnTo>
                  <a:close/>
                  <a:moveTo>
                    <a:pt x="692" y="220"/>
                  </a:moveTo>
                  <a:cubicBezTo>
                    <a:pt x="684" y="220"/>
                    <a:pt x="684" y="220"/>
                    <a:pt x="684" y="220"/>
                  </a:cubicBezTo>
                  <a:cubicBezTo>
                    <a:pt x="684" y="212"/>
                    <a:pt x="684" y="212"/>
                    <a:pt x="684" y="212"/>
                  </a:cubicBezTo>
                  <a:cubicBezTo>
                    <a:pt x="692" y="212"/>
                    <a:pt x="692" y="212"/>
                    <a:pt x="692" y="212"/>
                  </a:cubicBezTo>
                  <a:lnTo>
                    <a:pt x="692" y="220"/>
                  </a:lnTo>
                  <a:close/>
                  <a:moveTo>
                    <a:pt x="692" y="201"/>
                  </a:moveTo>
                  <a:cubicBezTo>
                    <a:pt x="684" y="201"/>
                    <a:pt x="684" y="201"/>
                    <a:pt x="684" y="201"/>
                  </a:cubicBezTo>
                  <a:cubicBezTo>
                    <a:pt x="684" y="192"/>
                    <a:pt x="684" y="192"/>
                    <a:pt x="684" y="192"/>
                  </a:cubicBezTo>
                  <a:cubicBezTo>
                    <a:pt x="692" y="192"/>
                    <a:pt x="692" y="192"/>
                    <a:pt x="692" y="192"/>
                  </a:cubicBezTo>
                  <a:lnTo>
                    <a:pt x="692" y="201"/>
                  </a:lnTo>
                  <a:close/>
                  <a:moveTo>
                    <a:pt x="692" y="181"/>
                  </a:moveTo>
                  <a:cubicBezTo>
                    <a:pt x="684" y="181"/>
                    <a:pt x="684" y="181"/>
                    <a:pt x="684" y="181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2" y="173"/>
                    <a:pt x="692" y="173"/>
                    <a:pt x="692" y="173"/>
                  </a:cubicBezTo>
                  <a:lnTo>
                    <a:pt x="692" y="181"/>
                  </a:lnTo>
                  <a:close/>
                  <a:moveTo>
                    <a:pt x="692" y="161"/>
                  </a:moveTo>
                  <a:cubicBezTo>
                    <a:pt x="684" y="161"/>
                    <a:pt x="684" y="161"/>
                    <a:pt x="684" y="161"/>
                  </a:cubicBezTo>
                  <a:cubicBezTo>
                    <a:pt x="684" y="153"/>
                    <a:pt x="684" y="153"/>
                    <a:pt x="684" y="153"/>
                  </a:cubicBezTo>
                  <a:cubicBezTo>
                    <a:pt x="692" y="153"/>
                    <a:pt x="692" y="153"/>
                    <a:pt x="692" y="153"/>
                  </a:cubicBezTo>
                  <a:lnTo>
                    <a:pt x="692" y="161"/>
                  </a:lnTo>
                  <a:close/>
                  <a:moveTo>
                    <a:pt x="708" y="417"/>
                  </a:moveTo>
                  <a:cubicBezTo>
                    <a:pt x="700" y="417"/>
                    <a:pt x="700" y="417"/>
                    <a:pt x="700" y="417"/>
                  </a:cubicBezTo>
                  <a:cubicBezTo>
                    <a:pt x="700" y="409"/>
                    <a:pt x="700" y="409"/>
                    <a:pt x="700" y="409"/>
                  </a:cubicBezTo>
                  <a:cubicBezTo>
                    <a:pt x="708" y="409"/>
                    <a:pt x="708" y="409"/>
                    <a:pt x="708" y="409"/>
                  </a:cubicBezTo>
                  <a:lnTo>
                    <a:pt x="708" y="417"/>
                  </a:lnTo>
                  <a:close/>
                  <a:moveTo>
                    <a:pt x="708" y="397"/>
                  </a:moveTo>
                  <a:cubicBezTo>
                    <a:pt x="700" y="397"/>
                    <a:pt x="700" y="397"/>
                    <a:pt x="700" y="397"/>
                  </a:cubicBezTo>
                  <a:cubicBezTo>
                    <a:pt x="700" y="389"/>
                    <a:pt x="700" y="389"/>
                    <a:pt x="700" y="389"/>
                  </a:cubicBezTo>
                  <a:cubicBezTo>
                    <a:pt x="708" y="389"/>
                    <a:pt x="708" y="389"/>
                    <a:pt x="708" y="389"/>
                  </a:cubicBezTo>
                  <a:lnTo>
                    <a:pt x="708" y="397"/>
                  </a:lnTo>
                  <a:close/>
                  <a:moveTo>
                    <a:pt x="708" y="378"/>
                  </a:moveTo>
                  <a:cubicBezTo>
                    <a:pt x="700" y="378"/>
                    <a:pt x="700" y="378"/>
                    <a:pt x="700" y="378"/>
                  </a:cubicBezTo>
                  <a:cubicBezTo>
                    <a:pt x="700" y="369"/>
                    <a:pt x="700" y="369"/>
                    <a:pt x="700" y="369"/>
                  </a:cubicBezTo>
                  <a:cubicBezTo>
                    <a:pt x="708" y="369"/>
                    <a:pt x="708" y="369"/>
                    <a:pt x="708" y="369"/>
                  </a:cubicBezTo>
                  <a:lnTo>
                    <a:pt x="708" y="378"/>
                  </a:lnTo>
                  <a:close/>
                  <a:moveTo>
                    <a:pt x="708" y="358"/>
                  </a:moveTo>
                  <a:cubicBezTo>
                    <a:pt x="700" y="358"/>
                    <a:pt x="700" y="358"/>
                    <a:pt x="700" y="358"/>
                  </a:cubicBezTo>
                  <a:cubicBezTo>
                    <a:pt x="700" y="350"/>
                    <a:pt x="700" y="350"/>
                    <a:pt x="700" y="350"/>
                  </a:cubicBezTo>
                  <a:cubicBezTo>
                    <a:pt x="708" y="350"/>
                    <a:pt x="708" y="350"/>
                    <a:pt x="708" y="350"/>
                  </a:cubicBezTo>
                  <a:lnTo>
                    <a:pt x="708" y="358"/>
                  </a:lnTo>
                  <a:close/>
                  <a:moveTo>
                    <a:pt x="708" y="338"/>
                  </a:moveTo>
                  <a:cubicBezTo>
                    <a:pt x="700" y="338"/>
                    <a:pt x="700" y="338"/>
                    <a:pt x="700" y="338"/>
                  </a:cubicBezTo>
                  <a:cubicBezTo>
                    <a:pt x="700" y="330"/>
                    <a:pt x="700" y="330"/>
                    <a:pt x="700" y="330"/>
                  </a:cubicBezTo>
                  <a:cubicBezTo>
                    <a:pt x="708" y="330"/>
                    <a:pt x="708" y="330"/>
                    <a:pt x="708" y="330"/>
                  </a:cubicBezTo>
                  <a:lnTo>
                    <a:pt x="708" y="338"/>
                  </a:lnTo>
                  <a:close/>
                  <a:moveTo>
                    <a:pt x="708" y="319"/>
                  </a:moveTo>
                  <a:cubicBezTo>
                    <a:pt x="700" y="319"/>
                    <a:pt x="700" y="319"/>
                    <a:pt x="700" y="319"/>
                  </a:cubicBezTo>
                  <a:cubicBezTo>
                    <a:pt x="700" y="310"/>
                    <a:pt x="700" y="310"/>
                    <a:pt x="700" y="310"/>
                  </a:cubicBezTo>
                  <a:cubicBezTo>
                    <a:pt x="708" y="310"/>
                    <a:pt x="708" y="310"/>
                    <a:pt x="708" y="310"/>
                  </a:cubicBezTo>
                  <a:lnTo>
                    <a:pt x="708" y="319"/>
                  </a:lnTo>
                  <a:close/>
                  <a:moveTo>
                    <a:pt x="708" y="299"/>
                  </a:moveTo>
                  <a:cubicBezTo>
                    <a:pt x="700" y="299"/>
                    <a:pt x="700" y="299"/>
                    <a:pt x="700" y="299"/>
                  </a:cubicBezTo>
                  <a:cubicBezTo>
                    <a:pt x="700" y="291"/>
                    <a:pt x="700" y="291"/>
                    <a:pt x="700" y="291"/>
                  </a:cubicBezTo>
                  <a:cubicBezTo>
                    <a:pt x="708" y="291"/>
                    <a:pt x="708" y="291"/>
                    <a:pt x="708" y="291"/>
                  </a:cubicBezTo>
                  <a:lnTo>
                    <a:pt x="708" y="299"/>
                  </a:lnTo>
                  <a:close/>
                  <a:moveTo>
                    <a:pt x="708" y="279"/>
                  </a:moveTo>
                  <a:cubicBezTo>
                    <a:pt x="700" y="279"/>
                    <a:pt x="700" y="279"/>
                    <a:pt x="700" y="279"/>
                  </a:cubicBezTo>
                  <a:cubicBezTo>
                    <a:pt x="700" y="271"/>
                    <a:pt x="700" y="271"/>
                    <a:pt x="700" y="271"/>
                  </a:cubicBezTo>
                  <a:cubicBezTo>
                    <a:pt x="708" y="271"/>
                    <a:pt x="708" y="271"/>
                    <a:pt x="708" y="271"/>
                  </a:cubicBezTo>
                  <a:lnTo>
                    <a:pt x="708" y="279"/>
                  </a:lnTo>
                  <a:close/>
                  <a:moveTo>
                    <a:pt x="708" y="260"/>
                  </a:moveTo>
                  <a:cubicBezTo>
                    <a:pt x="700" y="260"/>
                    <a:pt x="700" y="260"/>
                    <a:pt x="700" y="260"/>
                  </a:cubicBezTo>
                  <a:cubicBezTo>
                    <a:pt x="700" y="251"/>
                    <a:pt x="700" y="251"/>
                    <a:pt x="700" y="251"/>
                  </a:cubicBezTo>
                  <a:cubicBezTo>
                    <a:pt x="708" y="251"/>
                    <a:pt x="708" y="251"/>
                    <a:pt x="708" y="251"/>
                  </a:cubicBezTo>
                  <a:lnTo>
                    <a:pt x="708" y="260"/>
                  </a:lnTo>
                  <a:close/>
                  <a:moveTo>
                    <a:pt x="708" y="240"/>
                  </a:moveTo>
                  <a:cubicBezTo>
                    <a:pt x="700" y="240"/>
                    <a:pt x="700" y="240"/>
                    <a:pt x="700" y="240"/>
                  </a:cubicBezTo>
                  <a:cubicBezTo>
                    <a:pt x="700" y="232"/>
                    <a:pt x="700" y="232"/>
                    <a:pt x="700" y="232"/>
                  </a:cubicBezTo>
                  <a:cubicBezTo>
                    <a:pt x="708" y="232"/>
                    <a:pt x="708" y="232"/>
                    <a:pt x="708" y="232"/>
                  </a:cubicBezTo>
                  <a:lnTo>
                    <a:pt x="708" y="240"/>
                  </a:lnTo>
                  <a:close/>
                  <a:moveTo>
                    <a:pt x="708" y="220"/>
                  </a:moveTo>
                  <a:cubicBezTo>
                    <a:pt x="700" y="220"/>
                    <a:pt x="700" y="220"/>
                    <a:pt x="700" y="220"/>
                  </a:cubicBezTo>
                  <a:cubicBezTo>
                    <a:pt x="700" y="212"/>
                    <a:pt x="700" y="212"/>
                    <a:pt x="700" y="212"/>
                  </a:cubicBezTo>
                  <a:cubicBezTo>
                    <a:pt x="708" y="212"/>
                    <a:pt x="708" y="212"/>
                    <a:pt x="708" y="212"/>
                  </a:cubicBezTo>
                  <a:lnTo>
                    <a:pt x="708" y="220"/>
                  </a:lnTo>
                  <a:close/>
                  <a:moveTo>
                    <a:pt x="708" y="201"/>
                  </a:moveTo>
                  <a:cubicBezTo>
                    <a:pt x="700" y="201"/>
                    <a:pt x="700" y="201"/>
                    <a:pt x="700" y="201"/>
                  </a:cubicBezTo>
                  <a:cubicBezTo>
                    <a:pt x="700" y="192"/>
                    <a:pt x="700" y="192"/>
                    <a:pt x="700" y="192"/>
                  </a:cubicBezTo>
                  <a:cubicBezTo>
                    <a:pt x="708" y="192"/>
                    <a:pt x="708" y="192"/>
                    <a:pt x="708" y="192"/>
                  </a:cubicBezTo>
                  <a:lnTo>
                    <a:pt x="708" y="201"/>
                  </a:lnTo>
                  <a:close/>
                  <a:moveTo>
                    <a:pt x="708" y="181"/>
                  </a:moveTo>
                  <a:cubicBezTo>
                    <a:pt x="700" y="181"/>
                    <a:pt x="700" y="181"/>
                    <a:pt x="700" y="181"/>
                  </a:cubicBezTo>
                  <a:cubicBezTo>
                    <a:pt x="700" y="173"/>
                    <a:pt x="700" y="173"/>
                    <a:pt x="700" y="173"/>
                  </a:cubicBezTo>
                  <a:cubicBezTo>
                    <a:pt x="708" y="173"/>
                    <a:pt x="708" y="173"/>
                    <a:pt x="708" y="173"/>
                  </a:cubicBezTo>
                  <a:lnTo>
                    <a:pt x="708" y="181"/>
                  </a:lnTo>
                  <a:close/>
                  <a:moveTo>
                    <a:pt x="708" y="161"/>
                  </a:moveTo>
                  <a:cubicBezTo>
                    <a:pt x="700" y="161"/>
                    <a:pt x="700" y="161"/>
                    <a:pt x="700" y="161"/>
                  </a:cubicBezTo>
                  <a:cubicBezTo>
                    <a:pt x="700" y="153"/>
                    <a:pt x="700" y="153"/>
                    <a:pt x="700" y="153"/>
                  </a:cubicBezTo>
                  <a:cubicBezTo>
                    <a:pt x="708" y="153"/>
                    <a:pt x="708" y="153"/>
                    <a:pt x="708" y="153"/>
                  </a:cubicBezTo>
                  <a:lnTo>
                    <a:pt x="708" y="161"/>
                  </a:lnTo>
                  <a:close/>
                  <a:moveTo>
                    <a:pt x="724" y="417"/>
                  </a:moveTo>
                  <a:cubicBezTo>
                    <a:pt x="716" y="417"/>
                    <a:pt x="716" y="417"/>
                    <a:pt x="716" y="417"/>
                  </a:cubicBezTo>
                  <a:cubicBezTo>
                    <a:pt x="716" y="409"/>
                    <a:pt x="716" y="409"/>
                    <a:pt x="716" y="409"/>
                  </a:cubicBezTo>
                  <a:cubicBezTo>
                    <a:pt x="724" y="409"/>
                    <a:pt x="724" y="409"/>
                    <a:pt x="724" y="409"/>
                  </a:cubicBezTo>
                  <a:lnTo>
                    <a:pt x="724" y="417"/>
                  </a:lnTo>
                  <a:close/>
                  <a:moveTo>
                    <a:pt x="724" y="397"/>
                  </a:moveTo>
                  <a:cubicBezTo>
                    <a:pt x="716" y="397"/>
                    <a:pt x="716" y="397"/>
                    <a:pt x="716" y="397"/>
                  </a:cubicBezTo>
                  <a:cubicBezTo>
                    <a:pt x="716" y="389"/>
                    <a:pt x="716" y="389"/>
                    <a:pt x="716" y="389"/>
                  </a:cubicBezTo>
                  <a:cubicBezTo>
                    <a:pt x="724" y="389"/>
                    <a:pt x="724" y="389"/>
                    <a:pt x="724" y="389"/>
                  </a:cubicBezTo>
                  <a:lnTo>
                    <a:pt x="724" y="397"/>
                  </a:lnTo>
                  <a:close/>
                  <a:moveTo>
                    <a:pt x="724" y="378"/>
                  </a:moveTo>
                  <a:cubicBezTo>
                    <a:pt x="716" y="378"/>
                    <a:pt x="716" y="378"/>
                    <a:pt x="716" y="378"/>
                  </a:cubicBezTo>
                  <a:cubicBezTo>
                    <a:pt x="716" y="369"/>
                    <a:pt x="716" y="369"/>
                    <a:pt x="716" y="369"/>
                  </a:cubicBezTo>
                  <a:cubicBezTo>
                    <a:pt x="724" y="369"/>
                    <a:pt x="724" y="369"/>
                    <a:pt x="724" y="369"/>
                  </a:cubicBezTo>
                  <a:lnTo>
                    <a:pt x="724" y="378"/>
                  </a:lnTo>
                  <a:close/>
                  <a:moveTo>
                    <a:pt x="724" y="358"/>
                  </a:moveTo>
                  <a:cubicBezTo>
                    <a:pt x="716" y="358"/>
                    <a:pt x="716" y="358"/>
                    <a:pt x="716" y="358"/>
                  </a:cubicBezTo>
                  <a:cubicBezTo>
                    <a:pt x="716" y="350"/>
                    <a:pt x="716" y="350"/>
                    <a:pt x="716" y="350"/>
                  </a:cubicBezTo>
                  <a:cubicBezTo>
                    <a:pt x="724" y="350"/>
                    <a:pt x="724" y="350"/>
                    <a:pt x="724" y="350"/>
                  </a:cubicBezTo>
                  <a:lnTo>
                    <a:pt x="724" y="358"/>
                  </a:lnTo>
                  <a:close/>
                  <a:moveTo>
                    <a:pt x="724" y="338"/>
                  </a:moveTo>
                  <a:cubicBezTo>
                    <a:pt x="716" y="338"/>
                    <a:pt x="716" y="338"/>
                    <a:pt x="716" y="338"/>
                  </a:cubicBezTo>
                  <a:cubicBezTo>
                    <a:pt x="716" y="330"/>
                    <a:pt x="716" y="330"/>
                    <a:pt x="716" y="330"/>
                  </a:cubicBezTo>
                  <a:cubicBezTo>
                    <a:pt x="724" y="330"/>
                    <a:pt x="724" y="330"/>
                    <a:pt x="724" y="330"/>
                  </a:cubicBezTo>
                  <a:lnTo>
                    <a:pt x="724" y="338"/>
                  </a:lnTo>
                  <a:close/>
                  <a:moveTo>
                    <a:pt x="724" y="319"/>
                  </a:moveTo>
                  <a:cubicBezTo>
                    <a:pt x="716" y="319"/>
                    <a:pt x="716" y="319"/>
                    <a:pt x="716" y="319"/>
                  </a:cubicBezTo>
                  <a:cubicBezTo>
                    <a:pt x="716" y="310"/>
                    <a:pt x="716" y="310"/>
                    <a:pt x="716" y="310"/>
                  </a:cubicBezTo>
                  <a:cubicBezTo>
                    <a:pt x="724" y="310"/>
                    <a:pt x="724" y="310"/>
                    <a:pt x="724" y="310"/>
                  </a:cubicBezTo>
                  <a:lnTo>
                    <a:pt x="724" y="319"/>
                  </a:lnTo>
                  <a:close/>
                  <a:moveTo>
                    <a:pt x="724" y="299"/>
                  </a:moveTo>
                  <a:cubicBezTo>
                    <a:pt x="716" y="299"/>
                    <a:pt x="716" y="299"/>
                    <a:pt x="716" y="299"/>
                  </a:cubicBezTo>
                  <a:cubicBezTo>
                    <a:pt x="716" y="291"/>
                    <a:pt x="716" y="291"/>
                    <a:pt x="716" y="291"/>
                  </a:cubicBezTo>
                  <a:cubicBezTo>
                    <a:pt x="724" y="291"/>
                    <a:pt x="724" y="291"/>
                    <a:pt x="724" y="291"/>
                  </a:cubicBezTo>
                  <a:lnTo>
                    <a:pt x="724" y="299"/>
                  </a:lnTo>
                  <a:close/>
                  <a:moveTo>
                    <a:pt x="724" y="279"/>
                  </a:moveTo>
                  <a:cubicBezTo>
                    <a:pt x="716" y="279"/>
                    <a:pt x="716" y="279"/>
                    <a:pt x="716" y="279"/>
                  </a:cubicBezTo>
                  <a:cubicBezTo>
                    <a:pt x="716" y="271"/>
                    <a:pt x="716" y="271"/>
                    <a:pt x="716" y="271"/>
                  </a:cubicBezTo>
                  <a:cubicBezTo>
                    <a:pt x="724" y="271"/>
                    <a:pt x="724" y="271"/>
                    <a:pt x="724" y="271"/>
                  </a:cubicBezTo>
                  <a:lnTo>
                    <a:pt x="724" y="279"/>
                  </a:lnTo>
                  <a:close/>
                  <a:moveTo>
                    <a:pt x="724" y="260"/>
                  </a:moveTo>
                  <a:cubicBezTo>
                    <a:pt x="716" y="260"/>
                    <a:pt x="716" y="260"/>
                    <a:pt x="716" y="260"/>
                  </a:cubicBezTo>
                  <a:cubicBezTo>
                    <a:pt x="716" y="251"/>
                    <a:pt x="716" y="251"/>
                    <a:pt x="716" y="251"/>
                  </a:cubicBezTo>
                  <a:cubicBezTo>
                    <a:pt x="724" y="251"/>
                    <a:pt x="724" y="251"/>
                    <a:pt x="724" y="251"/>
                  </a:cubicBezTo>
                  <a:lnTo>
                    <a:pt x="724" y="260"/>
                  </a:lnTo>
                  <a:close/>
                  <a:moveTo>
                    <a:pt x="724" y="240"/>
                  </a:moveTo>
                  <a:cubicBezTo>
                    <a:pt x="716" y="240"/>
                    <a:pt x="716" y="240"/>
                    <a:pt x="716" y="240"/>
                  </a:cubicBezTo>
                  <a:cubicBezTo>
                    <a:pt x="716" y="232"/>
                    <a:pt x="716" y="232"/>
                    <a:pt x="716" y="232"/>
                  </a:cubicBezTo>
                  <a:cubicBezTo>
                    <a:pt x="724" y="232"/>
                    <a:pt x="724" y="232"/>
                    <a:pt x="724" y="232"/>
                  </a:cubicBezTo>
                  <a:lnTo>
                    <a:pt x="724" y="240"/>
                  </a:lnTo>
                  <a:close/>
                  <a:moveTo>
                    <a:pt x="724" y="220"/>
                  </a:moveTo>
                  <a:cubicBezTo>
                    <a:pt x="716" y="220"/>
                    <a:pt x="716" y="220"/>
                    <a:pt x="716" y="220"/>
                  </a:cubicBezTo>
                  <a:cubicBezTo>
                    <a:pt x="716" y="212"/>
                    <a:pt x="716" y="212"/>
                    <a:pt x="716" y="212"/>
                  </a:cubicBezTo>
                  <a:cubicBezTo>
                    <a:pt x="724" y="212"/>
                    <a:pt x="724" y="212"/>
                    <a:pt x="724" y="212"/>
                  </a:cubicBezTo>
                  <a:lnTo>
                    <a:pt x="724" y="220"/>
                  </a:lnTo>
                  <a:close/>
                  <a:moveTo>
                    <a:pt x="724" y="201"/>
                  </a:moveTo>
                  <a:cubicBezTo>
                    <a:pt x="716" y="201"/>
                    <a:pt x="716" y="201"/>
                    <a:pt x="716" y="201"/>
                  </a:cubicBezTo>
                  <a:cubicBezTo>
                    <a:pt x="716" y="192"/>
                    <a:pt x="716" y="192"/>
                    <a:pt x="716" y="192"/>
                  </a:cubicBezTo>
                  <a:cubicBezTo>
                    <a:pt x="724" y="192"/>
                    <a:pt x="724" y="192"/>
                    <a:pt x="724" y="192"/>
                  </a:cubicBezTo>
                  <a:lnTo>
                    <a:pt x="724" y="201"/>
                  </a:lnTo>
                  <a:close/>
                  <a:moveTo>
                    <a:pt x="724" y="181"/>
                  </a:moveTo>
                  <a:cubicBezTo>
                    <a:pt x="716" y="181"/>
                    <a:pt x="716" y="181"/>
                    <a:pt x="716" y="181"/>
                  </a:cubicBezTo>
                  <a:cubicBezTo>
                    <a:pt x="716" y="173"/>
                    <a:pt x="716" y="173"/>
                    <a:pt x="716" y="173"/>
                  </a:cubicBezTo>
                  <a:cubicBezTo>
                    <a:pt x="724" y="173"/>
                    <a:pt x="724" y="173"/>
                    <a:pt x="724" y="173"/>
                  </a:cubicBezTo>
                  <a:lnTo>
                    <a:pt x="724" y="181"/>
                  </a:lnTo>
                  <a:close/>
                  <a:moveTo>
                    <a:pt x="820" y="383"/>
                  </a:moveTo>
                  <a:cubicBezTo>
                    <a:pt x="820" y="384"/>
                    <a:pt x="819" y="385"/>
                    <a:pt x="818" y="385"/>
                  </a:cubicBezTo>
                  <a:cubicBezTo>
                    <a:pt x="816" y="385"/>
                    <a:pt x="816" y="385"/>
                    <a:pt x="816" y="385"/>
                  </a:cubicBezTo>
                  <a:cubicBezTo>
                    <a:pt x="816" y="385"/>
                    <a:pt x="815" y="384"/>
                    <a:pt x="815" y="383"/>
                  </a:cubicBezTo>
                  <a:cubicBezTo>
                    <a:pt x="815" y="369"/>
                    <a:pt x="815" y="369"/>
                    <a:pt x="815" y="369"/>
                  </a:cubicBezTo>
                  <a:cubicBezTo>
                    <a:pt x="815" y="368"/>
                    <a:pt x="816" y="367"/>
                    <a:pt x="816" y="367"/>
                  </a:cubicBezTo>
                  <a:cubicBezTo>
                    <a:pt x="818" y="367"/>
                    <a:pt x="818" y="367"/>
                    <a:pt x="818" y="367"/>
                  </a:cubicBezTo>
                  <a:cubicBezTo>
                    <a:pt x="819" y="367"/>
                    <a:pt x="820" y="368"/>
                    <a:pt x="820" y="369"/>
                  </a:cubicBezTo>
                  <a:lnTo>
                    <a:pt x="820" y="383"/>
                  </a:lnTo>
                  <a:close/>
                  <a:moveTo>
                    <a:pt x="820" y="361"/>
                  </a:moveTo>
                  <a:cubicBezTo>
                    <a:pt x="820" y="362"/>
                    <a:pt x="819" y="363"/>
                    <a:pt x="818" y="363"/>
                  </a:cubicBezTo>
                  <a:cubicBezTo>
                    <a:pt x="816" y="363"/>
                    <a:pt x="816" y="363"/>
                    <a:pt x="816" y="363"/>
                  </a:cubicBezTo>
                  <a:cubicBezTo>
                    <a:pt x="816" y="363"/>
                    <a:pt x="815" y="362"/>
                    <a:pt x="815" y="361"/>
                  </a:cubicBezTo>
                  <a:cubicBezTo>
                    <a:pt x="815" y="346"/>
                    <a:pt x="815" y="346"/>
                    <a:pt x="815" y="346"/>
                  </a:cubicBezTo>
                  <a:cubicBezTo>
                    <a:pt x="815" y="345"/>
                    <a:pt x="816" y="344"/>
                    <a:pt x="816" y="344"/>
                  </a:cubicBezTo>
                  <a:cubicBezTo>
                    <a:pt x="818" y="344"/>
                    <a:pt x="818" y="344"/>
                    <a:pt x="818" y="344"/>
                  </a:cubicBezTo>
                  <a:cubicBezTo>
                    <a:pt x="819" y="344"/>
                    <a:pt x="820" y="345"/>
                    <a:pt x="820" y="346"/>
                  </a:cubicBezTo>
                  <a:lnTo>
                    <a:pt x="820" y="361"/>
                  </a:lnTo>
                  <a:close/>
                  <a:moveTo>
                    <a:pt x="820" y="325"/>
                  </a:moveTo>
                  <a:cubicBezTo>
                    <a:pt x="820" y="326"/>
                    <a:pt x="819" y="326"/>
                    <a:pt x="818" y="326"/>
                  </a:cubicBezTo>
                  <a:cubicBezTo>
                    <a:pt x="816" y="326"/>
                    <a:pt x="816" y="326"/>
                    <a:pt x="816" y="326"/>
                  </a:cubicBezTo>
                  <a:cubicBezTo>
                    <a:pt x="816" y="326"/>
                    <a:pt x="815" y="326"/>
                    <a:pt x="815" y="325"/>
                  </a:cubicBezTo>
                  <a:cubicBezTo>
                    <a:pt x="815" y="310"/>
                    <a:pt x="815" y="310"/>
                    <a:pt x="815" y="310"/>
                  </a:cubicBezTo>
                  <a:cubicBezTo>
                    <a:pt x="815" y="309"/>
                    <a:pt x="816" y="308"/>
                    <a:pt x="816" y="308"/>
                  </a:cubicBezTo>
                  <a:cubicBezTo>
                    <a:pt x="818" y="308"/>
                    <a:pt x="818" y="308"/>
                    <a:pt x="818" y="308"/>
                  </a:cubicBezTo>
                  <a:cubicBezTo>
                    <a:pt x="819" y="308"/>
                    <a:pt x="820" y="309"/>
                    <a:pt x="820" y="310"/>
                  </a:cubicBezTo>
                  <a:lnTo>
                    <a:pt x="820" y="325"/>
                  </a:lnTo>
                  <a:close/>
                  <a:moveTo>
                    <a:pt x="820" y="302"/>
                  </a:moveTo>
                  <a:cubicBezTo>
                    <a:pt x="820" y="303"/>
                    <a:pt x="819" y="304"/>
                    <a:pt x="818" y="304"/>
                  </a:cubicBezTo>
                  <a:cubicBezTo>
                    <a:pt x="816" y="304"/>
                    <a:pt x="816" y="304"/>
                    <a:pt x="816" y="304"/>
                  </a:cubicBezTo>
                  <a:cubicBezTo>
                    <a:pt x="816" y="304"/>
                    <a:pt x="815" y="303"/>
                    <a:pt x="815" y="302"/>
                  </a:cubicBezTo>
                  <a:cubicBezTo>
                    <a:pt x="815" y="287"/>
                    <a:pt x="815" y="287"/>
                    <a:pt x="815" y="287"/>
                  </a:cubicBezTo>
                  <a:cubicBezTo>
                    <a:pt x="815" y="286"/>
                    <a:pt x="816" y="286"/>
                    <a:pt x="816" y="286"/>
                  </a:cubicBezTo>
                  <a:cubicBezTo>
                    <a:pt x="818" y="286"/>
                    <a:pt x="818" y="286"/>
                    <a:pt x="818" y="286"/>
                  </a:cubicBezTo>
                  <a:cubicBezTo>
                    <a:pt x="819" y="286"/>
                    <a:pt x="820" y="286"/>
                    <a:pt x="820" y="287"/>
                  </a:cubicBezTo>
                  <a:lnTo>
                    <a:pt x="820" y="302"/>
                  </a:lnTo>
                  <a:close/>
                  <a:moveTo>
                    <a:pt x="820" y="270"/>
                  </a:moveTo>
                  <a:cubicBezTo>
                    <a:pt x="820" y="271"/>
                    <a:pt x="819" y="271"/>
                    <a:pt x="818" y="271"/>
                  </a:cubicBezTo>
                  <a:cubicBezTo>
                    <a:pt x="816" y="271"/>
                    <a:pt x="816" y="271"/>
                    <a:pt x="816" y="271"/>
                  </a:cubicBezTo>
                  <a:cubicBezTo>
                    <a:pt x="816" y="271"/>
                    <a:pt x="815" y="271"/>
                    <a:pt x="815" y="270"/>
                  </a:cubicBezTo>
                  <a:cubicBezTo>
                    <a:pt x="815" y="255"/>
                    <a:pt x="815" y="255"/>
                    <a:pt x="815" y="255"/>
                  </a:cubicBezTo>
                  <a:cubicBezTo>
                    <a:pt x="815" y="254"/>
                    <a:pt x="816" y="253"/>
                    <a:pt x="816" y="253"/>
                  </a:cubicBezTo>
                  <a:cubicBezTo>
                    <a:pt x="818" y="253"/>
                    <a:pt x="818" y="253"/>
                    <a:pt x="818" y="253"/>
                  </a:cubicBezTo>
                  <a:cubicBezTo>
                    <a:pt x="819" y="253"/>
                    <a:pt x="820" y="254"/>
                    <a:pt x="820" y="255"/>
                  </a:cubicBezTo>
                  <a:lnTo>
                    <a:pt x="820" y="270"/>
                  </a:lnTo>
                  <a:close/>
                  <a:moveTo>
                    <a:pt x="830" y="377"/>
                  </a:moveTo>
                  <a:cubicBezTo>
                    <a:pt x="830" y="378"/>
                    <a:pt x="829" y="378"/>
                    <a:pt x="828" y="378"/>
                  </a:cubicBezTo>
                  <a:cubicBezTo>
                    <a:pt x="826" y="378"/>
                    <a:pt x="826" y="378"/>
                    <a:pt x="826" y="378"/>
                  </a:cubicBezTo>
                  <a:cubicBezTo>
                    <a:pt x="826" y="378"/>
                    <a:pt x="825" y="378"/>
                    <a:pt x="825" y="377"/>
                  </a:cubicBezTo>
                  <a:cubicBezTo>
                    <a:pt x="825" y="375"/>
                    <a:pt x="825" y="375"/>
                    <a:pt x="825" y="375"/>
                  </a:cubicBezTo>
                  <a:cubicBezTo>
                    <a:pt x="825" y="374"/>
                    <a:pt x="826" y="374"/>
                    <a:pt x="826" y="374"/>
                  </a:cubicBezTo>
                  <a:cubicBezTo>
                    <a:pt x="828" y="374"/>
                    <a:pt x="828" y="374"/>
                    <a:pt x="828" y="374"/>
                  </a:cubicBezTo>
                  <a:cubicBezTo>
                    <a:pt x="829" y="374"/>
                    <a:pt x="830" y="374"/>
                    <a:pt x="830" y="375"/>
                  </a:cubicBezTo>
                  <a:lnTo>
                    <a:pt x="830" y="377"/>
                  </a:lnTo>
                  <a:close/>
                  <a:moveTo>
                    <a:pt x="830" y="361"/>
                  </a:moveTo>
                  <a:cubicBezTo>
                    <a:pt x="830" y="362"/>
                    <a:pt x="829" y="363"/>
                    <a:pt x="828" y="363"/>
                  </a:cubicBezTo>
                  <a:cubicBezTo>
                    <a:pt x="826" y="363"/>
                    <a:pt x="826" y="363"/>
                    <a:pt x="826" y="363"/>
                  </a:cubicBezTo>
                  <a:cubicBezTo>
                    <a:pt x="826" y="363"/>
                    <a:pt x="825" y="362"/>
                    <a:pt x="825" y="361"/>
                  </a:cubicBezTo>
                  <a:cubicBezTo>
                    <a:pt x="825" y="346"/>
                    <a:pt x="825" y="346"/>
                    <a:pt x="825" y="346"/>
                  </a:cubicBezTo>
                  <a:cubicBezTo>
                    <a:pt x="825" y="345"/>
                    <a:pt x="826" y="344"/>
                    <a:pt x="826" y="344"/>
                  </a:cubicBezTo>
                  <a:cubicBezTo>
                    <a:pt x="828" y="344"/>
                    <a:pt x="828" y="344"/>
                    <a:pt x="828" y="344"/>
                  </a:cubicBezTo>
                  <a:cubicBezTo>
                    <a:pt x="829" y="344"/>
                    <a:pt x="830" y="345"/>
                    <a:pt x="830" y="346"/>
                  </a:cubicBezTo>
                  <a:lnTo>
                    <a:pt x="830" y="361"/>
                  </a:lnTo>
                  <a:close/>
                  <a:moveTo>
                    <a:pt x="830" y="332"/>
                  </a:moveTo>
                  <a:cubicBezTo>
                    <a:pt x="830" y="332"/>
                    <a:pt x="829" y="333"/>
                    <a:pt x="828" y="333"/>
                  </a:cubicBezTo>
                  <a:cubicBezTo>
                    <a:pt x="826" y="333"/>
                    <a:pt x="826" y="333"/>
                    <a:pt x="826" y="333"/>
                  </a:cubicBezTo>
                  <a:cubicBezTo>
                    <a:pt x="826" y="333"/>
                    <a:pt x="825" y="332"/>
                    <a:pt x="825" y="332"/>
                  </a:cubicBezTo>
                  <a:cubicBezTo>
                    <a:pt x="825" y="317"/>
                    <a:pt x="825" y="317"/>
                    <a:pt x="825" y="317"/>
                  </a:cubicBezTo>
                  <a:cubicBezTo>
                    <a:pt x="825" y="316"/>
                    <a:pt x="826" y="315"/>
                    <a:pt x="826" y="315"/>
                  </a:cubicBezTo>
                  <a:cubicBezTo>
                    <a:pt x="828" y="315"/>
                    <a:pt x="828" y="315"/>
                    <a:pt x="828" y="315"/>
                  </a:cubicBezTo>
                  <a:cubicBezTo>
                    <a:pt x="829" y="315"/>
                    <a:pt x="830" y="316"/>
                    <a:pt x="830" y="317"/>
                  </a:cubicBezTo>
                  <a:lnTo>
                    <a:pt x="830" y="332"/>
                  </a:lnTo>
                  <a:close/>
                  <a:moveTo>
                    <a:pt x="830" y="302"/>
                  </a:moveTo>
                  <a:cubicBezTo>
                    <a:pt x="830" y="303"/>
                    <a:pt x="829" y="304"/>
                    <a:pt x="828" y="304"/>
                  </a:cubicBezTo>
                  <a:cubicBezTo>
                    <a:pt x="826" y="304"/>
                    <a:pt x="826" y="304"/>
                    <a:pt x="826" y="304"/>
                  </a:cubicBezTo>
                  <a:cubicBezTo>
                    <a:pt x="826" y="304"/>
                    <a:pt x="825" y="303"/>
                    <a:pt x="825" y="302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5" y="286"/>
                    <a:pt x="826" y="286"/>
                    <a:pt x="826" y="286"/>
                  </a:cubicBezTo>
                  <a:cubicBezTo>
                    <a:pt x="828" y="286"/>
                    <a:pt x="828" y="286"/>
                    <a:pt x="828" y="286"/>
                  </a:cubicBezTo>
                  <a:cubicBezTo>
                    <a:pt x="829" y="286"/>
                    <a:pt x="830" y="286"/>
                    <a:pt x="830" y="287"/>
                  </a:cubicBezTo>
                  <a:lnTo>
                    <a:pt x="830" y="302"/>
                  </a:lnTo>
                  <a:close/>
                  <a:moveTo>
                    <a:pt x="830" y="275"/>
                  </a:moveTo>
                  <a:cubicBezTo>
                    <a:pt x="830" y="276"/>
                    <a:pt x="829" y="276"/>
                    <a:pt x="828" y="276"/>
                  </a:cubicBezTo>
                  <a:cubicBezTo>
                    <a:pt x="826" y="276"/>
                    <a:pt x="826" y="276"/>
                    <a:pt x="826" y="276"/>
                  </a:cubicBezTo>
                  <a:cubicBezTo>
                    <a:pt x="826" y="276"/>
                    <a:pt x="825" y="276"/>
                    <a:pt x="825" y="275"/>
                  </a:cubicBezTo>
                  <a:cubicBezTo>
                    <a:pt x="825" y="260"/>
                    <a:pt x="825" y="260"/>
                    <a:pt x="825" y="260"/>
                  </a:cubicBezTo>
                  <a:cubicBezTo>
                    <a:pt x="825" y="259"/>
                    <a:pt x="826" y="258"/>
                    <a:pt x="826" y="258"/>
                  </a:cubicBezTo>
                  <a:cubicBezTo>
                    <a:pt x="828" y="258"/>
                    <a:pt x="828" y="258"/>
                    <a:pt x="828" y="258"/>
                  </a:cubicBezTo>
                  <a:cubicBezTo>
                    <a:pt x="829" y="258"/>
                    <a:pt x="830" y="259"/>
                    <a:pt x="830" y="260"/>
                  </a:cubicBezTo>
                  <a:lnTo>
                    <a:pt x="830" y="275"/>
                  </a:lnTo>
                  <a:close/>
                  <a:moveTo>
                    <a:pt x="840" y="371"/>
                  </a:moveTo>
                  <a:cubicBezTo>
                    <a:pt x="840" y="372"/>
                    <a:pt x="839" y="373"/>
                    <a:pt x="838" y="373"/>
                  </a:cubicBezTo>
                  <a:cubicBezTo>
                    <a:pt x="836" y="373"/>
                    <a:pt x="836" y="373"/>
                    <a:pt x="836" y="373"/>
                  </a:cubicBezTo>
                  <a:cubicBezTo>
                    <a:pt x="836" y="373"/>
                    <a:pt x="835" y="372"/>
                    <a:pt x="835" y="371"/>
                  </a:cubicBezTo>
                  <a:cubicBezTo>
                    <a:pt x="835" y="369"/>
                    <a:pt x="835" y="369"/>
                    <a:pt x="835" y="369"/>
                  </a:cubicBezTo>
                  <a:cubicBezTo>
                    <a:pt x="835" y="368"/>
                    <a:pt x="836" y="368"/>
                    <a:pt x="836" y="368"/>
                  </a:cubicBezTo>
                  <a:cubicBezTo>
                    <a:pt x="838" y="368"/>
                    <a:pt x="838" y="368"/>
                    <a:pt x="838" y="368"/>
                  </a:cubicBezTo>
                  <a:cubicBezTo>
                    <a:pt x="839" y="368"/>
                    <a:pt x="840" y="368"/>
                    <a:pt x="840" y="369"/>
                  </a:cubicBezTo>
                  <a:lnTo>
                    <a:pt x="840" y="371"/>
                  </a:lnTo>
                  <a:close/>
                  <a:moveTo>
                    <a:pt x="840" y="361"/>
                  </a:moveTo>
                  <a:cubicBezTo>
                    <a:pt x="840" y="362"/>
                    <a:pt x="839" y="363"/>
                    <a:pt x="838" y="363"/>
                  </a:cubicBezTo>
                  <a:cubicBezTo>
                    <a:pt x="836" y="363"/>
                    <a:pt x="836" y="363"/>
                    <a:pt x="836" y="363"/>
                  </a:cubicBezTo>
                  <a:cubicBezTo>
                    <a:pt x="836" y="363"/>
                    <a:pt x="835" y="362"/>
                    <a:pt x="835" y="361"/>
                  </a:cubicBezTo>
                  <a:cubicBezTo>
                    <a:pt x="835" y="359"/>
                    <a:pt x="835" y="359"/>
                    <a:pt x="835" y="359"/>
                  </a:cubicBezTo>
                  <a:cubicBezTo>
                    <a:pt x="835" y="358"/>
                    <a:pt x="836" y="358"/>
                    <a:pt x="836" y="358"/>
                  </a:cubicBezTo>
                  <a:cubicBezTo>
                    <a:pt x="838" y="358"/>
                    <a:pt x="838" y="358"/>
                    <a:pt x="838" y="358"/>
                  </a:cubicBezTo>
                  <a:cubicBezTo>
                    <a:pt x="839" y="358"/>
                    <a:pt x="840" y="358"/>
                    <a:pt x="840" y="359"/>
                  </a:cubicBezTo>
                  <a:lnTo>
                    <a:pt x="840" y="361"/>
                  </a:lnTo>
                  <a:close/>
                  <a:moveTo>
                    <a:pt x="840" y="348"/>
                  </a:moveTo>
                  <a:cubicBezTo>
                    <a:pt x="840" y="349"/>
                    <a:pt x="839" y="349"/>
                    <a:pt x="838" y="349"/>
                  </a:cubicBezTo>
                  <a:cubicBezTo>
                    <a:pt x="836" y="349"/>
                    <a:pt x="836" y="349"/>
                    <a:pt x="836" y="349"/>
                  </a:cubicBezTo>
                  <a:cubicBezTo>
                    <a:pt x="836" y="349"/>
                    <a:pt x="835" y="349"/>
                    <a:pt x="835" y="348"/>
                  </a:cubicBezTo>
                  <a:cubicBezTo>
                    <a:pt x="835" y="346"/>
                    <a:pt x="835" y="346"/>
                    <a:pt x="835" y="346"/>
                  </a:cubicBezTo>
                  <a:cubicBezTo>
                    <a:pt x="835" y="345"/>
                    <a:pt x="836" y="344"/>
                    <a:pt x="836" y="344"/>
                  </a:cubicBezTo>
                  <a:cubicBezTo>
                    <a:pt x="838" y="344"/>
                    <a:pt x="838" y="344"/>
                    <a:pt x="838" y="344"/>
                  </a:cubicBezTo>
                  <a:cubicBezTo>
                    <a:pt x="839" y="344"/>
                    <a:pt x="840" y="345"/>
                    <a:pt x="840" y="346"/>
                  </a:cubicBezTo>
                  <a:lnTo>
                    <a:pt x="840" y="348"/>
                  </a:lnTo>
                  <a:close/>
                  <a:moveTo>
                    <a:pt x="840" y="338"/>
                  </a:moveTo>
                  <a:cubicBezTo>
                    <a:pt x="840" y="339"/>
                    <a:pt x="839" y="340"/>
                    <a:pt x="838" y="340"/>
                  </a:cubicBezTo>
                  <a:cubicBezTo>
                    <a:pt x="836" y="340"/>
                    <a:pt x="836" y="340"/>
                    <a:pt x="836" y="340"/>
                  </a:cubicBezTo>
                  <a:cubicBezTo>
                    <a:pt x="836" y="340"/>
                    <a:pt x="835" y="339"/>
                    <a:pt x="835" y="338"/>
                  </a:cubicBezTo>
                  <a:cubicBezTo>
                    <a:pt x="835" y="324"/>
                    <a:pt x="835" y="324"/>
                    <a:pt x="835" y="324"/>
                  </a:cubicBezTo>
                  <a:cubicBezTo>
                    <a:pt x="835" y="323"/>
                    <a:pt x="836" y="322"/>
                    <a:pt x="836" y="322"/>
                  </a:cubicBezTo>
                  <a:cubicBezTo>
                    <a:pt x="838" y="322"/>
                    <a:pt x="838" y="322"/>
                    <a:pt x="838" y="322"/>
                  </a:cubicBezTo>
                  <a:cubicBezTo>
                    <a:pt x="839" y="322"/>
                    <a:pt x="840" y="323"/>
                    <a:pt x="840" y="324"/>
                  </a:cubicBezTo>
                  <a:lnTo>
                    <a:pt x="840" y="338"/>
                  </a:lnTo>
                  <a:close/>
                  <a:moveTo>
                    <a:pt x="840" y="311"/>
                  </a:moveTo>
                  <a:cubicBezTo>
                    <a:pt x="840" y="312"/>
                    <a:pt x="839" y="313"/>
                    <a:pt x="838" y="313"/>
                  </a:cubicBezTo>
                  <a:cubicBezTo>
                    <a:pt x="836" y="313"/>
                    <a:pt x="836" y="313"/>
                    <a:pt x="836" y="313"/>
                  </a:cubicBezTo>
                  <a:cubicBezTo>
                    <a:pt x="836" y="313"/>
                    <a:pt x="835" y="312"/>
                    <a:pt x="835" y="311"/>
                  </a:cubicBezTo>
                  <a:cubicBezTo>
                    <a:pt x="835" y="310"/>
                    <a:pt x="835" y="310"/>
                    <a:pt x="835" y="310"/>
                  </a:cubicBezTo>
                  <a:cubicBezTo>
                    <a:pt x="835" y="309"/>
                    <a:pt x="836" y="308"/>
                    <a:pt x="836" y="308"/>
                  </a:cubicBezTo>
                  <a:cubicBezTo>
                    <a:pt x="838" y="308"/>
                    <a:pt x="838" y="308"/>
                    <a:pt x="838" y="308"/>
                  </a:cubicBezTo>
                  <a:cubicBezTo>
                    <a:pt x="839" y="308"/>
                    <a:pt x="840" y="309"/>
                    <a:pt x="840" y="310"/>
                  </a:cubicBezTo>
                  <a:lnTo>
                    <a:pt x="840" y="311"/>
                  </a:lnTo>
                  <a:close/>
                  <a:moveTo>
                    <a:pt x="840" y="296"/>
                  </a:moveTo>
                  <a:cubicBezTo>
                    <a:pt x="840" y="296"/>
                    <a:pt x="839" y="297"/>
                    <a:pt x="838" y="297"/>
                  </a:cubicBezTo>
                  <a:cubicBezTo>
                    <a:pt x="836" y="297"/>
                    <a:pt x="836" y="297"/>
                    <a:pt x="836" y="297"/>
                  </a:cubicBezTo>
                  <a:cubicBezTo>
                    <a:pt x="836" y="297"/>
                    <a:pt x="835" y="296"/>
                    <a:pt x="835" y="296"/>
                  </a:cubicBezTo>
                  <a:cubicBezTo>
                    <a:pt x="835" y="294"/>
                    <a:pt x="835" y="294"/>
                    <a:pt x="835" y="294"/>
                  </a:cubicBezTo>
                  <a:cubicBezTo>
                    <a:pt x="835" y="293"/>
                    <a:pt x="836" y="292"/>
                    <a:pt x="836" y="292"/>
                  </a:cubicBezTo>
                  <a:cubicBezTo>
                    <a:pt x="838" y="292"/>
                    <a:pt x="838" y="292"/>
                    <a:pt x="838" y="292"/>
                  </a:cubicBezTo>
                  <a:cubicBezTo>
                    <a:pt x="839" y="292"/>
                    <a:pt x="840" y="293"/>
                    <a:pt x="840" y="294"/>
                  </a:cubicBezTo>
                  <a:lnTo>
                    <a:pt x="840" y="296"/>
                  </a:lnTo>
                  <a:close/>
                  <a:moveTo>
                    <a:pt x="840" y="280"/>
                  </a:moveTo>
                  <a:cubicBezTo>
                    <a:pt x="840" y="281"/>
                    <a:pt x="839" y="281"/>
                    <a:pt x="838" y="281"/>
                  </a:cubicBezTo>
                  <a:cubicBezTo>
                    <a:pt x="836" y="281"/>
                    <a:pt x="836" y="281"/>
                    <a:pt x="836" y="281"/>
                  </a:cubicBezTo>
                  <a:cubicBezTo>
                    <a:pt x="836" y="281"/>
                    <a:pt x="835" y="281"/>
                    <a:pt x="835" y="280"/>
                  </a:cubicBezTo>
                  <a:cubicBezTo>
                    <a:pt x="835" y="265"/>
                    <a:pt x="835" y="265"/>
                    <a:pt x="835" y="265"/>
                  </a:cubicBezTo>
                  <a:cubicBezTo>
                    <a:pt x="835" y="264"/>
                    <a:pt x="836" y="263"/>
                    <a:pt x="836" y="263"/>
                  </a:cubicBezTo>
                  <a:cubicBezTo>
                    <a:pt x="838" y="263"/>
                    <a:pt x="838" y="263"/>
                    <a:pt x="838" y="263"/>
                  </a:cubicBezTo>
                  <a:cubicBezTo>
                    <a:pt x="839" y="263"/>
                    <a:pt x="840" y="264"/>
                    <a:pt x="840" y="265"/>
                  </a:cubicBezTo>
                  <a:lnTo>
                    <a:pt x="840" y="280"/>
                  </a:lnTo>
                  <a:close/>
                  <a:moveTo>
                    <a:pt x="1039" y="386"/>
                  </a:moveTo>
                  <a:cubicBezTo>
                    <a:pt x="1035" y="386"/>
                    <a:pt x="1035" y="386"/>
                    <a:pt x="1035" y="386"/>
                  </a:cubicBezTo>
                  <a:cubicBezTo>
                    <a:pt x="1035" y="382"/>
                    <a:pt x="1035" y="382"/>
                    <a:pt x="1035" y="382"/>
                  </a:cubicBezTo>
                  <a:cubicBezTo>
                    <a:pt x="1039" y="382"/>
                    <a:pt x="1039" y="382"/>
                    <a:pt x="1039" y="382"/>
                  </a:cubicBezTo>
                  <a:lnTo>
                    <a:pt x="1039" y="386"/>
                  </a:lnTo>
                  <a:close/>
                  <a:moveTo>
                    <a:pt x="1039" y="381"/>
                  </a:moveTo>
                  <a:cubicBezTo>
                    <a:pt x="1035" y="381"/>
                    <a:pt x="1035" y="381"/>
                    <a:pt x="1035" y="381"/>
                  </a:cubicBezTo>
                  <a:cubicBezTo>
                    <a:pt x="1035" y="377"/>
                    <a:pt x="1035" y="377"/>
                    <a:pt x="1035" y="377"/>
                  </a:cubicBezTo>
                  <a:cubicBezTo>
                    <a:pt x="1039" y="377"/>
                    <a:pt x="1039" y="377"/>
                    <a:pt x="1039" y="377"/>
                  </a:cubicBezTo>
                  <a:lnTo>
                    <a:pt x="1039" y="381"/>
                  </a:lnTo>
                  <a:close/>
                  <a:moveTo>
                    <a:pt x="1039" y="340"/>
                  </a:moveTo>
                  <a:cubicBezTo>
                    <a:pt x="1035" y="340"/>
                    <a:pt x="1035" y="340"/>
                    <a:pt x="1035" y="340"/>
                  </a:cubicBezTo>
                  <a:cubicBezTo>
                    <a:pt x="1035" y="336"/>
                    <a:pt x="1035" y="336"/>
                    <a:pt x="1035" y="336"/>
                  </a:cubicBezTo>
                  <a:cubicBezTo>
                    <a:pt x="1039" y="336"/>
                    <a:pt x="1039" y="336"/>
                    <a:pt x="1039" y="336"/>
                  </a:cubicBezTo>
                  <a:lnTo>
                    <a:pt x="1039" y="340"/>
                  </a:lnTo>
                  <a:close/>
                  <a:moveTo>
                    <a:pt x="1039" y="335"/>
                  </a:moveTo>
                  <a:cubicBezTo>
                    <a:pt x="1035" y="335"/>
                    <a:pt x="1035" y="335"/>
                    <a:pt x="1035" y="335"/>
                  </a:cubicBezTo>
                  <a:cubicBezTo>
                    <a:pt x="1035" y="331"/>
                    <a:pt x="1035" y="331"/>
                    <a:pt x="1035" y="331"/>
                  </a:cubicBezTo>
                  <a:cubicBezTo>
                    <a:pt x="1039" y="331"/>
                    <a:pt x="1039" y="331"/>
                    <a:pt x="1039" y="331"/>
                  </a:cubicBezTo>
                  <a:lnTo>
                    <a:pt x="1039" y="335"/>
                  </a:lnTo>
                  <a:close/>
                  <a:moveTo>
                    <a:pt x="1039" y="328"/>
                  </a:moveTo>
                  <a:cubicBezTo>
                    <a:pt x="1035" y="328"/>
                    <a:pt x="1035" y="328"/>
                    <a:pt x="1035" y="328"/>
                  </a:cubicBezTo>
                  <a:cubicBezTo>
                    <a:pt x="1035" y="325"/>
                    <a:pt x="1035" y="325"/>
                    <a:pt x="1035" y="325"/>
                  </a:cubicBezTo>
                  <a:cubicBezTo>
                    <a:pt x="1039" y="325"/>
                    <a:pt x="1039" y="325"/>
                    <a:pt x="1039" y="325"/>
                  </a:cubicBezTo>
                  <a:lnTo>
                    <a:pt x="1039" y="328"/>
                  </a:lnTo>
                  <a:close/>
                  <a:moveTo>
                    <a:pt x="1039" y="323"/>
                  </a:moveTo>
                  <a:cubicBezTo>
                    <a:pt x="1035" y="323"/>
                    <a:pt x="1035" y="323"/>
                    <a:pt x="1035" y="323"/>
                  </a:cubicBezTo>
                  <a:cubicBezTo>
                    <a:pt x="1035" y="320"/>
                    <a:pt x="1035" y="320"/>
                    <a:pt x="1035" y="320"/>
                  </a:cubicBezTo>
                  <a:cubicBezTo>
                    <a:pt x="1039" y="320"/>
                    <a:pt x="1039" y="320"/>
                    <a:pt x="1039" y="320"/>
                  </a:cubicBezTo>
                  <a:lnTo>
                    <a:pt x="1039" y="323"/>
                  </a:lnTo>
                  <a:close/>
                  <a:moveTo>
                    <a:pt x="1039" y="282"/>
                  </a:moveTo>
                  <a:cubicBezTo>
                    <a:pt x="1035" y="282"/>
                    <a:pt x="1035" y="282"/>
                    <a:pt x="1035" y="282"/>
                  </a:cubicBezTo>
                  <a:cubicBezTo>
                    <a:pt x="1035" y="279"/>
                    <a:pt x="1035" y="279"/>
                    <a:pt x="1035" y="279"/>
                  </a:cubicBezTo>
                  <a:cubicBezTo>
                    <a:pt x="1039" y="279"/>
                    <a:pt x="1039" y="279"/>
                    <a:pt x="1039" y="279"/>
                  </a:cubicBezTo>
                  <a:lnTo>
                    <a:pt x="1039" y="282"/>
                  </a:lnTo>
                  <a:close/>
                  <a:moveTo>
                    <a:pt x="1039" y="277"/>
                  </a:moveTo>
                  <a:cubicBezTo>
                    <a:pt x="1035" y="277"/>
                    <a:pt x="1035" y="277"/>
                    <a:pt x="1035" y="277"/>
                  </a:cubicBezTo>
                  <a:cubicBezTo>
                    <a:pt x="1035" y="274"/>
                    <a:pt x="1035" y="274"/>
                    <a:pt x="1035" y="274"/>
                  </a:cubicBezTo>
                  <a:cubicBezTo>
                    <a:pt x="1039" y="274"/>
                    <a:pt x="1039" y="274"/>
                    <a:pt x="1039" y="274"/>
                  </a:cubicBezTo>
                  <a:lnTo>
                    <a:pt x="1039" y="277"/>
                  </a:lnTo>
                  <a:close/>
                  <a:moveTo>
                    <a:pt x="1043" y="386"/>
                  </a:moveTo>
                  <a:cubicBezTo>
                    <a:pt x="1040" y="386"/>
                    <a:pt x="1040" y="386"/>
                    <a:pt x="1040" y="386"/>
                  </a:cubicBezTo>
                  <a:cubicBezTo>
                    <a:pt x="1040" y="382"/>
                    <a:pt x="1040" y="382"/>
                    <a:pt x="1040" y="382"/>
                  </a:cubicBezTo>
                  <a:cubicBezTo>
                    <a:pt x="1043" y="382"/>
                    <a:pt x="1043" y="382"/>
                    <a:pt x="1043" y="382"/>
                  </a:cubicBezTo>
                  <a:lnTo>
                    <a:pt x="1043" y="386"/>
                  </a:lnTo>
                  <a:close/>
                  <a:moveTo>
                    <a:pt x="1043" y="381"/>
                  </a:moveTo>
                  <a:cubicBezTo>
                    <a:pt x="1040" y="381"/>
                    <a:pt x="1040" y="381"/>
                    <a:pt x="1040" y="381"/>
                  </a:cubicBezTo>
                  <a:cubicBezTo>
                    <a:pt x="1040" y="377"/>
                    <a:pt x="1040" y="377"/>
                    <a:pt x="1040" y="377"/>
                  </a:cubicBezTo>
                  <a:cubicBezTo>
                    <a:pt x="1043" y="377"/>
                    <a:pt x="1043" y="377"/>
                    <a:pt x="1043" y="377"/>
                  </a:cubicBezTo>
                  <a:lnTo>
                    <a:pt x="1043" y="381"/>
                  </a:lnTo>
                  <a:close/>
                  <a:moveTo>
                    <a:pt x="1043" y="340"/>
                  </a:moveTo>
                  <a:cubicBezTo>
                    <a:pt x="1040" y="340"/>
                    <a:pt x="1040" y="340"/>
                    <a:pt x="1040" y="340"/>
                  </a:cubicBezTo>
                  <a:cubicBezTo>
                    <a:pt x="1040" y="336"/>
                    <a:pt x="1040" y="336"/>
                    <a:pt x="1040" y="336"/>
                  </a:cubicBezTo>
                  <a:cubicBezTo>
                    <a:pt x="1043" y="336"/>
                    <a:pt x="1043" y="336"/>
                    <a:pt x="1043" y="336"/>
                  </a:cubicBezTo>
                  <a:lnTo>
                    <a:pt x="1043" y="340"/>
                  </a:lnTo>
                  <a:close/>
                  <a:moveTo>
                    <a:pt x="1043" y="335"/>
                  </a:moveTo>
                  <a:cubicBezTo>
                    <a:pt x="1040" y="335"/>
                    <a:pt x="1040" y="335"/>
                    <a:pt x="1040" y="335"/>
                  </a:cubicBezTo>
                  <a:cubicBezTo>
                    <a:pt x="1040" y="331"/>
                    <a:pt x="1040" y="331"/>
                    <a:pt x="1040" y="331"/>
                  </a:cubicBezTo>
                  <a:cubicBezTo>
                    <a:pt x="1043" y="331"/>
                    <a:pt x="1043" y="331"/>
                    <a:pt x="1043" y="331"/>
                  </a:cubicBezTo>
                  <a:lnTo>
                    <a:pt x="1043" y="335"/>
                  </a:lnTo>
                  <a:close/>
                  <a:moveTo>
                    <a:pt x="1043" y="328"/>
                  </a:moveTo>
                  <a:cubicBezTo>
                    <a:pt x="1040" y="328"/>
                    <a:pt x="1040" y="328"/>
                    <a:pt x="1040" y="328"/>
                  </a:cubicBezTo>
                  <a:cubicBezTo>
                    <a:pt x="1040" y="325"/>
                    <a:pt x="1040" y="325"/>
                    <a:pt x="1040" y="325"/>
                  </a:cubicBezTo>
                  <a:cubicBezTo>
                    <a:pt x="1043" y="325"/>
                    <a:pt x="1043" y="325"/>
                    <a:pt x="1043" y="325"/>
                  </a:cubicBezTo>
                  <a:lnTo>
                    <a:pt x="1043" y="328"/>
                  </a:lnTo>
                  <a:close/>
                  <a:moveTo>
                    <a:pt x="1043" y="323"/>
                  </a:moveTo>
                  <a:cubicBezTo>
                    <a:pt x="1040" y="323"/>
                    <a:pt x="1040" y="323"/>
                    <a:pt x="1040" y="323"/>
                  </a:cubicBezTo>
                  <a:cubicBezTo>
                    <a:pt x="1040" y="320"/>
                    <a:pt x="1040" y="320"/>
                    <a:pt x="1040" y="320"/>
                  </a:cubicBezTo>
                  <a:cubicBezTo>
                    <a:pt x="1043" y="320"/>
                    <a:pt x="1043" y="320"/>
                    <a:pt x="1043" y="320"/>
                  </a:cubicBezTo>
                  <a:lnTo>
                    <a:pt x="1043" y="323"/>
                  </a:lnTo>
                  <a:close/>
                  <a:moveTo>
                    <a:pt x="1043" y="282"/>
                  </a:moveTo>
                  <a:cubicBezTo>
                    <a:pt x="1040" y="282"/>
                    <a:pt x="1040" y="282"/>
                    <a:pt x="1040" y="282"/>
                  </a:cubicBezTo>
                  <a:cubicBezTo>
                    <a:pt x="1040" y="279"/>
                    <a:pt x="1040" y="279"/>
                    <a:pt x="1040" y="279"/>
                  </a:cubicBezTo>
                  <a:cubicBezTo>
                    <a:pt x="1043" y="279"/>
                    <a:pt x="1043" y="279"/>
                    <a:pt x="1043" y="279"/>
                  </a:cubicBezTo>
                  <a:lnTo>
                    <a:pt x="1043" y="282"/>
                  </a:lnTo>
                  <a:close/>
                  <a:moveTo>
                    <a:pt x="1043" y="277"/>
                  </a:moveTo>
                  <a:cubicBezTo>
                    <a:pt x="1040" y="277"/>
                    <a:pt x="1040" y="277"/>
                    <a:pt x="1040" y="277"/>
                  </a:cubicBezTo>
                  <a:cubicBezTo>
                    <a:pt x="1040" y="274"/>
                    <a:pt x="1040" y="274"/>
                    <a:pt x="1040" y="274"/>
                  </a:cubicBezTo>
                  <a:cubicBezTo>
                    <a:pt x="1043" y="274"/>
                    <a:pt x="1043" y="274"/>
                    <a:pt x="1043" y="274"/>
                  </a:cubicBezTo>
                  <a:lnTo>
                    <a:pt x="1043" y="277"/>
                  </a:lnTo>
                  <a:close/>
                  <a:moveTo>
                    <a:pt x="1050" y="374"/>
                  </a:moveTo>
                  <a:cubicBezTo>
                    <a:pt x="1047" y="374"/>
                    <a:pt x="1047" y="374"/>
                    <a:pt x="1047" y="374"/>
                  </a:cubicBezTo>
                  <a:cubicBezTo>
                    <a:pt x="1047" y="371"/>
                    <a:pt x="1047" y="371"/>
                    <a:pt x="1047" y="371"/>
                  </a:cubicBezTo>
                  <a:cubicBezTo>
                    <a:pt x="1050" y="371"/>
                    <a:pt x="1050" y="371"/>
                    <a:pt x="1050" y="371"/>
                  </a:cubicBezTo>
                  <a:lnTo>
                    <a:pt x="1050" y="374"/>
                  </a:lnTo>
                  <a:close/>
                  <a:moveTo>
                    <a:pt x="1050" y="369"/>
                  </a:moveTo>
                  <a:cubicBezTo>
                    <a:pt x="1047" y="369"/>
                    <a:pt x="1047" y="369"/>
                    <a:pt x="1047" y="369"/>
                  </a:cubicBezTo>
                  <a:cubicBezTo>
                    <a:pt x="1047" y="366"/>
                    <a:pt x="1047" y="366"/>
                    <a:pt x="1047" y="366"/>
                  </a:cubicBezTo>
                  <a:cubicBezTo>
                    <a:pt x="1050" y="366"/>
                    <a:pt x="1050" y="366"/>
                    <a:pt x="1050" y="366"/>
                  </a:cubicBezTo>
                  <a:lnTo>
                    <a:pt x="1050" y="369"/>
                  </a:lnTo>
                  <a:close/>
                  <a:moveTo>
                    <a:pt x="1050" y="351"/>
                  </a:moveTo>
                  <a:cubicBezTo>
                    <a:pt x="1047" y="351"/>
                    <a:pt x="1047" y="351"/>
                    <a:pt x="1047" y="351"/>
                  </a:cubicBezTo>
                  <a:cubicBezTo>
                    <a:pt x="1047" y="348"/>
                    <a:pt x="1047" y="348"/>
                    <a:pt x="1047" y="348"/>
                  </a:cubicBezTo>
                  <a:cubicBezTo>
                    <a:pt x="1050" y="348"/>
                    <a:pt x="1050" y="348"/>
                    <a:pt x="1050" y="348"/>
                  </a:cubicBezTo>
                  <a:lnTo>
                    <a:pt x="1050" y="351"/>
                  </a:lnTo>
                  <a:close/>
                  <a:moveTo>
                    <a:pt x="1050" y="346"/>
                  </a:moveTo>
                  <a:cubicBezTo>
                    <a:pt x="1047" y="346"/>
                    <a:pt x="1047" y="346"/>
                    <a:pt x="1047" y="346"/>
                  </a:cubicBezTo>
                  <a:cubicBezTo>
                    <a:pt x="1047" y="343"/>
                    <a:pt x="1047" y="343"/>
                    <a:pt x="1047" y="343"/>
                  </a:cubicBezTo>
                  <a:cubicBezTo>
                    <a:pt x="1050" y="343"/>
                    <a:pt x="1050" y="343"/>
                    <a:pt x="1050" y="343"/>
                  </a:cubicBezTo>
                  <a:lnTo>
                    <a:pt x="1050" y="346"/>
                  </a:lnTo>
                  <a:close/>
                  <a:moveTo>
                    <a:pt x="1050" y="317"/>
                  </a:moveTo>
                  <a:cubicBezTo>
                    <a:pt x="1047" y="317"/>
                    <a:pt x="1047" y="317"/>
                    <a:pt x="1047" y="317"/>
                  </a:cubicBezTo>
                  <a:cubicBezTo>
                    <a:pt x="1047" y="313"/>
                    <a:pt x="1047" y="313"/>
                    <a:pt x="1047" y="313"/>
                  </a:cubicBezTo>
                  <a:cubicBezTo>
                    <a:pt x="1050" y="313"/>
                    <a:pt x="1050" y="313"/>
                    <a:pt x="1050" y="313"/>
                  </a:cubicBezTo>
                  <a:lnTo>
                    <a:pt x="1050" y="317"/>
                  </a:lnTo>
                  <a:close/>
                  <a:moveTo>
                    <a:pt x="1050" y="312"/>
                  </a:moveTo>
                  <a:cubicBezTo>
                    <a:pt x="1047" y="312"/>
                    <a:pt x="1047" y="312"/>
                    <a:pt x="1047" y="312"/>
                  </a:cubicBezTo>
                  <a:cubicBezTo>
                    <a:pt x="1047" y="308"/>
                    <a:pt x="1047" y="308"/>
                    <a:pt x="1047" y="308"/>
                  </a:cubicBezTo>
                  <a:cubicBezTo>
                    <a:pt x="1050" y="308"/>
                    <a:pt x="1050" y="308"/>
                    <a:pt x="1050" y="308"/>
                  </a:cubicBezTo>
                  <a:lnTo>
                    <a:pt x="1050" y="312"/>
                  </a:lnTo>
                  <a:close/>
                  <a:moveTo>
                    <a:pt x="1050" y="293"/>
                  </a:moveTo>
                  <a:cubicBezTo>
                    <a:pt x="1047" y="293"/>
                    <a:pt x="1047" y="293"/>
                    <a:pt x="1047" y="293"/>
                  </a:cubicBezTo>
                  <a:cubicBezTo>
                    <a:pt x="1047" y="290"/>
                    <a:pt x="1047" y="290"/>
                    <a:pt x="1047" y="290"/>
                  </a:cubicBezTo>
                  <a:cubicBezTo>
                    <a:pt x="1050" y="290"/>
                    <a:pt x="1050" y="290"/>
                    <a:pt x="1050" y="290"/>
                  </a:cubicBezTo>
                  <a:lnTo>
                    <a:pt x="1050" y="293"/>
                  </a:lnTo>
                  <a:close/>
                  <a:moveTo>
                    <a:pt x="1050" y="289"/>
                  </a:moveTo>
                  <a:cubicBezTo>
                    <a:pt x="1047" y="289"/>
                    <a:pt x="1047" y="289"/>
                    <a:pt x="1047" y="289"/>
                  </a:cubicBezTo>
                  <a:cubicBezTo>
                    <a:pt x="1047" y="285"/>
                    <a:pt x="1047" y="285"/>
                    <a:pt x="1047" y="285"/>
                  </a:cubicBezTo>
                  <a:cubicBezTo>
                    <a:pt x="1050" y="285"/>
                    <a:pt x="1050" y="285"/>
                    <a:pt x="1050" y="285"/>
                  </a:cubicBezTo>
                  <a:lnTo>
                    <a:pt x="1050" y="289"/>
                  </a:lnTo>
                  <a:close/>
                  <a:moveTo>
                    <a:pt x="1055" y="374"/>
                  </a:moveTo>
                  <a:cubicBezTo>
                    <a:pt x="1051" y="374"/>
                    <a:pt x="1051" y="374"/>
                    <a:pt x="1051" y="374"/>
                  </a:cubicBezTo>
                  <a:cubicBezTo>
                    <a:pt x="1051" y="371"/>
                    <a:pt x="1051" y="371"/>
                    <a:pt x="1051" y="371"/>
                  </a:cubicBezTo>
                  <a:cubicBezTo>
                    <a:pt x="1055" y="371"/>
                    <a:pt x="1055" y="371"/>
                    <a:pt x="1055" y="371"/>
                  </a:cubicBezTo>
                  <a:lnTo>
                    <a:pt x="1055" y="374"/>
                  </a:lnTo>
                  <a:close/>
                  <a:moveTo>
                    <a:pt x="1055" y="369"/>
                  </a:moveTo>
                  <a:cubicBezTo>
                    <a:pt x="1051" y="369"/>
                    <a:pt x="1051" y="369"/>
                    <a:pt x="1051" y="369"/>
                  </a:cubicBezTo>
                  <a:cubicBezTo>
                    <a:pt x="1051" y="366"/>
                    <a:pt x="1051" y="366"/>
                    <a:pt x="1051" y="366"/>
                  </a:cubicBezTo>
                  <a:cubicBezTo>
                    <a:pt x="1055" y="366"/>
                    <a:pt x="1055" y="366"/>
                    <a:pt x="1055" y="366"/>
                  </a:cubicBezTo>
                  <a:lnTo>
                    <a:pt x="1055" y="369"/>
                  </a:lnTo>
                  <a:close/>
                  <a:moveTo>
                    <a:pt x="1055" y="351"/>
                  </a:moveTo>
                  <a:cubicBezTo>
                    <a:pt x="1051" y="351"/>
                    <a:pt x="1051" y="351"/>
                    <a:pt x="1051" y="351"/>
                  </a:cubicBezTo>
                  <a:cubicBezTo>
                    <a:pt x="1051" y="348"/>
                    <a:pt x="1051" y="348"/>
                    <a:pt x="1051" y="348"/>
                  </a:cubicBezTo>
                  <a:cubicBezTo>
                    <a:pt x="1055" y="348"/>
                    <a:pt x="1055" y="348"/>
                    <a:pt x="1055" y="348"/>
                  </a:cubicBezTo>
                  <a:lnTo>
                    <a:pt x="1055" y="351"/>
                  </a:lnTo>
                  <a:close/>
                  <a:moveTo>
                    <a:pt x="1055" y="346"/>
                  </a:moveTo>
                  <a:cubicBezTo>
                    <a:pt x="1051" y="346"/>
                    <a:pt x="1051" y="346"/>
                    <a:pt x="1051" y="346"/>
                  </a:cubicBezTo>
                  <a:cubicBezTo>
                    <a:pt x="1051" y="343"/>
                    <a:pt x="1051" y="343"/>
                    <a:pt x="1051" y="343"/>
                  </a:cubicBezTo>
                  <a:cubicBezTo>
                    <a:pt x="1055" y="343"/>
                    <a:pt x="1055" y="343"/>
                    <a:pt x="1055" y="343"/>
                  </a:cubicBezTo>
                  <a:lnTo>
                    <a:pt x="1055" y="346"/>
                  </a:lnTo>
                  <a:close/>
                  <a:moveTo>
                    <a:pt x="1055" y="317"/>
                  </a:moveTo>
                  <a:cubicBezTo>
                    <a:pt x="1051" y="317"/>
                    <a:pt x="1051" y="317"/>
                    <a:pt x="1051" y="317"/>
                  </a:cubicBezTo>
                  <a:cubicBezTo>
                    <a:pt x="1051" y="313"/>
                    <a:pt x="1051" y="313"/>
                    <a:pt x="1051" y="313"/>
                  </a:cubicBezTo>
                  <a:cubicBezTo>
                    <a:pt x="1055" y="313"/>
                    <a:pt x="1055" y="313"/>
                    <a:pt x="1055" y="313"/>
                  </a:cubicBezTo>
                  <a:lnTo>
                    <a:pt x="1055" y="317"/>
                  </a:lnTo>
                  <a:close/>
                  <a:moveTo>
                    <a:pt x="1055" y="312"/>
                  </a:moveTo>
                  <a:cubicBezTo>
                    <a:pt x="1051" y="312"/>
                    <a:pt x="1051" y="312"/>
                    <a:pt x="1051" y="312"/>
                  </a:cubicBezTo>
                  <a:cubicBezTo>
                    <a:pt x="1051" y="308"/>
                    <a:pt x="1051" y="308"/>
                    <a:pt x="1051" y="308"/>
                  </a:cubicBezTo>
                  <a:cubicBezTo>
                    <a:pt x="1055" y="308"/>
                    <a:pt x="1055" y="308"/>
                    <a:pt x="1055" y="308"/>
                  </a:cubicBezTo>
                  <a:lnTo>
                    <a:pt x="1055" y="312"/>
                  </a:lnTo>
                  <a:close/>
                  <a:moveTo>
                    <a:pt x="1055" y="293"/>
                  </a:moveTo>
                  <a:cubicBezTo>
                    <a:pt x="1051" y="293"/>
                    <a:pt x="1051" y="293"/>
                    <a:pt x="1051" y="293"/>
                  </a:cubicBezTo>
                  <a:cubicBezTo>
                    <a:pt x="1051" y="290"/>
                    <a:pt x="1051" y="290"/>
                    <a:pt x="1051" y="290"/>
                  </a:cubicBezTo>
                  <a:cubicBezTo>
                    <a:pt x="1055" y="290"/>
                    <a:pt x="1055" y="290"/>
                    <a:pt x="1055" y="290"/>
                  </a:cubicBezTo>
                  <a:lnTo>
                    <a:pt x="1055" y="293"/>
                  </a:lnTo>
                  <a:close/>
                  <a:moveTo>
                    <a:pt x="1055" y="289"/>
                  </a:moveTo>
                  <a:cubicBezTo>
                    <a:pt x="1051" y="289"/>
                    <a:pt x="1051" y="289"/>
                    <a:pt x="1051" y="289"/>
                  </a:cubicBezTo>
                  <a:cubicBezTo>
                    <a:pt x="1051" y="285"/>
                    <a:pt x="1051" y="285"/>
                    <a:pt x="1051" y="285"/>
                  </a:cubicBezTo>
                  <a:cubicBezTo>
                    <a:pt x="1055" y="285"/>
                    <a:pt x="1055" y="285"/>
                    <a:pt x="1055" y="285"/>
                  </a:cubicBezTo>
                  <a:lnTo>
                    <a:pt x="1055" y="289"/>
                  </a:lnTo>
                  <a:close/>
                  <a:moveTo>
                    <a:pt x="1061" y="363"/>
                  </a:moveTo>
                  <a:cubicBezTo>
                    <a:pt x="1058" y="363"/>
                    <a:pt x="1058" y="363"/>
                    <a:pt x="1058" y="363"/>
                  </a:cubicBezTo>
                  <a:cubicBezTo>
                    <a:pt x="1058" y="359"/>
                    <a:pt x="1058" y="359"/>
                    <a:pt x="1058" y="359"/>
                  </a:cubicBezTo>
                  <a:cubicBezTo>
                    <a:pt x="1061" y="359"/>
                    <a:pt x="1061" y="359"/>
                    <a:pt x="1061" y="359"/>
                  </a:cubicBezTo>
                  <a:lnTo>
                    <a:pt x="1061" y="363"/>
                  </a:lnTo>
                  <a:close/>
                  <a:moveTo>
                    <a:pt x="1061" y="358"/>
                  </a:moveTo>
                  <a:cubicBezTo>
                    <a:pt x="1058" y="358"/>
                    <a:pt x="1058" y="358"/>
                    <a:pt x="1058" y="358"/>
                  </a:cubicBezTo>
                  <a:cubicBezTo>
                    <a:pt x="1058" y="354"/>
                    <a:pt x="1058" y="354"/>
                    <a:pt x="1058" y="354"/>
                  </a:cubicBezTo>
                  <a:cubicBezTo>
                    <a:pt x="1061" y="354"/>
                    <a:pt x="1061" y="354"/>
                    <a:pt x="1061" y="354"/>
                  </a:cubicBezTo>
                  <a:lnTo>
                    <a:pt x="1061" y="358"/>
                  </a:lnTo>
                  <a:close/>
                  <a:moveTo>
                    <a:pt x="1061" y="305"/>
                  </a:moveTo>
                  <a:cubicBezTo>
                    <a:pt x="1058" y="305"/>
                    <a:pt x="1058" y="305"/>
                    <a:pt x="1058" y="305"/>
                  </a:cubicBezTo>
                  <a:cubicBezTo>
                    <a:pt x="1058" y="302"/>
                    <a:pt x="1058" y="302"/>
                    <a:pt x="1058" y="302"/>
                  </a:cubicBezTo>
                  <a:cubicBezTo>
                    <a:pt x="1061" y="302"/>
                    <a:pt x="1061" y="302"/>
                    <a:pt x="1061" y="302"/>
                  </a:cubicBezTo>
                  <a:lnTo>
                    <a:pt x="1061" y="305"/>
                  </a:lnTo>
                  <a:close/>
                  <a:moveTo>
                    <a:pt x="1061" y="300"/>
                  </a:moveTo>
                  <a:cubicBezTo>
                    <a:pt x="1058" y="300"/>
                    <a:pt x="1058" y="300"/>
                    <a:pt x="1058" y="300"/>
                  </a:cubicBezTo>
                  <a:cubicBezTo>
                    <a:pt x="1058" y="297"/>
                    <a:pt x="1058" y="297"/>
                    <a:pt x="1058" y="297"/>
                  </a:cubicBezTo>
                  <a:cubicBezTo>
                    <a:pt x="1061" y="297"/>
                    <a:pt x="1061" y="297"/>
                    <a:pt x="1061" y="297"/>
                  </a:cubicBezTo>
                  <a:lnTo>
                    <a:pt x="1061" y="300"/>
                  </a:lnTo>
                  <a:close/>
                  <a:moveTo>
                    <a:pt x="1062" y="264"/>
                  </a:moveTo>
                  <a:cubicBezTo>
                    <a:pt x="1054" y="264"/>
                    <a:pt x="1054" y="264"/>
                    <a:pt x="1054" y="264"/>
                  </a:cubicBezTo>
                  <a:cubicBezTo>
                    <a:pt x="1054" y="256"/>
                    <a:pt x="1054" y="256"/>
                    <a:pt x="1054" y="256"/>
                  </a:cubicBezTo>
                  <a:cubicBezTo>
                    <a:pt x="1062" y="256"/>
                    <a:pt x="1062" y="256"/>
                    <a:pt x="1062" y="256"/>
                  </a:cubicBezTo>
                  <a:lnTo>
                    <a:pt x="1062" y="264"/>
                  </a:lnTo>
                  <a:close/>
                  <a:moveTo>
                    <a:pt x="1062" y="252"/>
                  </a:moveTo>
                  <a:cubicBezTo>
                    <a:pt x="1054" y="252"/>
                    <a:pt x="1054" y="252"/>
                    <a:pt x="1054" y="252"/>
                  </a:cubicBezTo>
                  <a:cubicBezTo>
                    <a:pt x="1054" y="244"/>
                    <a:pt x="1054" y="244"/>
                    <a:pt x="1054" y="244"/>
                  </a:cubicBezTo>
                  <a:cubicBezTo>
                    <a:pt x="1062" y="244"/>
                    <a:pt x="1062" y="244"/>
                    <a:pt x="1062" y="244"/>
                  </a:cubicBezTo>
                  <a:lnTo>
                    <a:pt x="1062" y="252"/>
                  </a:lnTo>
                  <a:close/>
                  <a:moveTo>
                    <a:pt x="1066" y="363"/>
                  </a:moveTo>
                  <a:cubicBezTo>
                    <a:pt x="1063" y="363"/>
                    <a:pt x="1063" y="363"/>
                    <a:pt x="1063" y="363"/>
                  </a:cubicBezTo>
                  <a:cubicBezTo>
                    <a:pt x="1063" y="359"/>
                    <a:pt x="1063" y="359"/>
                    <a:pt x="1063" y="359"/>
                  </a:cubicBezTo>
                  <a:cubicBezTo>
                    <a:pt x="1066" y="359"/>
                    <a:pt x="1066" y="359"/>
                    <a:pt x="1066" y="359"/>
                  </a:cubicBezTo>
                  <a:lnTo>
                    <a:pt x="1066" y="363"/>
                  </a:lnTo>
                  <a:close/>
                  <a:moveTo>
                    <a:pt x="1066" y="358"/>
                  </a:moveTo>
                  <a:cubicBezTo>
                    <a:pt x="1063" y="358"/>
                    <a:pt x="1063" y="358"/>
                    <a:pt x="1063" y="358"/>
                  </a:cubicBezTo>
                  <a:cubicBezTo>
                    <a:pt x="1063" y="354"/>
                    <a:pt x="1063" y="354"/>
                    <a:pt x="1063" y="354"/>
                  </a:cubicBezTo>
                  <a:cubicBezTo>
                    <a:pt x="1066" y="354"/>
                    <a:pt x="1066" y="354"/>
                    <a:pt x="1066" y="354"/>
                  </a:cubicBezTo>
                  <a:lnTo>
                    <a:pt x="1066" y="358"/>
                  </a:lnTo>
                  <a:close/>
                  <a:moveTo>
                    <a:pt x="1066" y="305"/>
                  </a:moveTo>
                  <a:cubicBezTo>
                    <a:pt x="1063" y="305"/>
                    <a:pt x="1063" y="305"/>
                    <a:pt x="1063" y="305"/>
                  </a:cubicBezTo>
                  <a:cubicBezTo>
                    <a:pt x="1063" y="302"/>
                    <a:pt x="1063" y="302"/>
                    <a:pt x="1063" y="302"/>
                  </a:cubicBezTo>
                  <a:cubicBezTo>
                    <a:pt x="1066" y="302"/>
                    <a:pt x="1066" y="302"/>
                    <a:pt x="1066" y="302"/>
                  </a:cubicBezTo>
                  <a:lnTo>
                    <a:pt x="1066" y="305"/>
                  </a:lnTo>
                  <a:close/>
                  <a:moveTo>
                    <a:pt x="1066" y="300"/>
                  </a:moveTo>
                  <a:cubicBezTo>
                    <a:pt x="1063" y="300"/>
                    <a:pt x="1063" y="300"/>
                    <a:pt x="1063" y="300"/>
                  </a:cubicBezTo>
                  <a:cubicBezTo>
                    <a:pt x="1063" y="297"/>
                    <a:pt x="1063" y="297"/>
                    <a:pt x="1063" y="297"/>
                  </a:cubicBezTo>
                  <a:cubicBezTo>
                    <a:pt x="1066" y="297"/>
                    <a:pt x="1066" y="297"/>
                    <a:pt x="1066" y="297"/>
                  </a:cubicBezTo>
                  <a:lnTo>
                    <a:pt x="1066" y="300"/>
                  </a:lnTo>
                  <a:close/>
                  <a:moveTo>
                    <a:pt x="1072" y="374"/>
                  </a:moveTo>
                  <a:cubicBezTo>
                    <a:pt x="1069" y="374"/>
                    <a:pt x="1069" y="374"/>
                    <a:pt x="1069" y="374"/>
                  </a:cubicBezTo>
                  <a:cubicBezTo>
                    <a:pt x="1069" y="371"/>
                    <a:pt x="1069" y="371"/>
                    <a:pt x="1069" y="371"/>
                  </a:cubicBezTo>
                  <a:cubicBezTo>
                    <a:pt x="1072" y="371"/>
                    <a:pt x="1072" y="371"/>
                    <a:pt x="1072" y="371"/>
                  </a:cubicBezTo>
                  <a:lnTo>
                    <a:pt x="1072" y="374"/>
                  </a:lnTo>
                  <a:close/>
                  <a:moveTo>
                    <a:pt x="1072" y="369"/>
                  </a:moveTo>
                  <a:cubicBezTo>
                    <a:pt x="1069" y="369"/>
                    <a:pt x="1069" y="369"/>
                    <a:pt x="1069" y="369"/>
                  </a:cubicBezTo>
                  <a:cubicBezTo>
                    <a:pt x="1069" y="366"/>
                    <a:pt x="1069" y="366"/>
                    <a:pt x="1069" y="366"/>
                  </a:cubicBezTo>
                  <a:cubicBezTo>
                    <a:pt x="1072" y="366"/>
                    <a:pt x="1072" y="366"/>
                    <a:pt x="1072" y="366"/>
                  </a:cubicBezTo>
                  <a:lnTo>
                    <a:pt x="1072" y="369"/>
                  </a:lnTo>
                  <a:close/>
                  <a:moveTo>
                    <a:pt x="1072" y="351"/>
                  </a:moveTo>
                  <a:cubicBezTo>
                    <a:pt x="1069" y="351"/>
                    <a:pt x="1069" y="351"/>
                    <a:pt x="1069" y="351"/>
                  </a:cubicBezTo>
                  <a:cubicBezTo>
                    <a:pt x="1069" y="348"/>
                    <a:pt x="1069" y="348"/>
                    <a:pt x="1069" y="348"/>
                  </a:cubicBezTo>
                  <a:cubicBezTo>
                    <a:pt x="1072" y="348"/>
                    <a:pt x="1072" y="348"/>
                    <a:pt x="1072" y="348"/>
                  </a:cubicBezTo>
                  <a:lnTo>
                    <a:pt x="1072" y="351"/>
                  </a:lnTo>
                  <a:close/>
                  <a:moveTo>
                    <a:pt x="1072" y="346"/>
                  </a:moveTo>
                  <a:cubicBezTo>
                    <a:pt x="1069" y="346"/>
                    <a:pt x="1069" y="346"/>
                    <a:pt x="1069" y="346"/>
                  </a:cubicBezTo>
                  <a:cubicBezTo>
                    <a:pt x="1069" y="343"/>
                    <a:pt x="1069" y="343"/>
                    <a:pt x="1069" y="343"/>
                  </a:cubicBezTo>
                  <a:cubicBezTo>
                    <a:pt x="1072" y="343"/>
                    <a:pt x="1072" y="343"/>
                    <a:pt x="1072" y="343"/>
                  </a:cubicBezTo>
                  <a:lnTo>
                    <a:pt x="1072" y="346"/>
                  </a:lnTo>
                  <a:close/>
                  <a:moveTo>
                    <a:pt x="1072" y="317"/>
                  </a:moveTo>
                  <a:cubicBezTo>
                    <a:pt x="1069" y="317"/>
                    <a:pt x="1069" y="317"/>
                    <a:pt x="1069" y="317"/>
                  </a:cubicBezTo>
                  <a:cubicBezTo>
                    <a:pt x="1069" y="313"/>
                    <a:pt x="1069" y="313"/>
                    <a:pt x="1069" y="313"/>
                  </a:cubicBezTo>
                  <a:cubicBezTo>
                    <a:pt x="1072" y="313"/>
                    <a:pt x="1072" y="313"/>
                    <a:pt x="1072" y="313"/>
                  </a:cubicBezTo>
                  <a:lnTo>
                    <a:pt x="1072" y="317"/>
                  </a:lnTo>
                  <a:close/>
                  <a:moveTo>
                    <a:pt x="1072" y="312"/>
                  </a:moveTo>
                  <a:cubicBezTo>
                    <a:pt x="1069" y="312"/>
                    <a:pt x="1069" y="312"/>
                    <a:pt x="1069" y="312"/>
                  </a:cubicBezTo>
                  <a:cubicBezTo>
                    <a:pt x="1069" y="308"/>
                    <a:pt x="1069" y="308"/>
                    <a:pt x="1069" y="308"/>
                  </a:cubicBezTo>
                  <a:cubicBezTo>
                    <a:pt x="1072" y="308"/>
                    <a:pt x="1072" y="308"/>
                    <a:pt x="1072" y="308"/>
                  </a:cubicBezTo>
                  <a:lnTo>
                    <a:pt x="1072" y="312"/>
                  </a:lnTo>
                  <a:close/>
                  <a:moveTo>
                    <a:pt x="1072" y="293"/>
                  </a:moveTo>
                  <a:cubicBezTo>
                    <a:pt x="1069" y="293"/>
                    <a:pt x="1069" y="293"/>
                    <a:pt x="1069" y="293"/>
                  </a:cubicBezTo>
                  <a:cubicBezTo>
                    <a:pt x="1069" y="290"/>
                    <a:pt x="1069" y="290"/>
                    <a:pt x="1069" y="290"/>
                  </a:cubicBezTo>
                  <a:cubicBezTo>
                    <a:pt x="1072" y="290"/>
                    <a:pt x="1072" y="290"/>
                    <a:pt x="1072" y="290"/>
                  </a:cubicBezTo>
                  <a:lnTo>
                    <a:pt x="1072" y="293"/>
                  </a:lnTo>
                  <a:close/>
                  <a:moveTo>
                    <a:pt x="1072" y="289"/>
                  </a:moveTo>
                  <a:cubicBezTo>
                    <a:pt x="1069" y="289"/>
                    <a:pt x="1069" y="289"/>
                    <a:pt x="1069" y="289"/>
                  </a:cubicBezTo>
                  <a:cubicBezTo>
                    <a:pt x="1069" y="285"/>
                    <a:pt x="1069" y="285"/>
                    <a:pt x="1069" y="285"/>
                  </a:cubicBezTo>
                  <a:cubicBezTo>
                    <a:pt x="1072" y="285"/>
                    <a:pt x="1072" y="285"/>
                    <a:pt x="1072" y="285"/>
                  </a:cubicBezTo>
                  <a:lnTo>
                    <a:pt x="1072" y="289"/>
                  </a:lnTo>
                  <a:close/>
                  <a:moveTo>
                    <a:pt x="1073" y="264"/>
                  </a:moveTo>
                  <a:cubicBezTo>
                    <a:pt x="1066" y="264"/>
                    <a:pt x="1066" y="264"/>
                    <a:pt x="1066" y="264"/>
                  </a:cubicBezTo>
                  <a:cubicBezTo>
                    <a:pt x="1066" y="256"/>
                    <a:pt x="1066" y="256"/>
                    <a:pt x="1066" y="256"/>
                  </a:cubicBezTo>
                  <a:cubicBezTo>
                    <a:pt x="1073" y="256"/>
                    <a:pt x="1073" y="256"/>
                    <a:pt x="1073" y="256"/>
                  </a:cubicBezTo>
                  <a:lnTo>
                    <a:pt x="1073" y="264"/>
                  </a:lnTo>
                  <a:close/>
                  <a:moveTo>
                    <a:pt x="1073" y="252"/>
                  </a:moveTo>
                  <a:cubicBezTo>
                    <a:pt x="1066" y="252"/>
                    <a:pt x="1066" y="252"/>
                    <a:pt x="1066" y="252"/>
                  </a:cubicBezTo>
                  <a:cubicBezTo>
                    <a:pt x="1066" y="244"/>
                    <a:pt x="1066" y="244"/>
                    <a:pt x="1066" y="244"/>
                  </a:cubicBezTo>
                  <a:cubicBezTo>
                    <a:pt x="1073" y="244"/>
                    <a:pt x="1073" y="244"/>
                    <a:pt x="1073" y="244"/>
                  </a:cubicBezTo>
                  <a:lnTo>
                    <a:pt x="1073" y="252"/>
                  </a:lnTo>
                  <a:close/>
                  <a:moveTo>
                    <a:pt x="1077" y="374"/>
                  </a:moveTo>
                  <a:cubicBezTo>
                    <a:pt x="1074" y="374"/>
                    <a:pt x="1074" y="374"/>
                    <a:pt x="1074" y="374"/>
                  </a:cubicBezTo>
                  <a:cubicBezTo>
                    <a:pt x="1074" y="371"/>
                    <a:pt x="1074" y="371"/>
                    <a:pt x="1074" y="371"/>
                  </a:cubicBezTo>
                  <a:cubicBezTo>
                    <a:pt x="1077" y="371"/>
                    <a:pt x="1077" y="371"/>
                    <a:pt x="1077" y="371"/>
                  </a:cubicBezTo>
                  <a:lnTo>
                    <a:pt x="1077" y="374"/>
                  </a:lnTo>
                  <a:close/>
                  <a:moveTo>
                    <a:pt x="1077" y="369"/>
                  </a:moveTo>
                  <a:cubicBezTo>
                    <a:pt x="1074" y="369"/>
                    <a:pt x="1074" y="369"/>
                    <a:pt x="1074" y="369"/>
                  </a:cubicBezTo>
                  <a:cubicBezTo>
                    <a:pt x="1074" y="366"/>
                    <a:pt x="1074" y="366"/>
                    <a:pt x="1074" y="366"/>
                  </a:cubicBezTo>
                  <a:cubicBezTo>
                    <a:pt x="1077" y="366"/>
                    <a:pt x="1077" y="366"/>
                    <a:pt x="1077" y="366"/>
                  </a:cubicBezTo>
                  <a:lnTo>
                    <a:pt x="1077" y="369"/>
                  </a:lnTo>
                  <a:close/>
                  <a:moveTo>
                    <a:pt x="1077" y="351"/>
                  </a:moveTo>
                  <a:cubicBezTo>
                    <a:pt x="1074" y="351"/>
                    <a:pt x="1074" y="351"/>
                    <a:pt x="1074" y="351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77" y="348"/>
                    <a:pt x="1077" y="348"/>
                    <a:pt x="1077" y="348"/>
                  </a:cubicBezTo>
                  <a:lnTo>
                    <a:pt x="1077" y="351"/>
                  </a:lnTo>
                  <a:close/>
                  <a:moveTo>
                    <a:pt x="1077" y="346"/>
                  </a:moveTo>
                  <a:cubicBezTo>
                    <a:pt x="1074" y="346"/>
                    <a:pt x="1074" y="346"/>
                    <a:pt x="1074" y="346"/>
                  </a:cubicBezTo>
                  <a:cubicBezTo>
                    <a:pt x="1074" y="343"/>
                    <a:pt x="1074" y="343"/>
                    <a:pt x="1074" y="343"/>
                  </a:cubicBezTo>
                  <a:cubicBezTo>
                    <a:pt x="1077" y="343"/>
                    <a:pt x="1077" y="343"/>
                    <a:pt x="1077" y="343"/>
                  </a:cubicBezTo>
                  <a:lnTo>
                    <a:pt x="1077" y="346"/>
                  </a:lnTo>
                  <a:close/>
                  <a:moveTo>
                    <a:pt x="1077" y="317"/>
                  </a:moveTo>
                  <a:cubicBezTo>
                    <a:pt x="1074" y="317"/>
                    <a:pt x="1074" y="317"/>
                    <a:pt x="1074" y="317"/>
                  </a:cubicBezTo>
                  <a:cubicBezTo>
                    <a:pt x="1074" y="313"/>
                    <a:pt x="1074" y="313"/>
                    <a:pt x="1074" y="313"/>
                  </a:cubicBezTo>
                  <a:cubicBezTo>
                    <a:pt x="1077" y="313"/>
                    <a:pt x="1077" y="313"/>
                    <a:pt x="1077" y="313"/>
                  </a:cubicBezTo>
                  <a:lnTo>
                    <a:pt x="1077" y="317"/>
                  </a:lnTo>
                  <a:close/>
                  <a:moveTo>
                    <a:pt x="1077" y="312"/>
                  </a:moveTo>
                  <a:cubicBezTo>
                    <a:pt x="1074" y="312"/>
                    <a:pt x="1074" y="312"/>
                    <a:pt x="1074" y="312"/>
                  </a:cubicBezTo>
                  <a:cubicBezTo>
                    <a:pt x="1074" y="308"/>
                    <a:pt x="1074" y="308"/>
                    <a:pt x="1074" y="308"/>
                  </a:cubicBezTo>
                  <a:cubicBezTo>
                    <a:pt x="1077" y="308"/>
                    <a:pt x="1077" y="308"/>
                    <a:pt x="1077" y="308"/>
                  </a:cubicBezTo>
                  <a:lnTo>
                    <a:pt x="1077" y="312"/>
                  </a:lnTo>
                  <a:close/>
                  <a:moveTo>
                    <a:pt x="1077" y="293"/>
                  </a:moveTo>
                  <a:cubicBezTo>
                    <a:pt x="1074" y="293"/>
                    <a:pt x="1074" y="293"/>
                    <a:pt x="1074" y="293"/>
                  </a:cubicBezTo>
                  <a:cubicBezTo>
                    <a:pt x="1074" y="290"/>
                    <a:pt x="1074" y="290"/>
                    <a:pt x="1074" y="290"/>
                  </a:cubicBezTo>
                  <a:cubicBezTo>
                    <a:pt x="1077" y="290"/>
                    <a:pt x="1077" y="290"/>
                    <a:pt x="1077" y="290"/>
                  </a:cubicBezTo>
                  <a:lnTo>
                    <a:pt x="1077" y="293"/>
                  </a:lnTo>
                  <a:close/>
                  <a:moveTo>
                    <a:pt x="1077" y="289"/>
                  </a:moveTo>
                  <a:cubicBezTo>
                    <a:pt x="1074" y="289"/>
                    <a:pt x="1074" y="289"/>
                    <a:pt x="1074" y="289"/>
                  </a:cubicBezTo>
                  <a:cubicBezTo>
                    <a:pt x="1074" y="285"/>
                    <a:pt x="1074" y="285"/>
                    <a:pt x="1074" y="285"/>
                  </a:cubicBezTo>
                  <a:cubicBezTo>
                    <a:pt x="1077" y="285"/>
                    <a:pt x="1077" y="285"/>
                    <a:pt x="1077" y="285"/>
                  </a:cubicBezTo>
                  <a:lnTo>
                    <a:pt x="1077" y="289"/>
                  </a:lnTo>
                  <a:close/>
                  <a:moveTo>
                    <a:pt x="1084" y="386"/>
                  </a:moveTo>
                  <a:cubicBezTo>
                    <a:pt x="1080" y="386"/>
                    <a:pt x="1080" y="386"/>
                    <a:pt x="1080" y="386"/>
                  </a:cubicBezTo>
                  <a:cubicBezTo>
                    <a:pt x="1080" y="382"/>
                    <a:pt x="1080" y="382"/>
                    <a:pt x="1080" y="382"/>
                  </a:cubicBezTo>
                  <a:cubicBezTo>
                    <a:pt x="1084" y="382"/>
                    <a:pt x="1084" y="382"/>
                    <a:pt x="1084" y="382"/>
                  </a:cubicBezTo>
                  <a:lnTo>
                    <a:pt x="1084" y="386"/>
                  </a:lnTo>
                  <a:close/>
                  <a:moveTo>
                    <a:pt x="1084" y="381"/>
                  </a:moveTo>
                  <a:cubicBezTo>
                    <a:pt x="1080" y="381"/>
                    <a:pt x="1080" y="381"/>
                    <a:pt x="1080" y="381"/>
                  </a:cubicBezTo>
                  <a:cubicBezTo>
                    <a:pt x="1080" y="377"/>
                    <a:pt x="1080" y="377"/>
                    <a:pt x="1080" y="377"/>
                  </a:cubicBezTo>
                  <a:cubicBezTo>
                    <a:pt x="1084" y="377"/>
                    <a:pt x="1084" y="377"/>
                    <a:pt x="1084" y="377"/>
                  </a:cubicBezTo>
                  <a:lnTo>
                    <a:pt x="1084" y="381"/>
                  </a:lnTo>
                  <a:close/>
                  <a:moveTo>
                    <a:pt x="1084" y="340"/>
                  </a:moveTo>
                  <a:cubicBezTo>
                    <a:pt x="1080" y="340"/>
                    <a:pt x="1080" y="340"/>
                    <a:pt x="1080" y="340"/>
                  </a:cubicBezTo>
                  <a:cubicBezTo>
                    <a:pt x="1080" y="336"/>
                    <a:pt x="1080" y="336"/>
                    <a:pt x="1080" y="336"/>
                  </a:cubicBezTo>
                  <a:cubicBezTo>
                    <a:pt x="1084" y="336"/>
                    <a:pt x="1084" y="336"/>
                    <a:pt x="1084" y="336"/>
                  </a:cubicBezTo>
                  <a:lnTo>
                    <a:pt x="1084" y="340"/>
                  </a:lnTo>
                  <a:close/>
                  <a:moveTo>
                    <a:pt x="1084" y="335"/>
                  </a:moveTo>
                  <a:cubicBezTo>
                    <a:pt x="1080" y="335"/>
                    <a:pt x="1080" y="335"/>
                    <a:pt x="1080" y="335"/>
                  </a:cubicBezTo>
                  <a:cubicBezTo>
                    <a:pt x="1080" y="331"/>
                    <a:pt x="1080" y="331"/>
                    <a:pt x="1080" y="331"/>
                  </a:cubicBezTo>
                  <a:cubicBezTo>
                    <a:pt x="1084" y="331"/>
                    <a:pt x="1084" y="331"/>
                    <a:pt x="1084" y="331"/>
                  </a:cubicBezTo>
                  <a:lnTo>
                    <a:pt x="1084" y="335"/>
                  </a:lnTo>
                  <a:close/>
                  <a:moveTo>
                    <a:pt x="1084" y="328"/>
                  </a:moveTo>
                  <a:cubicBezTo>
                    <a:pt x="1080" y="328"/>
                    <a:pt x="1080" y="328"/>
                    <a:pt x="1080" y="328"/>
                  </a:cubicBezTo>
                  <a:cubicBezTo>
                    <a:pt x="1080" y="325"/>
                    <a:pt x="1080" y="325"/>
                    <a:pt x="1080" y="325"/>
                  </a:cubicBezTo>
                  <a:cubicBezTo>
                    <a:pt x="1084" y="325"/>
                    <a:pt x="1084" y="325"/>
                    <a:pt x="1084" y="325"/>
                  </a:cubicBezTo>
                  <a:lnTo>
                    <a:pt x="1084" y="328"/>
                  </a:lnTo>
                  <a:close/>
                  <a:moveTo>
                    <a:pt x="1084" y="323"/>
                  </a:moveTo>
                  <a:cubicBezTo>
                    <a:pt x="1080" y="323"/>
                    <a:pt x="1080" y="323"/>
                    <a:pt x="1080" y="323"/>
                  </a:cubicBezTo>
                  <a:cubicBezTo>
                    <a:pt x="1080" y="320"/>
                    <a:pt x="1080" y="320"/>
                    <a:pt x="1080" y="320"/>
                  </a:cubicBezTo>
                  <a:cubicBezTo>
                    <a:pt x="1084" y="320"/>
                    <a:pt x="1084" y="320"/>
                    <a:pt x="1084" y="320"/>
                  </a:cubicBezTo>
                  <a:lnTo>
                    <a:pt x="1084" y="323"/>
                  </a:lnTo>
                  <a:close/>
                  <a:moveTo>
                    <a:pt x="1084" y="282"/>
                  </a:moveTo>
                  <a:cubicBezTo>
                    <a:pt x="1080" y="282"/>
                    <a:pt x="1080" y="282"/>
                    <a:pt x="1080" y="282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lnTo>
                    <a:pt x="1084" y="282"/>
                  </a:lnTo>
                  <a:close/>
                  <a:moveTo>
                    <a:pt x="1084" y="277"/>
                  </a:moveTo>
                  <a:cubicBezTo>
                    <a:pt x="1080" y="277"/>
                    <a:pt x="1080" y="277"/>
                    <a:pt x="1080" y="277"/>
                  </a:cubicBezTo>
                  <a:cubicBezTo>
                    <a:pt x="1080" y="274"/>
                    <a:pt x="1080" y="274"/>
                    <a:pt x="1080" y="274"/>
                  </a:cubicBezTo>
                  <a:cubicBezTo>
                    <a:pt x="1084" y="274"/>
                    <a:pt x="1084" y="274"/>
                    <a:pt x="1084" y="274"/>
                  </a:cubicBezTo>
                  <a:lnTo>
                    <a:pt x="1084" y="277"/>
                  </a:lnTo>
                  <a:close/>
                  <a:moveTo>
                    <a:pt x="1088" y="386"/>
                  </a:moveTo>
                  <a:cubicBezTo>
                    <a:pt x="1085" y="386"/>
                    <a:pt x="1085" y="386"/>
                    <a:pt x="1085" y="386"/>
                  </a:cubicBezTo>
                  <a:cubicBezTo>
                    <a:pt x="1085" y="382"/>
                    <a:pt x="1085" y="382"/>
                    <a:pt x="1085" y="382"/>
                  </a:cubicBezTo>
                  <a:cubicBezTo>
                    <a:pt x="1088" y="382"/>
                    <a:pt x="1088" y="382"/>
                    <a:pt x="1088" y="382"/>
                  </a:cubicBezTo>
                  <a:lnTo>
                    <a:pt x="1088" y="386"/>
                  </a:lnTo>
                  <a:close/>
                  <a:moveTo>
                    <a:pt x="1088" y="381"/>
                  </a:moveTo>
                  <a:cubicBezTo>
                    <a:pt x="1085" y="381"/>
                    <a:pt x="1085" y="381"/>
                    <a:pt x="1085" y="381"/>
                  </a:cubicBezTo>
                  <a:cubicBezTo>
                    <a:pt x="1085" y="377"/>
                    <a:pt x="1085" y="377"/>
                    <a:pt x="1085" y="377"/>
                  </a:cubicBezTo>
                  <a:cubicBezTo>
                    <a:pt x="1088" y="377"/>
                    <a:pt x="1088" y="377"/>
                    <a:pt x="1088" y="377"/>
                  </a:cubicBezTo>
                  <a:lnTo>
                    <a:pt x="1088" y="381"/>
                  </a:lnTo>
                  <a:close/>
                  <a:moveTo>
                    <a:pt x="1088" y="340"/>
                  </a:moveTo>
                  <a:cubicBezTo>
                    <a:pt x="1085" y="340"/>
                    <a:pt x="1085" y="340"/>
                    <a:pt x="1085" y="340"/>
                  </a:cubicBezTo>
                  <a:cubicBezTo>
                    <a:pt x="1085" y="336"/>
                    <a:pt x="1085" y="336"/>
                    <a:pt x="1085" y="336"/>
                  </a:cubicBezTo>
                  <a:cubicBezTo>
                    <a:pt x="1088" y="336"/>
                    <a:pt x="1088" y="336"/>
                    <a:pt x="1088" y="336"/>
                  </a:cubicBezTo>
                  <a:lnTo>
                    <a:pt x="1088" y="340"/>
                  </a:lnTo>
                  <a:close/>
                  <a:moveTo>
                    <a:pt x="1088" y="335"/>
                  </a:moveTo>
                  <a:cubicBezTo>
                    <a:pt x="1085" y="335"/>
                    <a:pt x="1085" y="335"/>
                    <a:pt x="1085" y="335"/>
                  </a:cubicBezTo>
                  <a:cubicBezTo>
                    <a:pt x="1085" y="331"/>
                    <a:pt x="1085" y="331"/>
                    <a:pt x="1085" y="331"/>
                  </a:cubicBezTo>
                  <a:cubicBezTo>
                    <a:pt x="1088" y="331"/>
                    <a:pt x="1088" y="331"/>
                    <a:pt x="1088" y="331"/>
                  </a:cubicBezTo>
                  <a:lnTo>
                    <a:pt x="1088" y="335"/>
                  </a:lnTo>
                  <a:close/>
                  <a:moveTo>
                    <a:pt x="1088" y="328"/>
                  </a:moveTo>
                  <a:cubicBezTo>
                    <a:pt x="1085" y="328"/>
                    <a:pt x="1085" y="328"/>
                    <a:pt x="1085" y="328"/>
                  </a:cubicBezTo>
                  <a:cubicBezTo>
                    <a:pt x="1085" y="325"/>
                    <a:pt x="1085" y="325"/>
                    <a:pt x="1085" y="325"/>
                  </a:cubicBezTo>
                  <a:cubicBezTo>
                    <a:pt x="1088" y="325"/>
                    <a:pt x="1088" y="325"/>
                    <a:pt x="1088" y="325"/>
                  </a:cubicBezTo>
                  <a:lnTo>
                    <a:pt x="1088" y="328"/>
                  </a:lnTo>
                  <a:close/>
                  <a:moveTo>
                    <a:pt x="1088" y="323"/>
                  </a:moveTo>
                  <a:cubicBezTo>
                    <a:pt x="1085" y="323"/>
                    <a:pt x="1085" y="323"/>
                    <a:pt x="1085" y="323"/>
                  </a:cubicBezTo>
                  <a:cubicBezTo>
                    <a:pt x="1085" y="320"/>
                    <a:pt x="1085" y="320"/>
                    <a:pt x="1085" y="320"/>
                  </a:cubicBezTo>
                  <a:cubicBezTo>
                    <a:pt x="1088" y="320"/>
                    <a:pt x="1088" y="320"/>
                    <a:pt x="1088" y="320"/>
                  </a:cubicBezTo>
                  <a:lnTo>
                    <a:pt x="1088" y="323"/>
                  </a:lnTo>
                  <a:close/>
                  <a:moveTo>
                    <a:pt x="1088" y="282"/>
                  </a:moveTo>
                  <a:cubicBezTo>
                    <a:pt x="1085" y="282"/>
                    <a:pt x="1085" y="282"/>
                    <a:pt x="1085" y="282"/>
                  </a:cubicBezTo>
                  <a:cubicBezTo>
                    <a:pt x="1085" y="279"/>
                    <a:pt x="1085" y="279"/>
                    <a:pt x="1085" y="279"/>
                  </a:cubicBezTo>
                  <a:cubicBezTo>
                    <a:pt x="1088" y="279"/>
                    <a:pt x="1088" y="279"/>
                    <a:pt x="1088" y="279"/>
                  </a:cubicBezTo>
                  <a:lnTo>
                    <a:pt x="1088" y="282"/>
                  </a:lnTo>
                  <a:close/>
                  <a:moveTo>
                    <a:pt x="1088" y="277"/>
                  </a:moveTo>
                  <a:cubicBezTo>
                    <a:pt x="1085" y="277"/>
                    <a:pt x="1085" y="277"/>
                    <a:pt x="1085" y="277"/>
                  </a:cubicBezTo>
                  <a:cubicBezTo>
                    <a:pt x="1085" y="274"/>
                    <a:pt x="1085" y="274"/>
                    <a:pt x="1085" y="274"/>
                  </a:cubicBezTo>
                  <a:cubicBezTo>
                    <a:pt x="1088" y="274"/>
                    <a:pt x="1088" y="274"/>
                    <a:pt x="1088" y="274"/>
                  </a:cubicBezTo>
                  <a:lnTo>
                    <a:pt x="1088" y="277"/>
                  </a:lnTo>
                  <a:close/>
                  <a:moveTo>
                    <a:pt x="1173" y="513"/>
                  </a:moveTo>
                  <a:cubicBezTo>
                    <a:pt x="1167" y="513"/>
                    <a:pt x="1167" y="513"/>
                    <a:pt x="1167" y="513"/>
                  </a:cubicBezTo>
                  <a:cubicBezTo>
                    <a:pt x="1167" y="487"/>
                    <a:pt x="1167" y="487"/>
                    <a:pt x="1167" y="487"/>
                  </a:cubicBezTo>
                  <a:cubicBezTo>
                    <a:pt x="1173" y="487"/>
                    <a:pt x="1173" y="487"/>
                    <a:pt x="1173" y="487"/>
                  </a:cubicBezTo>
                  <a:lnTo>
                    <a:pt x="1173" y="513"/>
                  </a:lnTo>
                  <a:close/>
                  <a:moveTo>
                    <a:pt x="1173" y="480"/>
                  </a:moveTo>
                  <a:cubicBezTo>
                    <a:pt x="1167" y="480"/>
                    <a:pt x="1167" y="480"/>
                    <a:pt x="1167" y="480"/>
                  </a:cubicBezTo>
                  <a:cubicBezTo>
                    <a:pt x="1167" y="454"/>
                    <a:pt x="1167" y="454"/>
                    <a:pt x="1167" y="454"/>
                  </a:cubicBezTo>
                  <a:cubicBezTo>
                    <a:pt x="1173" y="454"/>
                    <a:pt x="1173" y="454"/>
                    <a:pt x="1173" y="454"/>
                  </a:cubicBezTo>
                  <a:lnTo>
                    <a:pt x="1173" y="480"/>
                  </a:lnTo>
                  <a:close/>
                  <a:moveTo>
                    <a:pt x="1173" y="447"/>
                  </a:moveTo>
                  <a:cubicBezTo>
                    <a:pt x="1167" y="447"/>
                    <a:pt x="1167" y="447"/>
                    <a:pt x="1167" y="447"/>
                  </a:cubicBezTo>
                  <a:cubicBezTo>
                    <a:pt x="1167" y="421"/>
                    <a:pt x="1167" y="421"/>
                    <a:pt x="1167" y="421"/>
                  </a:cubicBezTo>
                  <a:cubicBezTo>
                    <a:pt x="1173" y="421"/>
                    <a:pt x="1173" y="421"/>
                    <a:pt x="1173" y="421"/>
                  </a:cubicBezTo>
                  <a:lnTo>
                    <a:pt x="1173" y="447"/>
                  </a:lnTo>
                  <a:close/>
                  <a:moveTo>
                    <a:pt x="1173" y="414"/>
                  </a:moveTo>
                  <a:cubicBezTo>
                    <a:pt x="1167" y="414"/>
                    <a:pt x="1167" y="414"/>
                    <a:pt x="1167" y="414"/>
                  </a:cubicBezTo>
                  <a:cubicBezTo>
                    <a:pt x="1167" y="388"/>
                    <a:pt x="1167" y="388"/>
                    <a:pt x="1167" y="388"/>
                  </a:cubicBezTo>
                  <a:cubicBezTo>
                    <a:pt x="1173" y="388"/>
                    <a:pt x="1173" y="388"/>
                    <a:pt x="1173" y="388"/>
                  </a:cubicBezTo>
                  <a:lnTo>
                    <a:pt x="1173" y="414"/>
                  </a:lnTo>
                  <a:close/>
                  <a:moveTo>
                    <a:pt x="1173" y="349"/>
                  </a:moveTo>
                  <a:cubicBezTo>
                    <a:pt x="1167" y="349"/>
                    <a:pt x="1167" y="349"/>
                    <a:pt x="1167" y="349"/>
                  </a:cubicBezTo>
                  <a:cubicBezTo>
                    <a:pt x="1167" y="323"/>
                    <a:pt x="1167" y="323"/>
                    <a:pt x="1167" y="323"/>
                  </a:cubicBezTo>
                  <a:cubicBezTo>
                    <a:pt x="1173" y="323"/>
                    <a:pt x="1173" y="323"/>
                    <a:pt x="1173" y="323"/>
                  </a:cubicBezTo>
                  <a:lnTo>
                    <a:pt x="1173" y="349"/>
                  </a:lnTo>
                  <a:close/>
                  <a:moveTo>
                    <a:pt x="1173" y="316"/>
                  </a:moveTo>
                  <a:cubicBezTo>
                    <a:pt x="1167" y="316"/>
                    <a:pt x="1167" y="316"/>
                    <a:pt x="1167" y="316"/>
                  </a:cubicBezTo>
                  <a:cubicBezTo>
                    <a:pt x="1167" y="290"/>
                    <a:pt x="1167" y="290"/>
                    <a:pt x="1167" y="290"/>
                  </a:cubicBezTo>
                  <a:cubicBezTo>
                    <a:pt x="1173" y="290"/>
                    <a:pt x="1173" y="290"/>
                    <a:pt x="1173" y="290"/>
                  </a:cubicBezTo>
                  <a:lnTo>
                    <a:pt x="1173" y="316"/>
                  </a:lnTo>
                  <a:close/>
                  <a:moveTo>
                    <a:pt x="1173" y="283"/>
                  </a:moveTo>
                  <a:cubicBezTo>
                    <a:pt x="1167" y="283"/>
                    <a:pt x="1167" y="283"/>
                    <a:pt x="1167" y="283"/>
                  </a:cubicBezTo>
                  <a:cubicBezTo>
                    <a:pt x="1167" y="257"/>
                    <a:pt x="1167" y="257"/>
                    <a:pt x="1167" y="257"/>
                  </a:cubicBezTo>
                  <a:cubicBezTo>
                    <a:pt x="1173" y="257"/>
                    <a:pt x="1173" y="257"/>
                    <a:pt x="1173" y="257"/>
                  </a:cubicBezTo>
                  <a:lnTo>
                    <a:pt x="1173" y="283"/>
                  </a:lnTo>
                  <a:close/>
                  <a:moveTo>
                    <a:pt x="1173" y="251"/>
                  </a:moveTo>
                  <a:cubicBezTo>
                    <a:pt x="1167" y="251"/>
                    <a:pt x="1167" y="251"/>
                    <a:pt x="1167" y="251"/>
                  </a:cubicBezTo>
                  <a:cubicBezTo>
                    <a:pt x="1167" y="224"/>
                    <a:pt x="1167" y="224"/>
                    <a:pt x="1167" y="224"/>
                  </a:cubicBezTo>
                  <a:cubicBezTo>
                    <a:pt x="1173" y="224"/>
                    <a:pt x="1173" y="224"/>
                    <a:pt x="1173" y="224"/>
                  </a:cubicBezTo>
                  <a:lnTo>
                    <a:pt x="1173" y="251"/>
                  </a:lnTo>
                  <a:close/>
                  <a:moveTo>
                    <a:pt x="1173" y="218"/>
                  </a:moveTo>
                  <a:cubicBezTo>
                    <a:pt x="1167" y="218"/>
                    <a:pt x="1167" y="218"/>
                    <a:pt x="1167" y="218"/>
                  </a:cubicBezTo>
                  <a:cubicBezTo>
                    <a:pt x="1167" y="192"/>
                    <a:pt x="1167" y="192"/>
                    <a:pt x="1167" y="192"/>
                  </a:cubicBezTo>
                  <a:cubicBezTo>
                    <a:pt x="1173" y="192"/>
                    <a:pt x="1173" y="192"/>
                    <a:pt x="1173" y="192"/>
                  </a:cubicBezTo>
                  <a:lnTo>
                    <a:pt x="1173" y="218"/>
                  </a:lnTo>
                  <a:close/>
                  <a:moveTo>
                    <a:pt x="1173" y="185"/>
                  </a:moveTo>
                  <a:cubicBezTo>
                    <a:pt x="1167" y="185"/>
                    <a:pt x="1167" y="185"/>
                    <a:pt x="1167" y="185"/>
                  </a:cubicBezTo>
                  <a:cubicBezTo>
                    <a:pt x="1167" y="159"/>
                    <a:pt x="1167" y="159"/>
                    <a:pt x="1167" y="159"/>
                  </a:cubicBezTo>
                  <a:cubicBezTo>
                    <a:pt x="1173" y="159"/>
                    <a:pt x="1173" y="159"/>
                    <a:pt x="1173" y="159"/>
                  </a:cubicBezTo>
                  <a:lnTo>
                    <a:pt x="1173" y="185"/>
                  </a:lnTo>
                  <a:close/>
                  <a:moveTo>
                    <a:pt x="1173" y="144"/>
                  </a:moveTo>
                  <a:cubicBezTo>
                    <a:pt x="1167" y="144"/>
                    <a:pt x="1167" y="144"/>
                    <a:pt x="1167" y="144"/>
                  </a:cubicBezTo>
                  <a:cubicBezTo>
                    <a:pt x="1167" y="118"/>
                    <a:pt x="1167" y="118"/>
                    <a:pt x="1167" y="118"/>
                  </a:cubicBezTo>
                  <a:cubicBezTo>
                    <a:pt x="1173" y="118"/>
                    <a:pt x="1173" y="118"/>
                    <a:pt x="1173" y="118"/>
                  </a:cubicBezTo>
                  <a:lnTo>
                    <a:pt x="1173" y="144"/>
                  </a:lnTo>
                  <a:close/>
                  <a:moveTo>
                    <a:pt x="1186" y="513"/>
                  </a:moveTo>
                  <a:cubicBezTo>
                    <a:pt x="1180" y="513"/>
                    <a:pt x="1180" y="513"/>
                    <a:pt x="1180" y="513"/>
                  </a:cubicBezTo>
                  <a:cubicBezTo>
                    <a:pt x="1180" y="487"/>
                    <a:pt x="1180" y="487"/>
                    <a:pt x="1180" y="487"/>
                  </a:cubicBezTo>
                  <a:cubicBezTo>
                    <a:pt x="1186" y="487"/>
                    <a:pt x="1186" y="487"/>
                    <a:pt x="1186" y="487"/>
                  </a:cubicBezTo>
                  <a:lnTo>
                    <a:pt x="1186" y="513"/>
                  </a:lnTo>
                  <a:close/>
                  <a:moveTo>
                    <a:pt x="1186" y="480"/>
                  </a:moveTo>
                  <a:cubicBezTo>
                    <a:pt x="1180" y="480"/>
                    <a:pt x="1180" y="480"/>
                    <a:pt x="1180" y="480"/>
                  </a:cubicBezTo>
                  <a:cubicBezTo>
                    <a:pt x="1180" y="454"/>
                    <a:pt x="1180" y="454"/>
                    <a:pt x="1180" y="454"/>
                  </a:cubicBezTo>
                  <a:cubicBezTo>
                    <a:pt x="1186" y="454"/>
                    <a:pt x="1186" y="454"/>
                    <a:pt x="1186" y="454"/>
                  </a:cubicBezTo>
                  <a:lnTo>
                    <a:pt x="1186" y="480"/>
                  </a:lnTo>
                  <a:close/>
                  <a:moveTo>
                    <a:pt x="1186" y="447"/>
                  </a:moveTo>
                  <a:cubicBezTo>
                    <a:pt x="1180" y="447"/>
                    <a:pt x="1180" y="447"/>
                    <a:pt x="1180" y="447"/>
                  </a:cubicBezTo>
                  <a:cubicBezTo>
                    <a:pt x="1180" y="421"/>
                    <a:pt x="1180" y="421"/>
                    <a:pt x="1180" y="421"/>
                  </a:cubicBezTo>
                  <a:cubicBezTo>
                    <a:pt x="1186" y="421"/>
                    <a:pt x="1186" y="421"/>
                    <a:pt x="1186" y="421"/>
                  </a:cubicBezTo>
                  <a:lnTo>
                    <a:pt x="1186" y="447"/>
                  </a:lnTo>
                  <a:close/>
                  <a:moveTo>
                    <a:pt x="1186" y="414"/>
                  </a:moveTo>
                  <a:cubicBezTo>
                    <a:pt x="1180" y="414"/>
                    <a:pt x="1180" y="414"/>
                    <a:pt x="1180" y="414"/>
                  </a:cubicBezTo>
                  <a:cubicBezTo>
                    <a:pt x="1180" y="388"/>
                    <a:pt x="1180" y="388"/>
                    <a:pt x="1180" y="388"/>
                  </a:cubicBezTo>
                  <a:cubicBezTo>
                    <a:pt x="1186" y="388"/>
                    <a:pt x="1186" y="388"/>
                    <a:pt x="1186" y="388"/>
                  </a:cubicBezTo>
                  <a:lnTo>
                    <a:pt x="1186" y="414"/>
                  </a:lnTo>
                  <a:close/>
                  <a:moveTo>
                    <a:pt x="1186" y="382"/>
                  </a:moveTo>
                  <a:cubicBezTo>
                    <a:pt x="1180" y="382"/>
                    <a:pt x="1180" y="382"/>
                    <a:pt x="1180" y="382"/>
                  </a:cubicBezTo>
                  <a:cubicBezTo>
                    <a:pt x="1180" y="355"/>
                    <a:pt x="1180" y="355"/>
                    <a:pt x="1180" y="355"/>
                  </a:cubicBezTo>
                  <a:cubicBezTo>
                    <a:pt x="1186" y="355"/>
                    <a:pt x="1186" y="355"/>
                    <a:pt x="1186" y="355"/>
                  </a:cubicBezTo>
                  <a:lnTo>
                    <a:pt x="1186" y="382"/>
                  </a:lnTo>
                  <a:close/>
                  <a:moveTo>
                    <a:pt x="1186" y="349"/>
                  </a:moveTo>
                  <a:cubicBezTo>
                    <a:pt x="1180" y="349"/>
                    <a:pt x="1180" y="349"/>
                    <a:pt x="1180" y="349"/>
                  </a:cubicBezTo>
                  <a:cubicBezTo>
                    <a:pt x="1180" y="323"/>
                    <a:pt x="1180" y="323"/>
                    <a:pt x="1180" y="323"/>
                  </a:cubicBezTo>
                  <a:cubicBezTo>
                    <a:pt x="1186" y="323"/>
                    <a:pt x="1186" y="323"/>
                    <a:pt x="1186" y="323"/>
                  </a:cubicBezTo>
                  <a:lnTo>
                    <a:pt x="1186" y="349"/>
                  </a:lnTo>
                  <a:close/>
                  <a:moveTo>
                    <a:pt x="1186" y="316"/>
                  </a:moveTo>
                  <a:cubicBezTo>
                    <a:pt x="1180" y="316"/>
                    <a:pt x="1180" y="316"/>
                    <a:pt x="1180" y="316"/>
                  </a:cubicBezTo>
                  <a:cubicBezTo>
                    <a:pt x="1180" y="290"/>
                    <a:pt x="1180" y="290"/>
                    <a:pt x="1180" y="290"/>
                  </a:cubicBezTo>
                  <a:cubicBezTo>
                    <a:pt x="1186" y="290"/>
                    <a:pt x="1186" y="290"/>
                    <a:pt x="1186" y="290"/>
                  </a:cubicBezTo>
                  <a:lnTo>
                    <a:pt x="1186" y="316"/>
                  </a:lnTo>
                  <a:close/>
                  <a:moveTo>
                    <a:pt x="1186" y="251"/>
                  </a:moveTo>
                  <a:cubicBezTo>
                    <a:pt x="1180" y="251"/>
                    <a:pt x="1180" y="251"/>
                    <a:pt x="1180" y="251"/>
                  </a:cubicBezTo>
                  <a:cubicBezTo>
                    <a:pt x="1180" y="224"/>
                    <a:pt x="1180" y="224"/>
                    <a:pt x="1180" y="224"/>
                  </a:cubicBezTo>
                  <a:cubicBezTo>
                    <a:pt x="1186" y="224"/>
                    <a:pt x="1186" y="224"/>
                    <a:pt x="1186" y="224"/>
                  </a:cubicBezTo>
                  <a:lnTo>
                    <a:pt x="1186" y="251"/>
                  </a:lnTo>
                  <a:close/>
                  <a:moveTo>
                    <a:pt x="1186" y="218"/>
                  </a:moveTo>
                  <a:cubicBezTo>
                    <a:pt x="1180" y="218"/>
                    <a:pt x="1180" y="218"/>
                    <a:pt x="1180" y="218"/>
                  </a:cubicBezTo>
                  <a:cubicBezTo>
                    <a:pt x="1180" y="192"/>
                    <a:pt x="1180" y="192"/>
                    <a:pt x="1180" y="192"/>
                  </a:cubicBezTo>
                  <a:cubicBezTo>
                    <a:pt x="1186" y="192"/>
                    <a:pt x="1186" y="192"/>
                    <a:pt x="1186" y="192"/>
                  </a:cubicBezTo>
                  <a:lnTo>
                    <a:pt x="1186" y="218"/>
                  </a:lnTo>
                  <a:close/>
                  <a:moveTo>
                    <a:pt x="1186" y="185"/>
                  </a:moveTo>
                  <a:cubicBezTo>
                    <a:pt x="1180" y="185"/>
                    <a:pt x="1180" y="185"/>
                    <a:pt x="1180" y="185"/>
                  </a:cubicBezTo>
                  <a:cubicBezTo>
                    <a:pt x="1180" y="159"/>
                    <a:pt x="1180" y="159"/>
                    <a:pt x="1180" y="159"/>
                  </a:cubicBezTo>
                  <a:cubicBezTo>
                    <a:pt x="1186" y="159"/>
                    <a:pt x="1186" y="159"/>
                    <a:pt x="1186" y="159"/>
                  </a:cubicBezTo>
                  <a:lnTo>
                    <a:pt x="1186" y="185"/>
                  </a:lnTo>
                  <a:close/>
                  <a:moveTo>
                    <a:pt x="1186" y="144"/>
                  </a:moveTo>
                  <a:cubicBezTo>
                    <a:pt x="1180" y="144"/>
                    <a:pt x="1180" y="144"/>
                    <a:pt x="1180" y="144"/>
                  </a:cubicBezTo>
                  <a:cubicBezTo>
                    <a:pt x="1180" y="118"/>
                    <a:pt x="1180" y="118"/>
                    <a:pt x="1180" y="118"/>
                  </a:cubicBezTo>
                  <a:cubicBezTo>
                    <a:pt x="1186" y="118"/>
                    <a:pt x="1186" y="118"/>
                    <a:pt x="1186" y="118"/>
                  </a:cubicBezTo>
                  <a:lnTo>
                    <a:pt x="1186" y="144"/>
                  </a:lnTo>
                  <a:close/>
                  <a:moveTo>
                    <a:pt x="1199" y="513"/>
                  </a:moveTo>
                  <a:cubicBezTo>
                    <a:pt x="1192" y="513"/>
                    <a:pt x="1192" y="513"/>
                    <a:pt x="1192" y="513"/>
                  </a:cubicBezTo>
                  <a:cubicBezTo>
                    <a:pt x="1192" y="487"/>
                    <a:pt x="1192" y="487"/>
                    <a:pt x="1192" y="487"/>
                  </a:cubicBezTo>
                  <a:cubicBezTo>
                    <a:pt x="1199" y="487"/>
                    <a:pt x="1199" y="487"/>
                    <a:pt x="1199" y="487"/>
                  </a:cubicBezTo>
                  <a:lnTo>
                    <a:pt x="1199" y="513"/>
                  </a:lnTo>
                  <a:close/>
                  <a:moveTo>
                    <a:pt x="1199" y="447"/>
                  </a:moveTo>
                  <a:cubicBezTo>
                    <a:pt x="1192" y="447"/>
                    <a:pt x="1192" y="447"/>
                    <a:pt x="1192" y="447"/>
                  </a:cubicBezTo>
                  <a:cubicBezTo>
                    <a:pt x="1192" y="421"/>
                    <a:pt x="1192" y="421"/>
                    <a:pt x="1192" y="421"/>
                  </a:cubicBezTo>
                  <a:cubicBezTo>
                    <a:pt x="1199" y="421"/>
                    <a:pt x="1199" y="421"/>
                    <a:pt x="1199" y="421"/>
                  </a:cubicBezTo>
                  <a:lnTo>
                    <a:pt x="1199" y="447"/>
                  </a:lnTo>
                  <a:close/>
                  <a:moveTo>
                    <a:pt x="1199" y="414"/>
                  </a:moveTo>
                  <a:cubicBezTo>
                    <a:pt x="1192" y="414"/>
                    <a:pt x="1192" y="414"/>
                    <a:pt x="1192" y="414"/>
                  </a:cubicBezTo>
                  <a:cubicBezTo>
                    <a:pt x="1192" y="388"/>
                    <a:pt x="1192" y="388"/>
                    <a:pt x="1192" y="388"/>
                  </a:cubicBezTo>
                  <a:cubicBezTo>
                    <a:pt x="1199" y="388"/>
                    <a:pt x="1199" y="388"/>
                    <a:pt x="1199" y="388"/>
                  </a:cubicBezTo>
                  <a:lnTo>
                    <a:pt x="1199" y="414"/>
                  </a:lnTo>
                  <a:close/>
                  <a:moveTo>
                    <a:pt x="1199" y="382"/>
                  </a:moveTo>
                  <a:cubicBezTo>
                    <a:pt x="1192" y="382"/>
                    <a:pt x="1192" y="382"/>
                    <a:pt x="1192" y="382"/>
                  </a:cubicBezTo>
                  <a:cubicBezTo>
                    <a:pt x="1192" y="355"/>
                    <a:pt x="1192" y="355"/>
                    <a:pt x="1192" y="355"/>
                  </a:cubicBezTo>
                  <a:cubicBezTo>
                    <a:pt x="1199" y="355"/>
                    <a:pt x="1199" y="355"/>
                    <a:pt x="1199" y="355"/>
                  </a:cubicBezTo>
                  <a:lnTo>
                    <a:pt x="1199" y="382"/>
                  </a:lnTo>
                  <a:close/>
                  <a:moveTo>
                    <a:pt x="1199" y="349"/>
                  </a:moveTo>
                  <a:cubicBezTo>
                    <a:pt x="1192" y="349"/>
                    <a:pt x="1192" y="349"/>
                    <a:pt x="1192" y="349"/>
                  </a:cubicBezTo>
                  <a:cubicBezTo>
                    <a:pt x="1192" y="323"/>
                    <a:pt x="1192" y="323"/>
                    <a:pt x="1192" y="323"/>
                  </a:cubicBezTo>
                  <a:cubicBezTo>
                    <a:pt x="1199" y="323"/>
                    <a:pt x="1199" y="323"/>
                    <a:pt x="1199" y="323"/>
                  </a:cubicBezTo>
                  <a:lnTo>
                    <a:pt x="1199" y="349"/>
                  </a:lnTo>
                  <a:close/>
                  <a:moveTo>
                    <a:pt x="1199" y="316"/>
                  </a:moveTo>
                  <a:cubicBezTo>
                    <a:pt x="1192" y="316"/>
                    <a:pt x="1192" y="316"/>
                    <a:pt x="1192" y="316"/>
                  </a:cubicBezTo>
                  <a:cubicBezTo>
                    <a:pt x="1192" y="290"/>
                    <a:pt x="1192" y="290"/>
                    <a:pt x="1192" y="290"/>
                  </a:cubicBezTo>
                  <a:cubicBezTo>
                    <a:pt x="1199" y="290"/>
                    <a:pt x="1199" y="290"/>
                    <a:pt x="1199" y="290"/>
                  </a:cubicBezTo>
                  <a:lnTo>
                    <a:pt x="1199" y="316"/>
                  </a:lnTo>
                  <a:close/>
                  <a:moveTo>
                    <a:pt x="1199" y="283"/>
                  </a:moveTo>
                  <a:cubicBezTo>
                    <a:pt x="1192" y="283"/>
                    <a:pt x="1192" y="283"/>
                    <a:pt x="1192" y="283"/>
                  </a:cubicBezTo>
                  <a:cubicBezTo>
                    <a:pt x="1192" y="257"/>
                    <a:pt x="1192" y="257"/>
                    <a:pt x="1192" y="257"/>
                  </a:cubicBezTo>
                  <a:cubicBezTo>
                    <a:pt x="1199" y="257"/>
                    <a:pt x="1199" y="257"/>
                    <a:pt x="1199" y="257"/>
                  </a:cubicBezTo>
                  <a:lnTo>
                    <a:pt x="1199" y="283"/>
                  </a:lnTo>
                  <a:close/>
                  <a:moveTo>
                    <a:pt x="1199" y="251"/>
                  </a:moveTo>
                  <a:cubicBezTo>
                    <a:pt x="1192" y="251"/>
                    <a:pt x="1192" y="251"/>
                    <a:pt x="1192" y="251"/>
                  </a:cubicBezTo>
                  <a:cubicBezTo>
                    <a:pt x="1192" y="224"/>
                    <a:pt x="1192" y="224"/>
                    <a:pt x="1192" y="224"/>
                  </a:cubicBezTo>
                  <a:cubicBezTo>
                    <a:pt x="1199" y="224"/>
                    <a:pt x="1199" y="224"/>
                    <a:pt x="1199" y="224"/>
                  </a:cubicBezTo>
                  <a:lnTo>
                    <a:pt x="1199" y="251"/>
                  </a:lnTo>
                  <a:close/>
                  <a:moveTo>
                    <a:pt x="1199" y="218"/>
                  </a:moveTo>
                  <a:cubicBezTo>
                    <a:pt x="1192" y="218"/>
                    <a:pt x="1192" y="218"/>
                    <a:pt x="1192" y="218"/>
                  </a:cubicBezTo>
                  <a:cubicBezTo>
                    <a:pt x="1192" y="192"/>
                    <a:pt x="1192" y="192"/>
                    <a:pt x="1192" y="192"/>
                  </a:cubicBezTo>
                  <a:cubicBezTo>
                    <a:pt x="1199" y="192"/>
                    <a:pt x="1199" y="192"/>
                    <a:pt x="1199" y="192"/>
                  </a:cubicBezTo>
                  <a:lnTo>
                    <a:pt x="1199" y="218"/>
                  </a:lnTo>
                  <a:close/>
                  <a:moveTo>
                    <a:pt x="1199" y="185"/>
                  </a:moveTo>
                  <a:cubicBezTo>
                    <a:pt x="1192" y="185"/>
                    <a:pt x="1192" y="185"/>
                    <a:pt x="1192" y="185"/>
                  </a:cubicBezTo>
                  <a:cubicBezTo>
                    <a:pt x="1192" y="159"/>
                    <a:pt x="1192" y="159"/>
                    <a:pt x="1192" y="159"/>
                  </a:cubicBezTo>
                  <a:cubicBezTo>
                    <a:pt x="1199" y="159"/>
                    <a:pt x="1199" y="159"/>
                    <a:pt x="1199" y="159"/>
                  </a:cubicBezTo>
                  <a:lnTo>
                    <a:pt x="1199" y="185"/>
                  </a:lnTo>
                  <a:close/>
                  <a:moveTo>
                    <a:pt x="1199" y="144"/>
                  </a:moveTo>
                  <a:cubicBezTo>
                    <a:pt x="1192" y="144"/>
                    <a:pt x="1192" y="144"/>
                    <a:pt x="1192" y="144"/>
                  </a:cubicBezTo>
                  <a:cubicBezTo>
                    <a:pt x="1192" y="118"/>
                    <a:pt x="1192" y="118"/>
                    <a:pt x="1192" y="118"/>
                  </a:cubicBezTo>
                  <a:cubicBezTo>
                    <a:pt x="1199" y="118"/>
                    <a:pt x="1199" y="118"/>
                    <a:pt x="1199" y="118"/>
                  </a:cubicBezTo>
                  <a:lnTo>
                    <a:pt x="1199" y="144"/>
                  </a:lnTo>
                  <a:close/>
                  <a:moveTo>
                    <a:pt x="1212" y="513"/>
                  </a:moveTo>
                  <a:cubicBezTo>
                    <a:pt x="1205" y="513"/>
                    <a:pt x="1205" y="513"/>
                    <a:pt x="1205" y="513"/>
                  </a:cubicBezTo>
                  <a:cubicBezTo>
                    <a:pt x="1205" y="487"/>
                    <a:pt x="1205" y="487"/>
                    <a:pt x="1205" y="487"/>
                  </a:cubicBezTo>
                  <a:cubicBezTo>
                    <a:pt x="1212" y="487"/>
                    <a:pt x="1212" y="487"/>
                    <a:pt x="1212" y="487"/>
                  </a:cubicBezTo>
                  <a:lnTo>
                    <a:pt x="1212" y="513"/>
                  </a:lnTo>
                  <a:close/>
                  <a:moveTo>
                    <a:pt x="1212" y="480"/>
                  </a:moveTo>
                  <a:cubicBezTo>
                    <a:pt x="1205" y="480"/>
                    <a:pt x="1205" y="480"/>
                    <a:pt x="1205" y="480"/>
                  </a:cubicBezTo>
                  <a:cubicBezTo>
                    <a:pt x="1205" y="454"/>
                    <a:pt x="1205" y="454"/>
                    <a:pt x="1205" y="454"/>
                  </a:cubicBezTo>
                  <a:cubicBezTo>
                    <a:pt x="1212" y="454"/>
                    <a:pt x="1212" y="454"/>
                    <a:pt x="1212" y="454"/>
                  </a:cubicBezTo>
                  <a:lnTo>
                    <a:pt x="1212" y="480"/>
                  </a:lnTo>
                  <a:close/>
                  <a:moveTo>
                    <a:pt x="1212" y="414"/>
                  </a:moveTo>
                  <a:cubicBezTo>
                    <a:pt x="1205" y="414"/>
                    <a:pt x="1205" y="414"/>
                    <a:pt x="1205" y="414"/>
                  </a:cubicBezTo>
                  <a:cubicBezTo>
                    <a:pt x="1205" y="388"/>
                    <a:pt x="1205" y="388"/>
                    <a:pt x="1205" y="388"/>
                  </a:cubicBezTo>
                  <a:cubicBezTo>
                    <a:pt x="1212" y="388"/>
                    <a:pt x="1212" y="388"/>
                    <a:pt x="1212" y="388"/>
                  </a:cubicBezTo>
                  <a:lnTo>
                    <a:pt x="1212" y="414"/>
                  </a:lnTo>
                  <a:close/>
                  <a:moveTo>
                    <a:pt x="1212" y="382"/>
                  </a:moveTo>
                  <a:cubicBezTo>
                    <a:pt x="1205" y="382"/>
                    <a:pt x="1205" y="382"/>
                    <a:pt x="1205" y="382"/>
                  </a:cubicBezTo>
                  <a:cubicBezTo>
                    <a:pt x="1205" y="355"/>
                    <a:pt x="1205" y="355"/>
                    <a:pt x="1205" y="355"/>
                  </a:cubicBezTo>
                  <a:cubicBezTo>
                    <a:pt x="1212" y="355"/>
                    <a:pt x="1212" y="355"/>
                    <a:pt x="1212" y="355"/>
                  </a:cubicBezTo>
                  <a:lnTo>
                    <a:pt x="1212" y="382"/>
                  </a:lnTo>
                  <a:close/>
                  <a:moveTo>
                    <a:pt x="1212" y="349"/>
                  </a:moveTo>
                  <a:cubicBezTo>
                    <a:pt x="1205" y="349"/>
                    <a:pt x="1205" y="349"/>
                    <a:pt x="1205" y="349"/>
                  </a:cubicBezTo>
                  <a:cubicBezTo>
                    <a:pt x="1205" y="323"/>
                    <a:pt x="1205" y="323"/>
                    <a:pt x="1205" y="323"/>
                  </a:cubicBezTo>
                  <a:cubicBezTo>
                    <a:pt x="1212" y="323"/>
                    <a:pt x="1212" y="323"/>
                    <a:pt x="1212" y="323"/>
                  </a:cubicBezTo>
                  <a:lnTo>
                    <a:pt x="1212" y="349"/>
                  </a:lnTo>
                  <a:close/>
                  <a:moveTo>
                    <a:pt x="1212" y="316"/>
                  </a:moveTo>
                  <a:cubicBezTo>
                    <a:pt x="1205" y="316"/>
                    <a:pt x="1205" y="316"/>
                    <a:pt x="1205" y="316"/>
                  </a:cubicBezTo>
                  <a:cubicBezTo>
                    <a:pt x="1205" y="290"/>
                    <a:pt x="1205" y="290"/>
                    <a:pt x="1205" y="290"/>
                  </a:cubicBezTo>
                  <a:cubicBezTo>
                    <a:pt x="1212" y="290"/>
                    <a:pt x="1212" y="290"/>
                    <a:pt x="1212" y="290"/>
                  </a:cubicBezTo>
                  <a:lnTo>
                    <a:pt x="1212" y="316"/>
                  </a:lnTo>
                  <a:close/>
                  <a:moveTo>
                    <a:pt x="1212" y="283"/>
                  </a:moveTo>
                  <a:cubicBezTo>
                    <a:pt x="1205" y="283"/>
                    <a:pt x="1205" y="283"/>
                    <a:pt x="1205" y="283"/>
                  </a:cubicBezTo>
                  <a:cubicBezTo>
                    <a:pt x="1205" y="257"/>
                    <a:pt x="1205" y="257"/>
                    <a:pt x="1205" y="257"/>
                  </a:cubicBezTo>
                  <a:cubicBezTo>
                    <a:pt x="1212" y="257"/>
                    <a:pt x="1212" y="257"/>
                    <a:pt x="1212" y="257"/>
                  </a:cubicBezTo>
                  <a:lnTo>
                    <a:pt x="1212" y="283"/>
                  </a:lnTo>
                  <a:close/>
                  <a:moveTo>
                    <a:pt x="1212" y="251"/>
                  </a:moveTo>
                  <a:cubicBezTo>
                    <a:pt x="1205" y="251"/>
                    <a:pt x="1205" y="251"/>
                    <a:pt x="1205" y="251"/>
                  </a:cubicBezTo>
                  <a:cubicBezTo>
                    <a:pt x="1205" y="224"/>
                    <a:pt x="1205" y="224"/>
                    <a:pt x="1205" y="224"/>
                  </a:cubicBezTo>
                  <a:cubicBezTo>
                    <a:pt x="1212" y="224"/>
                    <a:pt x="1212" y="224"/>
                    <a:pt x="1212" y="224"/>
                  </a:cubicBezTo>
                  <a:lnTo>
                    <a:pt x="1212" y="251"/>
                  </a:lnTo>
                  <a:close/>
                  <a:moveTo>
                    <a:pt x="1212" y="185"/>
                  </a:moveTo>
                  <a:cubicBezTo>
                    <a:pt x="1205" y="185"/>
                    <a:pt x="1205" y="185"/>
                    <a:pt x="1205" y="185"/>
                  </a:cubicBezTo>
                  <a:cubicBezTo>
                    <a:pt x="1205" y="159"/>
                    <a:pt x="1205" y="159"/>
                    <a:pt x="1205" y="159"/>
                  </a:cubicBezTo>
                  <a:cubicBezTo>
                    <a:pt x="1212" y="159"/>
                    <a:pt x="1212" y="159"/>
                    <a:pt x="1212" y="159"/>
                  </a:cubicBezTo>
                  <a:lnTo>
                    <a:pt x="1212" y="185"/>
                  </a:lnTo>
                  <a:close/>
                  <a:moveTo>
                    <a:pt x="1212" y="144"/>
                  </a:moveTo>
                  <a:cubicBezTo>
                    <a:pt x="1205" y="144"/>
                    <a:pt x="1205" y="144"/>
                    <a:pt x="1205" y="144"/>
                  </a:cubicBezTo>
                  <a:cubicBezTo>
                    <a:pt x="1205" y="118"/>
                    <a:pt x="1205" y="118"/>
                    <a:pt x="1205" y="118"/>
                  </a:cubicBezTo>
                  <a:cubicBezTo>
                    <a:pt x="1212" y="118"/>
                    <a:pt x="1212" y="118"/>
                    <a:pt x="1212" y="118"/>
                  </a:cubicBezTo>
                  <a:lnTo>
                    <a:pt x="1212" y="144"/>
                  </a:lnTo>
                  <a:close/>
                  <a:moveTo>
                    <a:pt x="1224" y="513"/>
                  </a:moveTo>
                  <a:cubicBezTo>
                    <a:pt x="1218" y="513"/>
                    <a:pt x="1218" y="513"/>
                    <a:pt x="1218" y="513"/>
                  </a:cubicBezTo>
                  <a:cubicBezTo>
                    <a:pt x="1218" y="487"/>
                    <a:pt x="1218" y="487"/>
                    <a:pt x="1218" y="487"/>
                  </a:cubicBezTo>
                  <a:cubicBezTo>
                    <a:pt x="1224" y="487"/>
                    <a:pt x="1224" y="487"/>
                    <a:pt x="1224" y="487"/>
                  </a:cubicBezTo>
                  <a:lnTo>
                    <a:pt x="1224" y="513"/>
                  </a:lnTo>
                  <a:close/>
                  <a:moveTo>
                    <a:pt x="1224" y="480"/>
                  </a:moveTo>
                  <a:cubicBezTo>
                    <a:pt x="1218" y="480"/>
                    <a:pt x="1218" y="480"/>
                    <a:pt x="1218" y="480"/>
                  </a:cubicBezTo>
                  <a:cubicBezTo>
                    <a:pt x="1218" y="454"/>
                    <a:pt x="1218" y="454"/>
                    <a:pt x="1218" y="454"/>
                  </a:cubicBezTo>
                  <a:cubicBezTo>
                    <a:pt x="1224" y="454"/>
                    <a:pt x="1224" y="454"/>
                    <a:pt x="1224" y="454"/>
                  </a:cubicBezTo>
                  <a:lnTo>
                    <a:pt x="1224" y="480"/>
                  </a:lnTo>
                  <a:close/>
                  <a:moveTo>
                    <a:pt x="1224" y="447"/>
                  </a:moveTo>
                  <a:cubicBezTo>
                    <a:pt x="1218" y="447"/>
                    <a:pt x="1218" y="447"/>
                    <a:pt x="1218" y="447"/>
                  </a:cubicBezTo>
                  <a:cubicBezTo>
                    <a:pt x="1218" y="421"/>
                    <a:pt x="1218" y="421"/>
                    <a:pt x="1218" y="421"/>
                  </a:cubicBezTo>
                  <a:cubicBezTo>
                    <a:pt x="1224" y="421"/>
                    <a:pt x="1224" y="421"/>
                    <a:pt x="1224" y="421"/>
                  </a:cubicBezTo>
                  <a:lnTo>
                    <a:pt x="1224" y="447"/>
                  </a:lnTo>
                  <a:close/>
                  <a:moveTo>
                    <a:pt x="1224" y="414"/>
                  </a:moveTo>
                  <a:cubicBezTo>
                    <a:pt x="1218" y="414"/>
                    <a:pt x="1218" y="414"/>
                    <a:pt x="1218" y="414"/>
                  </a:cubicBezTo>
                  <a:cubicBezTo>
                    <a:pt x="1218" y="388"/>
                    <a:pt x="1218" y="388"/>
                    <a:pt x="1218" y="388"/>
                  </a:cubicBezTo>
                  <a:cubicBezTo>
                    <a:pt x="1224" y="388"/>
                    <a:pt x="1224" y="388"/>
                    <a:pt x="1224" y="388"/>
                  </a:cubicBezTo>
                  <a:lnTo>
                    <a:pt x="1224" y="414"/>
                  </a:lnTo>
                  <a:close/>
                  <a:moveTo>
                    <a:pt x="1224" y="382"/>
                  </a:moveTo>
                  <a:cubicBezTo>
                    <a:pt x="1218" y="382"/>
                    <a:pt x="1218" y="382"/>
                    <a:pt x="1218" y="382"/>
                  </a:cubicBezTo>
                  <a:cubicBezTo>
                    <a:pt x="1218" y="355"/>
                    <a:pt x="1218" y="355"/>
                    <a:pt x="1218" y="355"/>
                  </a:cubicBezTo>
                  <a:cubicBezTo>
                    <a:pt x="1224" y="355"/>
                    <a:pt x="1224" y="355"/>
                    <a:pt x="1224" y="355"/>
                  </a:cubicBezTo>
                  <a:lnTo>
                    <a:pt x="1224" y="382"/>
                  </a:lnTo>
                  <a:close/>
                  <a:moveTo>
                    <a:pt x="1224" y="349"/>
                  </a:moveTo>
                  <a:cubicBezTo>
                    <a:pt x="1218" y="349"/>
                    <a:pt x="1218" y="349"/>
                    <a:pt x="1218" y="349"/>
                  </a:cubicBezTo>
                  <a:cubicBezTo>
                    <a:pt x="1218" y="323"/>
                    <a:pt x="1218" y="323"/>
                    <a:pt x="1218" y="323"/>
                  </a:cubicBezTo>
                  <a:cubicBezTo>
                    <a:pt x="1224" y="323"/>
                    <a:pt x="1224" y="323"/>
                    <a:pt x="1224" y="323"/>
                  </a:cubicBezTo>
                  <a:lnTo>
                    <a:pt x="1224" y="349"/>
                  </a:lnTo>
                  <a:close/>
                  <a:moveTo>
                    <a:pt x="1224" y="316"/>
                  </a:moveTo>
                  <a:cubicBezTo>
                    <a:pt x="1218" y="316"/>
                    <a:pt x="1218" y="316"/>
                    <a:pt x="1218" y="316"/>
                  </a:cubicBezTo>
                  <a:cubicBezTo>
                    <a:pt x="1218" y="290"/>
                    <a:pt x="1218" y="290"/>
                    <a:pt x="1218" y="290"/>
                  </a:cubicBezTo>
                  <a:cubicBezTo>
                    <a:pt x="1224" y="290"/>
                    <a:pt x="1224" y="290"/>
                    <a:pt x="1224" y="290"/>
                  </a:cubicBezTo>
                  <a:lnTo>
                    <a:pt x="1224" y="316"/>
                  </a:lnTo>
                  <a:close/>
                  <a:moveTo>
                    <a:pt x="1224" y="283"/>
                  </a:moveTo>
                  <a:cubicBezTo>
                    <a:pt x="1218" y="283"/>
                    <a:pt x="1218" y="283"/>
                    <a:pt x="1218" y="283"/>
                  </a:cubicBezTo>
                  <a:cubicBezTo>
                    <a:pt x="1218" y="257"/>
                    <a:pt x="1218" y="257"/>
                    <a:pt x="1218" y="257"/>
                  </a:cubicBezTo>
                  <a:cubicBezTo>
                    <a:pt x="1224" y="257"/>
                    <a:pt x="1224" y="257"/>
                    <a:pt x="1224" y="257"/>
                  </a:cubicBezTo>
                  <a:lnTo>
                    <a:pt x="1224" y="283"/>
                  </a:lnTo>
                  <a:close/>
                  <a:moveTo>
                    <a:pt x="1224" y="251"/>
                  </a:moveTo>
                  <a:cubicBezTo>
                    <a:pt x="1218" y="251"/>
                    <a:pt x="1218" y="251"/>
                    <a:pt x="1218" y="251"/>
                  </a:cubicBezTo>
                  <a:cubicBezTo>
                    <a:pt x="1218" y="224"/>
                    <a:pt x="1218" y="224"/>
                    <a:pt x="1218" y="224"/>
                  </a:cubicBezTo>
                  <a:cubicBezTo>
                    <a:pt x="1224" y="224"/>
                    <a:pt x="1224" y="224"/>
                    <a:pt x="1224" y="224"/>
                  </a:cubicBezTo>
                  <a:lnTo>
                    <a:pt x="1224" y="251"/>
                  </a:lnTo>
                  <a:close/>
                  <a:moveTo>
                    <a:pt x="1224" y="218"/>
                  </a:moveTo>
                  <a:cubicBezTo>
                    <a:pt x="1218" y="218"/>
                    <a:pt x="1218" y="218"/>
                    <a:pt x="1218" y="218"/>
                  </a:cubicBezTo>
                  <a:cubicBezTo>
                    <a:pt x="1218" y="192"/>
                    <a:pt x="1218" y="192"/>
                    <a:pt x="1218" y="192"/>
                  </a:cubicBezTo>
                  <a:cubicBezTo>
                    <a:pt x="1224" y="192"/>
                    <a:pt x="1224" y="192"/>
                    <a:pt x="1224" y="192"/>
                  </a:cubicBezTo>
                  <a:lnTo>
                    <a:pt x="1224" y="218"/>
                  </a:lnTo>
                  <a:close/>
                  <a:moveTo>
                    <a:pt x="1224" y="185"/>
                  </a:moveTo>
                  <a:cubicBezTo>
                    <a:pt x="1218" y="185"/>
                    <a:pt x="1218" y="185"/>
                    <a:pt x="1218" y="185"/>
                  </a:cubicBezTo>
                  <a:cubicBezTo>
                    <a:pt x="1218" y="159"/>
                    <a:pt x="1218" y="159"/>
                    <a:pt x="1218" y="159"/>
                  </a:cubicBezTo>
                  <a:cubicBezTo>
                    <a:pt x="1224" y="159"/>
                    <a:pt x="1224" y="159"/>
                    <a:pt x="1224" y="159"/>
                  </a:cubicBezTo>
                  <a:lnTo>
                    <a:pt x="1224" y="185"/>
                  </a:lnTo>
                  <a:close/>
                  <a:moveTo>
                    <a:pt x="1224" y="144"/>
                  </a:moveTo>
                  <a:cubicBezTo>
                    <a:pt x="1218" y="144"/>
                    <a:pt x="1218" y="144"/>
                    <a:pt x="1218" y="144"/>
                  </a:cubicBezTo>
                  <a:cubicBezTo>
                    <a:pt x="1218" y="118"/>
                    <a:pt x="1218" y="118"/>
                    <a:pt x="1218" y="118"/>
                  </a:cubicBezTo>
                  <a:cubicBezTo>
                    <a:pt x="1224" y="118"/>
                    <a:pt x="1224" y="118"/>
                    <a:pt x="1224" y="118"/>
                  </a:cubicBezTo>
                  <a:lnTo>
                    <a:pt x="1224" y="144"/>
                  </a:lnTo>
                  <a:close/>
                  <a:moveTo>
                    <a:pt x="1237" y="513"/>
                  </a:moveTo>
                  <a:cubicBezTo>
                    <a:pt x="1231" y="513"/>
                    <a:pt x="1231" y="513"/>
                    <a:pt x="1231" y="513"/>
                  </a:cubicBezTo>
                  <a:cubicBezTo>
                    <a:pt x="1231" y="487"/>
                    <a:pt x="1231" y="487"/>
                    <a:pt x="1231" y="487"/>
                  </a:cubicBezTo>
                  <a:cubicBezTo>
                    <a:pt x="1237" y="487"/>
                    <a:pt x="1237" y="487"/>
                    <a:pt x="1237" y="487"/>
                  </a:cubicBezTo>
                  <a:lnTo>
                    <a:pt x="1237" y="513"/>
                  </a:lnTo>
                  <a:close/>
                  <a:moveTo>
                    <a:pt x="1237" y="480"/>
                  </a:moveTo>
                  <a:cubicBezTo>
                    <a:pt x="1231" y="480"/>
                    <a:pt x="1231" y="480"/>
                    <a:pt x="1231" y="480"/>
                  </a:cubicBezTo>
                  <a:cubicBezTo>
                    <a:pt x="1231" y="454"/>
                    <a:pt x="1231" y="454"/>
                    <a:pt x="1231" y="454"/>
                  </a:cubicBezTo>
                  <a:cubicBezTo>
                    <a:pt x="1237" y="454"/>
                    <a:pt x="1237" y="454"/>
                    <a:pt x="1237" y="454"/>
                  </a:cubicBezTo>
                  <a:lnTo>
                    <a:pt x="1237" y="480"/>
                  </a:lnTo>
                  <a:close/>
                  <a:moveTo>
                    <a:pt x="1237" y="447"/>
                  </a:moveTo>
                  <a:cubicBezTo>
                    <a:pt x="1231" y="447"/>
                    <a:pt x="1231" y="447"/>
                    <a:pt x="1231" y="447"/>
                  </a:cubicBezTo>
                  <a:cubicBezTo>
                    <a:pt x="1231" y="421"/>
                    <a:pt x="1231" y="421"/>
                    <a:pt x="1231" y="421"/>
                  </a:cubicBezTo>
                  <a:cubicBezTo>
                    <a:pt x="1237" y="421"/>
                    <a:pt x="1237" y="421"/>
                    <a:pt x="1237" y="421"/>
                  </a:cubicBezTo>
                  <a:lnTo>
                    <a:pt x="1237" y="447"/>
                  </a:lnTo>
                  <a:close/>
                  <a:moveTo>
                    <a:pt x="1237" y="414"/>
                  </a:moveTo>
                  <a:cubicBezTo>
                    <a:pt x="1231" y="414"/>
                    <a:pt x="1231" y="414"/>
                    <a:pt x="1231" y="414"/>
                  </a:cubicBezTo>
                  <a:cubicBezTo>
                    <a:pt x="1231" y="388"/>
                    <a:pt x="1231" y="388"/>
                    <a:pt x="1231" y="388"/>
                  </a:cubicBezTo>
                  <a:cubicBezTo>
                    <a:pt x="1237" y="388"/>
                    <a:pt x="1237" y="388"/>
                    <a:pt x="1237" y="388"/>
                  </a:cubicBezTo>
                  <a:lnTo>
                    <a:pt x="1237" y="414"/>
                  </a:lnTo>
                  <a:close/>
                  <a:moveTo>
                    <a:pt x="1237" y="382"/>
                  </a:moveTo>
                  <a:cubicBezTo>
                    <a:pt x="1231" y="382"/>
                    <a:pt x="1231" y="382"/>
                    <a:pt x="1231" y="382"/>
                  </a:cubicBezTo>
                  <a:cubicBezTo>
                    <a:pt x="1231" y="355"/>
                    <a:pt x="1231" y="355"/>
                    <a:pt x="1231" y="355"/>
                  </a:cubicBezTo>
                  <a:cubicBezTo>
                    <a:pt x="1237" y="355"/>
                    <a:pt x="1237" y="355"/>
                    <a:pt x="1237" y="355"/>
                  </a:cubicBezTo>
                  <a:lnTo>
                    <a:pt x="1237" y="382"/>
                  </a:lnTo>
                  <a:close/>
                  <a:moveTo>
                    <a:pt x="1237" y="316"/>
                  </a:moveTo>
                  <a:cubicBezTo>
                    <a:pt x="1231" y="316"/>
                    <a:pt x="1231" y="316"/>
                    <a:pt x="1231" y="316"/>
                  </a:cubicBezTo>
                  <a:cubicBezTo>
                    <a:pt x="1231" y="290"/>
                    <a:pt x="1231" y="290"/>
                    <a:pt x="1231" y="290"/>
                  </a:cubicBezTo>
                  <a:cubicBezTo>
                    <a:pt x="1237" y="290"/>
                    <a:pt x="1237" y="290"/>
                    <a:pt x="1237" y="290"/>
                  </a:cubicBezTo>
                  <a:lnTo>
                    <a:pt x="1237" y="316"/>
                  </a:lnTo>
                  <a:close/>
                  <a:moveTo>
                    <a:pt x="1250" y="513"/>
                  </a:moveTo>
                  <a:cubicBezTo>
                    <a:pt x="1244" y="513"/>
                    <a:pt x="1244" y="513"/>
                    <a:pt x="1244" y="513"/>
                  </a:cubicBezTo>
                  <a:cubicBezTo>
                    <a:pt x="1244" y="487"/>
                    <a:pt x="1244" y="487"/>
                    <a:pt x="1244" y="487"/>
                  </a:cubicBezTo>
                  <a:cubicBezTo>
                    <a:pt x="1250" y="487"/>
                    <a:pt x="1250" y="487"/>
                    <a:pt x="1250" y="487"/>
                  </a:cubicBezTo>
                  <a:lnTo>
                    <a:pt x="1250" y="513"/>
                  </a:lnTo>
                  <a:close/>
                  <a:moveTo>
                    <a:pt x="1250" y="480"/>
                  </a:moveTo>
                  <a:cubicBezTo>
                    <a:pt x="1244" y="480"/>
                    <a:pt x="1244" y="480"/>
                    <a:pt x="1244" y="480"/>
                  </a:cubicBezTo>
                  <a:cubicBezTo>
                    <a:pt x="1244" y="454"/>
                    <a:pt x="1244" y="454"/>
                    <a:pt x="1244" y="454"/>
                  </a:cubicBezTo>
                  <a:cubicBezTo>
                    <a:pt x="1250" y="454"/>
                    <a:pt x="1250" y="454"/>
                    <a:pt x="1250" y="454"/>
                  </a:cubicBezTo>
                  <a:lnTo>
                    <a:pt x="1250" y="480"/>
                  </a:lnTo>
                  <a:close/>
                  <a:moveTo>
                    <a:pt x="1250" y="414"/>
                  </a:moveTo>
                  <a:cubicBezTo>
                    <a:pt x="1244" y="414"/>
                    <a:pt x="1244" y="414"/>
                    <a:pt x="1244" y="414"/>
                  </a:cubicBezTo>
                  <a:cubicBezTo>
                    <a:pt x="1244" y="388"/>
                    <a:pt x="1244" y="388"/>
                    <a:pt x="1244" y="388"/>
                  </a:cubicBezTo>
                  <a:cubicBezTo>
                    <a:pt x="1250" y="388"/>
                    <a:pt x="1250" y="388"/>
                    <a:pt x="1250" y="388"/>
                  </a:cubicBezTo>
                  <a:lnTo>
                    <a:pt x="1250" y="414"/>
                  </a:lnTo>
                  <a:close/>
                  <a:moveTo>
                    <a:pt x="1425" y="509"/>
                  </a:moveTo>
                  <a:cubicBezTo>
                    <a:pt x="1420" y="509"/>
                    <a:pt x="1420" y="509"/>
                    <a:pt x="1420" y="509"/>
                  </a:cubicBezTo>
                  <a:cubicBezTo>
                    <a:pt x="1420" y="502"/>
                    <a:pt x="1420" y="502"/>
                    <a:pt x="1420" y="502"/>
                  </a:cubicBezTo>
                  <a:cubicBezTo>
                    <a:pt x="1425" y="502"/>
                    <a:pt x="1425" y="502"/>
                    <a:pt x="1425" y="502"/>
                  </a:cubicBezTo>
                  <a:lnTo>
                    <a:pt x="1425" y="509"/>
                  </a:lnTo>
                  <a:close/>
                  <a:moveTo>
                    <a:pt x="1425" y="492"/>
                  </a:moveTo>
                  <a:cubicBezTo>
                    <a:pt x="1420" y="492"/>
                    <a:pt x="1420" y="492"/>
                    <a:pt x="1420" y="492"/>
                  </a:cubicBezTo>
                  <a:cubicBezTo>
                    <a:pt x="1420" y="486"/>
                    <a:pt x="1420" y="486"/>
                    <a:pt x="1420" y="486"/>
                  </a:cubicBezTo>
                  <a:cubicBezTo>
                    <a:pt x="1425" y="486"/>
                    <a:pt x="1425" y="486"/>
                    <a:pt x="1425" y="486"/>
                  </a:cubicBezTo>
                  <a:lnTo>
                    <a:pt x="1425" y="492"/>
                  </a:lnTo>
                  <a:close/>
                  <a:moveTo>
                    <a:pt x="1425" y="476"/>
                  </a:moveTo>
                  <a:cubicBezTo>
                    <a:pt x="1420" y="476"/>
                    <a:pt x="1420" y="476"/>
                    <a:pt x="1420" y="476"/>
                  </a:cubicBezTo>
                  <a:cubicBezTo>
                    <a:pt x="1420" y="469"/>
                    <a:pt x="1420" y="469"/>
                    <a:pt x="1420" y="469"/>
                  </a:cubicBezTo>
                  <a:cubicBezTo>
                    <a:pt x="1425" y="469"/>
                    <a:pt x="1425" y="469"/>
                    <a:pt x="1425" y="469"/>
                  </a:cubicBezTo>
                  <a:lnTo>
                    <a:pt x="1425" y="476"/>
                  </a:lnTo>
                  <a:close/>
                  <a:moveTo>
                    <a:pt x="1425" y="459"/>
                  </a:moveTo>
                  <a:cubicBezTo>
                    <a:pt x="1420" y="459"/>
                    <a:pt x="1420" y="459"/>
                    <a:pt x="1420" y="459"/>
                  </a:cubicBezTo>
                  <a:cubicBezTo>
                    <a:pt x="1420" y="453"/>
                    <a:pt x="1420" y="453"/>
                    <a:pt x="1420" y="453"/>
                  </a:cubicBezTo>
                  <a:cubicBezTo>
                    <a:pt x="1425" y="453"/>
                    <a:pt x="1425" y="453"/>
                    <a:pt x="1425" y="453"/>
                  </a:cubicBezTo>
                  <a:lnTo>
                    <a:pt x="1425" y="459"/>
                  </a:lnTo>
                  <a:close/>
                  <a:moveTo>
                    <a:pt x="1425" y="443"/>
                  </a:moveTo>
                  <a:cubicBezTo>
                    <a:pt x="1420" y="443"/>
                    <a:pt x="1420" y="443"/>
                    <a:pt x="1420" y="443"/>
                  </a:cubicBezTo>
                  <a:cubicBezTo>
                    <a:pt x="1420" y="436"/>
                    <a:pt x="1420" y="436"/>
                    <a:pt x="1420" y="436"/>
                  </a:cubicBezTo>
                  <a:cubicBezTo>
                    <a:pt x="1425" y="436"/>
                    <a:pt x="1425" y="436"/>
                    <a:pt x="1425" y="436"/>
                  </a:cubicBezTo>
                  <a:lnTo>
                    <a:pt x="1425" y="443"/>
                  </a:lnTo>
                  <a:close/>
                  <a:moveTo>
                    <a:pt x="1425" y="427"/>
                  </a:moveTo>
                  <a:cubicBezTo>
                    <a:pt x="1420" y="427"/>
                    <a:pt x="1420" y="427"/>
                    <a:pt x="1420" y="427"/>
                  </a:cubicBezTo>
                  <a:cubicBezTo>
                    <a:pt x="1420" y="420"/>
                    <a:pt x="1420" y="420"/>
                    <a:pt x="1420" y="420"/>
                  </a:cubicBezTo>
                  <a:cubicBezTo>
                    <a:pt x="1425" y="420"/>
                    <a:pt x="1425" y="420"/>
                    <a:pt x="1425" y="420"/>
                  </a:cubicBezTo>
                  <a:lnTo>
                    <a:pt x="1425" y="427"/>
                  </a:lnTo>
                  <a:close/>
                  <a:moveTo>
                    <a:pt x="1425" y="410"/>
                  </a:moveTo>
                  <a:cubicBezTo>
                    <a:pt x="1420" y="410"/>
                    <a:pt x="1420" y="410"/>
                    <a:pt x="1420" y="410"/>
                  </a:cubicBezTo>
                  <a:cubicBezTo>
                    <a:pt x="1420" y="404"/>
                    <a:pt x="1420" y="404"/>
                    <a:pt x="1420" y="404"/>
                  </a:cubicBezTo>
                  <a:cubicBezTo>
                    <a:pt x="1425" y="404"/>
                    <a:pt x="1425" y="404"/>
                    <a:pt x="1425" y="404"/>
                  </a:cubicBezTo>
                  <a:lnTo>
                    <a:pt x="1425" y="410"/>
                  </a:lnTo>
                  <a:close/>
                  <a:moveTo>
                    <a:pt x="1425" y="394"/>
                  </a:moveTo>
                  <a:cubicBezTo>
                    <a:pt x="1420" y="394"/>
                    <a:pt x="1420" y="394"/>
                    <a:pt x="1420" y="394"/>
                  </a:cubicBezTo>
                  <a:cubicBezTo>
                    <a:pt x="1420" y="387"/>
                    <a:pt x="1420" y="387"/>
                    <a:pt x="1420" y="387"/>
                  </a:cubicBezTo>
                  <a:cubicBezTo>
                    <a:pt x="1425" y="387"/>
                    <a:pt x="1425" y="387"/>
                    <a:pt x="1425" y="387"/>
                  </a:cubicBezTo>
                  <a:lnTo>
                    <a:pt x="1425" y="394"/>
                  </a:lnTo>
                  <a:close/>
                  <a:moveTo>
                    <a:pt x="1425" y="377"/>
                  </a:moveTo>
                  <a:cubicBezTo>
                    <a:pt x="1420" y="377"/>
                    <a:pt x="1420" y="377"/>
                    <a:pt x="1420" y="377"/>
                  </a:cubicBezTo>
                  <a:cubicBezTo>
                    <a:pt x="1420" y="371"/>
                    <a:pt x="1420" y="371"/>
                    <a:pt x="1420" y="371"/>
                  </a:cubicBezTo>
                  <a:cubicBezTo>
                    <a:pt x="1425" y="371"/>
                    <a:pt x="1425" y="371"/>
                    <a:pt x="1425" y="371"/>
                  </a:cubicBezTo>
                  <a:lnTo>
                    <a:pt x="1425" y="377"/>
                  </a:lnTo>
                  <a:close/>
                  <a:moveTo>
                    <a:pt x="1425" y="361"/>
                  </a:moveTo>
                  <a:cubicBezTo>
                    <a:pt x="1420" y="361"/>
                    <a:pt x="1420" y="361"/>
                    <a:pt x="1420" y="361"/>
                  </a:cubicBezTo>
                  <a:cubicBezTo>
                    <a:pt x="1420" y="355"/>
                    <a:pt x="1420" y="355"/>
                    <a:pt x="1420" y="355"/>
                  </a:cubicBezTo>
                  <a:cubicBezTo>
                    <a:pt x="1425" y="355"/>
                    <a:pt x="1425" y="355"/>
                    <a:pt x="1425" y="355"/>
                  </a:cubicBezTo>
                  <a:lnTo>
                    <a:pt x="1425" y="361"/>
                  </a:lnTo>
                  <a:close/>
                  <a:moveTo>
                    <a:pt x="1425" y="345"/>
                  </a:moveTo>
                  <a:cubicBezTo>
                    <a:pt x="1420" y="345"/>
                    <a:pt x="1420" y="345"/>
                    <a:pt x="1420" y="345"/>
                  </a:cubicBezTo>
                  <a:cubicBezTo>
                    <a:pt x="1420" y="338"/>
                    <a:pt x="1420" y="338"/>
                    <a:pt x="1420" y="338"/>
                  </a:cubicBezTo>
                  <a:cubicBezTo>
                    <a:pt x="1425" y="338"/>
                    <a:pt x="1425" y="338"/>
                    <a:pt x="1425" y="338"/>
                  </a:cubicBezTo>
                  <a:lnTo>
                    <a:pt x="1425" y="345"/>
                  </a:lnTo>
                  <a:close/>
                  <a:moveTo>
                    <a:pt x="1425" y="328"/>
                  </a:moveTo>
                  <a:cubicBezTo>
                    <a:pt x="1420" y="328"/>
                    <a:pt x="1420" y="328"/>
                    <a:pt x="1420" y="328"/>
                  </a:cubicBezTo>
                  <a:cubicBezTo>
                    <a:pt x="1420" y="322"/>
                    <a:pt x="1420" y="322"/>
                    <a:pt x="1420" y="322"/>
                  </a:cubicBezTo>
                  <a:cubicBezTo>
                    <a:pt x="1425" y="322"/>
                    <a:pt x="1425" y="322"/>
                    <a:pt x="1425" y="322"/>
                  </a:cubicBezTo>
                  <a:lnTo>
                    <a:pt x="1425" y="328"/>
                  </a:lnTo>
                  <a:close/>
                  <a:moveTo>
                    <a:pt x="1425" y="312"/>
                  </a:moveTo>
                  <a:cubicBezTo>
                    <a:pt x="1420" y="312"/>
                    <a:pt x="1420" y="312"/>
                    <a:pt x="1420" y="312"/>
                  </a:cubicBezTo>
                  <a:cubicBezTo>
                    <a:pt x="1420" y="305"/>
                    <a:pt x="1420" y="305"/>
                    <a:pt x="1420" y="305"/>
                  </a:cubicBezTo>
                  <a:cubicBezTo>
                    <a:pt x="1425" y="305"/>
                    <a:pt x="1425" y="305"/>
                    <a:pt x="1425" y="305"/>
                  </a:cubicBezTo>
                  <a:lnTo>
                    <a:pt x="1425" y="312"/>
                  </a:lnTo>
                  <a:close/>
                  <a:moveTo>
                    <a:pt x="1425" y="296"/>
                  </a:moveTo>
                  <a:cubicBezTo>
                    <a:pt x="1420" y="296"/>
                    <a:pt x="1420" y="296"/>
                    <a:pt x="1420" y="296"/>
                  </a:cubicBezTo>
                  <a:cubicBezTo>
                    <a:pt x="1420" y="289"/>
                    <a:pt x="1420" y="289"/>
                    <a:pt x="1420" y="289"/>
                  </a:cubicBezTo>
                  <a:cubicBezTo>
                    <a:pt x="1425" y="289"/>
                    <a:pt x="1425" y="289"/>
                    <a:pt x="1425" y="289"/>
                  </a:cubicBezTo>
                  <a:lnTo>
                    <a:pt x="1425" y="296"/>
                  </a:lnTo>
                  <a:close/>
                  <a:moveTo>
                    <a:pt x="1425" y="279"/>
                  </a:moveTo>
                  <a:cubicBezTo>
                    <a:pt x="1420" y="279"/>
                    <a:pt x="1420" y="279"/>
                    <a:pt x="1420" y="279"/>
                  </a:cubicBezTo>
                  <a:cubicBezTo>
                    <a:pt x="1420" y="273"/>
                    <a:pt x="1420" y="273"/>
                    <a:pt x="1420" y="273"/>
                  </a:cubicBezTo>
                  <a:cubicBezTo>
                    <a:pt x="1425" y="273"/>
                    <a:pt x="1425" y="273"/>
                    <a:pt x="1425" y="273"/>
                  </a:cubicBezTo>
                  <a:lnTo>
                    <a:pt x="1425" y="279"/>
                  </a:lnTo>
                  <a:close/>
                  <a:moveTo>
                    <a:pt x="1425" y="263"/>
                  </a:moveTo>
                  <a:cubicBezTo>
                    <a:pt x="1420" y="263"/>
                    <a:pt x="1420" y="263"/>
                    <a:pt x="1420" y="263"/>
                  </a:cubicBezTo>
                  <a:cubicBezTo>
                    <a:pt x="1420" y="256"/>
                    <a:pt x="1420" y="256"/>
                    <a:pt x="1420" y="256"/>
                  </a:cubicBezTo>
                  <a:cubicBezTo>
                    <a:pt x="1425" y="256"/>
                    <a:pt x="1425" y="256"/>
                    <a:pt x="1425" y="256"/>
                  </a:cubicBezTo>
                  <a:lnTo>
                    <a:pt x="1425" y="263"/>
                  </a:lnTo>
                  <a:close/>
                  <a:moveTo>
                    <a:pt x="1425" y="246"/>
                  </a:moveTo>
                  <a:cubicBezTo>
                    <a:pt x="1420" y="246"/>
                    <a:pt x="1420" y="246"/>
                    <a:pt x="1420" y="246"/>
                  </a:cubicBezTo>
                  <a:cubicBezTo>
                    <a:pt x="1420" y="240"/>
                    <a:pt x="1420" y="240"/>
                    <a:pt x="1420" y="240"/>
                  </a:cubicBezTo>
                  <a:cubicBezTo>
                    <a:pt x="1425" y="240"/>
                    <a:pt x="1425" y="240"/>
                    <a:pt x="1425" y="240"/>
                  </a:cubicBezTo>
                  <a:lnTo>
                    <a:pt x="1425" y="246"/>
                  </a:lnTo>
                  <a:close/>
                  <a:moveTo>
                    <a:pt x="1425" y="230"/>
                  </a:moveTo>
                  <a:cubicBezTo>
                    <a:pt x="1420" y="230"/>
                    <a:pt x="1420" y="230"/>
                    <a:pt x="1420" y="230"/>
                  </a:cubicBezTo>
                  <a:cubicBezTo>
                    <a:pt x="1420" y="224"/>
                    <a:pt x="1420" y="224"/>
                    <a:pt x="1420" y="224"/>
                  </a:cubicBezTo>
                  <a:cubicBezTo>
                    <a:pt x="1425" y="224"/>
                    <a:pt x="1425" y="224"/>
                    <a:pt x="1425" y="224"/>
                  </a:cubicBezTo>
                  <a:lnTo>
                    <a:pt x="1425" y="230"/>
                  </a:lnTo>
                  <a:close/>
                  <a:moveTo>
                    <a:pt x="1425" y="216"/>
                  </a:moveTo>
                  <a:cubicBezTo>
                    <a:pt x="1420" y="216"/>
                    <a:pt x="1420" y="216"/>
                    <a:pt x="1420" y="216"/>
                  </a:cubicBezTo>
                  <a:cubicBezTo>
                    <a:pt x="1420" y="211"/>
                    <a:pt x="1420" y="211"/>
                    <a:pt x="1420" y="211"/>
                  </a:cubicBezTo>
                  <a:cubicBezTo>
                    <a:pt x="1425" y="211"/>
                    <a:pt x="1425" y="211"/>
                    <a:pt x="1425" y="211"/>
                  </a:cubicBezTo>
                  <a:lnTo>
                    <a:pt x="1425" y="216"/>
                  </a:lnTo>
                  <a:close/>
                  <a:moveTo>
                    <a:pt x="1425" y="205"/>
                  </a:moveTo>
                  <a:cubicBezTo>
                    <a:pt x="1420" y="205"/>
                    <a:pt x="1420" y="205"/>
                    <a:pt x="1420" y="205"/>
                  </a:cubicBezTo>
                  <a:cubicBezTo>
                    <a:pt x="1420" y="200"/>
                    <a:pt x="1420" y="200"/>
                    <a:pt x="1420" y="200"/>
                  </a:cubicBezTo>
                  <a:cubicBezTo>
                    <a:pt x="1425" y="200"/>
                    <a:pt x="1425" y="200"/>
                    <a:pt x="1425" y="200"/>
                  </a:cubicBezTo>
                  <a:lnTo>
                    <a:pt x="1425" y="205"/>
                  </a:lnTo>
                  <a:close/>
                  <a:moveTo>
                    <a:pt x="1425" y="193"/>
                  </a:moveTo>
                  <a:cubicBezTo>
                    <a:pt x="1420" y="193"/>
                    <a:pt x="1420" y="193"/>
                    <a:pt x="1420" y="193"/>
                  </a:cubicBezTo>
                  <a:cubicBezTo>
                    <a:pt x="1420" y="188"/>
                    <a:pt x="1420" y="188"/>
                    <a:pt x="1420" y="188"/>
                  </a:cubicBezTo>
                  <a:cubicBezTo>
                    <a:pt x="1425" y="188"/>
                    <a:pt x="1425" y="188"/>
                    <a:pt x="1425" y="188"/>
                  </a:cubicBezTo>
                  <a:lnTo>
                    <a:pt x="1425" y="193"/>
                  </a:lnTo>
                  <a:close/>
                  <a:moveTo>
                    <a:pt x="1425" y="182"/>
                  </a:moveTo>
                  <a:cubicBezTo>
                    <a:pt x="1420" y="182"/>
                    <a:pt x="1420" y="182"/>
                    <a:pt x="1420" y="182"/>
                  </a:cubicBezTo>
                  <a:cubicBezTo>
                    <a:pt x="1420" y="177"/>
                    <a:pt x="1420" y="177"/>
                    <a:pt x="1420" y="177"/>
                  </a:cubicBezTo>
                  <a:cubicBezTo>
                    <a:pt x="1425" y="177"/>
                    <a:pt x="1425" y="177"/>
                    <a:pt x="1425" y="177"/>
                  </a:cubicBezTo>
                  <a:lnTo>
                    <a:pt x="1425" y="182"/>
                  </a:lnTo>
                  <a:close/>
                  <a:moveTo>
                    <a:pt x="1425" y="170"/>
                  </a:moveTo>
                  <a:cubicBezTo>
                    <a:pt x="1420" y="170"/>
                    <a:pt x="1420" y="170"/>
                    <a:pt x="1420" y="170"/>
                  </a:cubicBezTo>
                  <a:cubicBezTo>
                    <a:pt x="1420" y="165"/>
                    <a:pt x="1420" y="165"/>
                    <a:pt x="1420" y="165"/>
                  </a:cubicBezTo>
                  <a:cubicBezTo>
                    <a:pt x="1425" y="165"/>
                    <a:pt x="1425" y="165"/>
                    <a:pt x="1425" y="165"/>
                  </a:cubicBezTo>
                  <a:lnTo>
                    <a:pt x="1425" y="170"/>
                  </a:lnTo>
                  <a:close/>
                  <a:moveTo>
                    <a:pt x="1425" y="159"/>
                  </a:moveTo>
                  <a:cubicBezTo>
                    <a:pt x="1420" y="159"/>
                    <a:pt x="1420" y="159"/>
                    <a:pt x="1420" y="159"/>
                  </a:cubicBezTo>
                  <a:cubicBezTo>
                    <a:pt x="1420" y="154"/>
                    <a:pt x="1420" y="154"/>
                    <a:pt x="1420" y="154"/>
                  </a:cubicBezTo>
                  <a:cubicBezTo>
                    <a:pt x="1425" y="154"/>
                    <a:pt x="1425" y="154"/>
                    <a:pt x="1425" y="154"/>
                  </a:cubicBezTo>
                  <a:lnTo>
                    <a:pt x="1425" y="159"/>
                  </a:lnTo>
                  <a:close/>
                  <a:moveTo>
                    <a:pt x="1425" y="147"/>
                  </a:moveTo>
                  <a:cubicBezTo>
                    <a:pt x="1420" y="147"/>
                    <a:pt x="1420" y="147"/>
                    <a:pt x="1420" y="147"/>
                  </a:cubicBezTo>
                  <a:cubicBezTo>
                    <a:pt x="1420" y="142"/>
                    <a:pt x="1420" y="142"/>
                    <a:pt x="1420" y="142"/>
                  </a:cubicBezTo>
                  <a:cubicBezTo>
                    <a:pt x="1425" y="142"/>
                    <a:pt x="1425" y="142"/>
                    <a:pt x="1425" y="142"/>
                  </a:cubicBezTo>
                  <a:lnTo>
                    <a:pt x="1425" y="147"/>
                  </a:lnTo>
                  <a:close/>
                  <a:moveTo>
                    <a:pt x="1425" y="136"/>
                  </a:moveTo>
                  <a:cubicBezTo>
                    <a:pt x="1420" y="136"/>
                    <a:pt x="1420" y="136"/>
                    <a:pt x="1420" y="136"/>
                  </a:cubicBezTo>
                  <a:cubicBezTo>
                    <a:pt x="1420" y="131"/>
                    <a:pt x="1420" y="131"/>
                    <a:pt x="1420" y="131"/>
                  </a:cubicBezTo>
                  <a:cubicBezTo>
                    <a:pt x="1425" y="131"/>
                    <a:pt x="1425" y="131"/>
                    <a:pt x="1425" y="131"/>
                  </a:cubicBezTo>
                  <a:lnTo>
                    <a:pt x="1425" y="136"/>
                  </a:lnTo>
                  <a:close/>
                  <a:moveTo>
                    <a:pt x="1425" y="124"/>
                  </a:moveTo>
                  <a:cubicBezTo>
                    <a:pt x="1420" y="124"/>
                    <a:pt x="1420" y="124"/>
                    <a:pt x="1420" y="124"/>
                  </a:cubicBezTo>
                  <a:cubicBezTo>
                    <a:pt x="1420" y="119"/>
                    <a:pt x="1420" y="119"/>
                    <a:pt x="1420" y="119"/>
                  </a:cubicBezTo>
                  <a:cubicBezTo>
                    <a:pt x="1425" y="119"/>
                    <a:pt x="1425" y="119"/>
                    <a:pt x="1425" y="119"/>
                  </a:cubicBezTo>
                  <a:lnTo>
                    <a:pt x="1425" y="124"/>
                  </a:lnTo>
                  <a:close/>
                  <a:moveTo>
                    <a:pt x="1425" y="113"/>
                  </a:moveTo>
                  <a:cubicBezTo>
                    <a:pt x="1420" y="113"/>
                    <a:pt x="1420" y="113"/>
                    <a:pt x="1420" y="113"/>
                  </a:cubicBezTo>
                  <a:cubicBezTo>
                    <a:pt x="1420" y="108"/>
                    <a:pt x="1420" y="108"/>
                    <a:pt x="1420" y="108"/>
                  </a:cubicBezTo>
                  <a:cubicBezTo>
                    <a:pt x="1425" y="108"/>
                    <a:pt x="1425" y="108"/>
                    <a:pt x="1425" y="108"/>
                  </a:cubicBezTo>
                  <a:lnTo>
                    <a:pt x="1425" y="113"/>
                  </a:lnTo>
                  <a:close/>
                  <a:moveTo>
                    <a:pt x="1425" y="101"/>
                  </a:moveTo>
                  <a:cubicBezTo>
                    <a:pt x="1420" y="101"/>
                    <a:pt x="1420" y="101"/>
                    <a:pt x="1420" y="101"/>
                  </a:cubicBezTo>
                  <a:cubicBezTo>
                    <a:pt x="1420" y="97"/>
                    <a:pt x="1420" y="97"/>
                    <a:pt x="1420" y="97"/>
                  </a:cubicBezTo>
                  <a:cubicBezTo>
                    <a:pt x="1425" y="97"/>
                    <a:pt x="1425" y="97"/>
                    <a:pt x="1425" y="97"/>
                  </a:cubicBezTo>
                  <a:lnTo>
                    <a:pt x="1425" y="101"/>
                  </a:lnTo>
                  <a:close/>
                  <a:moveTo>
                    <a:pt x="1425" y="90"/>
                  </a:moveTo>
                  <a:cubicBezTo>
                    <a:pt x="1420" y="90"/>
                    <a:pt x="1420" y="90"/>
                    <a:pt x="1420" y="90"/>
                  </a:cubicBezTo>
                  <a:cubicBezTo>
                    <a:pt x="1420" y="85"/>
                    <a:pt x="1420" y="85"/>
                    <a:pt x="1420" y="85"/>
                  </a:cubicBezTo>
                  <a:cubicBezTo>
                    <a:pt x="1425" y="85"/>
                    <a:pt x="1425" y="85"/>
                    <a:pt x="1425" y="85"/>
                  </a:cubicBezTo>
                  <a:lnTo>
                    <a:pt x="1425" y="90"/>
                  </a:lnTo>
                  <a:close/>
                  <a:moveTo>
                    <a:pt x="1444" y="48"/>
                  </a:moveTo>
                  <a:cubicBezTo>
                    <a:pt x="1446" y="48"/>
                    <a:pt x="1446" y="48"/>
                    <a:pt x="1446" y="48"/>
                  </a:cubicBezTo>
                  <a:cubicBezTo>
                    <a:pt x="1446" y="62"/>
                    <a:pt x="1446" y="62"/>
                    <a:pt x="1446" y="62"/>
                  </a:cubicBezTo>
                  <a:cubicBezTo>
                    <a:pt x="1444" y="62"/>
                    <a:pt x="1444" y="62"/>
                    <a:pt x="1444" y="62"/>
                  </a:cubicBezTo>
                  <a:lnTo>
                    <a:pt x="1444" y="48"/>
                  </a:lnTo>
                  <a:close/>
                  <a:moveTo>
                    <a:pt x="1437" y="48"/>
                  </a:moveTo>
                  <a:cubicBezTo>
                    <a:pt x="1439" y="48"/>
                    <a:pt x="1439" y="48"/>
                    <a:pt x="1439" y="48"/>
                  </a:cubicBezTo>
                  <a:cubicBezTo>
                    <a:pt x="1439" y="62"/>
                    <a:pt x="1439" y="62"/>
                    <a:pt x="1439" y="62"/>
                  </a:cubicBezTo>
                  <a:cubicBezTo>
                    <a:pt x="1437" y="62"/>
                    <a:pt x="1437" y="62"/>
                    <a:pt x="1437" y="62"/>
                  </a:cubicBezTo>
                  <a:lnTo>
                    <a:pt x="1437" y="48"/>
                  </a:lnTo>
                  <a:close/>
                  <a:moveTo>
                    <a:pt x="1431" y="48"/>
                  </a:moveTo>
                  <a:cubicBezTo>
                    <a:pt x="1432" y="48"/>
                    <a:pt x="1432" y="48"/>
                    <a:pt x="1432" y="48"/>
                  </a:cubicBezTo>
                  <a:cubicBezTo>
                    <a:pt x="1432" y="62"/>
                    <a:pt x="1432" y="62"/>
                    <a:pt x="1432" y="62"/>
                  </a:cubicBezTo>
                  <a:cubicBezTo>
                    <a:pt x="1431" y="62"/>
                    <a:pt x="1431" y="62"/>
                    <a:pt x="1431" y="62"/>
                  </a:cubicBezTo>
                  <a:lnTo>
                    <a:pt x="1431" y="48"/>
                  </a:lnTo>
                  <a:close/>
                  <a:moveTo>
                    <a:pt x="1427" y="48"/>
                  </a:moveTo>
                  <a:cubicBezTo>
                    <a:pt x="1429" y="48"/>
                    <a:pt x="1429" y="48"/>
                    <a:pt x="1429" y="48"/>
                  </a:cubicBezTo>
                  <a:cubicBezTo>
                    <a:pt x="1429" y="62"/>
                    <a:pt x="1429" y="62"/>
                    <a:pt x="1429" y="62"/>
                  </a:cubicBezTo>
                  <a:cubicBezTo>
                    <a:pt x="1427" y="62"/>
                    <a:pt x="1427" y="62"/>
                    <a:pt x="1427" y="62"/>
                  </a:cubicBezTo>
                  <a:lnTo>
                    <a:pt x="1427" y="48"/>
                  </a:lnTo>
                  <a:close/>
                  <a:moveTo>
                    <a:pt x="1433" y="509"/>
                  </a:moveTo>
                  <a:cubicBezTo>
                    <a:pt x="1428" y="509"/>
                    <a:pt x="1428" y="509"/>
                    <a:pt x="1428" y="509"/>
                  </a:cubicBezTo>
                  <a:cubicBezTo>
                    <a:pt x="1428" y="502"/>
                    <a:pt x="1428" y="502"/>
                    <a:pt x="1428" y="502"/>
                  </a:cubicBezTo>
                  <a:cubicBezTo>
                    <a:pt x="1433" y="502"/>
                    <a:pt x="1433" y="502"/>
                    <a:pt x="1433" y="502"/>
                  </a:cubicBezTo>
                  <a:lnTo>
                    <a:pt x="1433" y="509"/>
                  </a:lnTo>
                  <a:close/>
                  <a:moveTo>
                    <a:pt x="1433" y="492"/>
                  </a:moveTo>
                  <a:cubicBezTo>
                    <a:pt x="1428" y="492"/>
                    <a:pt x="1428" y="492"/>
                    <a:pt x="1428" y="492"/>
                  </a:cubicBezTo>
                  <a:cubicBezTo>
                    <a:pt x="1428" y="486"/>
                    <a:pt x="1428" y="486"/>
                    <a:pt x="1428" y="486"/>
                  </a:cubicBezTo>
                  <a:cubicBezTo>
                    <a:pt x="1433" y="486"/>
                    <a:pt x="1433" y="486"/>
                    <a:pt x="1433" y="486"/>
                  </a:cubicBezTo>
                  <a:lnTo>
                    <a:pt x="1433" y="492"/>
                  </a:lnTo>
                  <a:close/>
                  <a:moveTo>
                    <a:pt x="1433" y="476"/>
                  </a:moveTo>
                  <a:cubicBezTo>
                    <a:pt x="1428" y="476"/>
                    <a:pt x="1428" y="476"/>
                    <a:pt x="1428" y="476"/>
                  </a:cubicBezTo>
                  <a:cubicBezTo>
                    <a:pt x="1428" y="469"/>
                    <a:pt x="1428" y="469"/>
                    <a:pt x="1428" y="469"/>
                  </a:cubicBezTo>
                  <a:cubicBezTo>
                    <a:pt x="1433" y="469"/>
                    <a:pt x="1433" y="469"/>
                    <a:pt x="1433" y="469"/>
                  </a:cubicBezTo>
                  <a:lnTo>
                    <a:pt x="1433" y="476"/>
                  </a:lnTo>
                  <a:close/>
                  <a:moveTo>
                    <a:pt x="1433" y="459"/>
                  </a:moveTo>
                  <a:cubicBezTo>
                    <a:pt x="1428" y="459"/>
                    <a:pt x="1428" y="459"/>
                    <a:pt x="1428" y="459"/>
                  </a:cubicBezTo>
                  <a:cubicBezTo>
                    <a:pt x="1428" y="453"/>
                    <a:pt x="1428" y="453"/>
                    <a:pt x="1428" y="453"/>
                  </a:cubicBezTo>
                  <a:cubicBezTo>
                    <a:pt x="1433" y="453"/>
                    <a:pt x="1433" y="453"/>
                    <a:pt x="1433" y="453"/>
                  </a:cubicBezTo>
                  <a:lnTo>
                    <a:pt x="1433" y="459"/>
                  </a:lnTo>
                  <a:close/>
                  <a:moveTo>
                    <a:pt x="1433" y="443"/>
                  </a:moveTo>
                  <a:cubicBezTo>
                    <a:pt x="1428" y="443"/>
                    <a:pt x="1428" y="443"/>
                    <a:pt x="1428" y="443"/>
                  </a:cubicBezTo>
                  <a:cubicBezTo>
                    <a:pt x="1428" y="436"/>
                    <a:pt x="1428" y="436"/>
                    <a:pt x="1428" y="436"/>
                  </a:cubicBezTo>
                  <a:cubicBezTo>
                    <a:pt x="1433" y="436"/>
                    <a:pt x="1433" y="436"/>
                    <a:pt x="1433" y="436"/>
                  </a:cubicBezTo>
                  <a:lnTo>
                    <a:pt x="1433" y="443"/>
                  </a:lnTo>
                  <a:close/>
                  <a:moveTo>
                    <a:pt x="1433" y="427"/>
                  </a:moveTo>
                  <a:cubicBezTo>
                    <a:pt x="1428" y="427"/>
                    <a:pt x="1428" y="427"/>
                    <a:pt x="1428" y="427"/>
                  </a:cubicBezTo>
                  <a:cubicBezTo>
                    <a:pt x="1428" y="420"/>
                    <a:pt x="1428" y="420"/>
                    <a:pt x="1428" y="420"/>
                  </a:cubicBezTo>
                  <a:cubicBezTo>
                    <a:pt x="1433" y="420"/>
                    <a:pt x="1433" y="420"/>
                    <a:pt x="1433" y="420"/>
                  </a:cubicBezTo>
                  <a:lnTo>
                    <a:pt x="1433" y="427"/>
                  </a:lnTo>
                  <a:close/>
                  <a:moveTo>
                    <a:pt x="1433" y="410"/>
                  </a:moveTo>
                  <a:cubicBezTo>
                    <a:pt x="1428" y="410"/>
                    <a:pt x="1428" y="410"/>
                    <a:pt x="1428" y="410"/>
                  </a:cubicBezTo>
                  <a:cubicBezTo>
                    <a:pt x="1428" y="404"/>
                    <a:pt x="1428" y="404"/>
                    <a:pt x="1428" y="404"/>
                  </a:cubicBezTo>
                  <a:cubicBezTo>
                    <a:pt x="1433" y="404"/>
                    <a:pt x="1433" y="404"/>
                    <a:pt x="1433" y="404"/>
                  </a:cubicBezTo>
                  <a:lnTo>
                    <a:pt x="1433" y="410"/>
                  </a:lnTo>
                  <a:close/>
                  <a:moveTo>
                    <a:pt x="1433" y="394"/>
                  </a:moveTo>
                  <a:cubicBezTo>
                    <a:pt x="1428" y="394"/>
                    <a:pt x="1428" y="394"/>
                    <a:pt x="1428" y="394"/>
                  </a:cubicBezTo>
                  <a:cubicBezTo>
                    <a:pt x="1428" y="387"/>
                    <a:pt x="1428" y="387"/>
                    <a:pt x="1428" y="387"/>
                  </a:cubicBezTo>
                  <a:cubicBezTo>
                    <a:pt x="1433" y="387"/>
                    <a:pt x="1433" y="387"/>
                    <a:pt x="1433" y="387"/>
                  </a:cubicBezTo>
                  <a:lnTo>
                    <a:pt x="1433" y="394"/>
                  </a:lnTo>
                  <a:close/>
                  <a:moveTo>
                    <a:pt x="1433" y="377"/>
                  </a:moveTo>
                  <a:cubicBezTo>
                    <a:pt x="1428" y="377"/>
                    <a:pt x="1428" y="377"/>
                    <a:pt x="1428" y="377"/>
                  </a:cubicBezTo>
                  <a:cubicBezTo>
                    <a:pt x="1428" y="371"/>
                    <a:pt x="1428" y="371"/>
                    <a:pt x="1428" y="371"/>
                  </a:cubicBezTo>
                  <a:cubicBezTo>
                    <a:pt x="1433" y="371"/>
                    <a:pt x="1433" y="371"/>
                    <a:pt x="1433" y="371"/>
                  </a:cubicBezTo>
                  <a:lnTo>
                    <a:pt x="1433" y="377"/>
                  </a:lnTo>
                  <a:close/>
                  <a:moveTo>
                    <a:pt x="1433" y="361"/>
                  </a:moveTo>
                  <a:cubicBezTo>
                    <a:pt x="1428" y="361"/>
                    <a:pt x="1428" y="361"/>
                    <a:pt x="1428" y="361"/>
                  </a:cubicBezTo>
                  <a:cubicBezTo>
                    <a:pt x="1428" y="355"/>
                    <a:pt x="1428" y="355"/>
                    <a:pt x="1428" y="355"/>
                  </a:cubicBezTo>
                  <a:cubicBezTo>
                    <a:pt x="1433" y="355"/>
                    <a:pt x="1433" y="355"/>
                    <a:pt x="1433" y="355"/>
                  </a:cubicBezTo>
                  <a:lnTo>
                    <a:pt x="1433" y="361"/>
                  </a:lnTo>
                  <a:close/>
                  <a:moveTo>
                    <a:pt x="1433" y="345"/>
                  </a:moveTo>
                  <a:cubicBezTo>
                    <a:pt x="1428" y="345"/>
                    <a:pt x="1428" y="345"/>
                    <a:pt x="1428" y="345"/>
                  </a:cubicBezTo>
                  <a:cubicBezTo>
                    <a:pt x="1428" y="338"/>
                    <a:pt x="1428" y="338"/>
                    <a:pt x="1428" y="338"/>
                  </a:cubicBezTo>
                  <a:cubicBezTo>
                    <a:pt x="1433" y="338"/>
                    <a:pt x="1433" y="338"/>
                    <a:pt x="1433" y="338"/>
                  </a:cubicBezTo>
                  <a:lnTo>
                    <a:pt x="1433" y="345"/>
                  </a:lnTo>
                  <a:close/>
                  <a:moveTo>
                    <a:pt x="1433" y="328"/>
                  </a:moveTo>
                  <a:cubicBezTo>
                    <a:pt x="1428" y="328"/>
                    <a:pt x="1428" y="328"/>
                    <a:pt x="1428" y="328"/>
                  </a:cubicBezTo>
                  <a:cubicBezTo>
                    <a:pt x="1428" y="322"/>
                    <a:pt x="1428" y="322"/>
                    <a:pt x="1428" y="322"/>
                  </a:cubicBezTo>
                  <a:cubicBezTo>
                    <a:pt x="1433" y="322"/>
                    <a:pt x="1433" y="322"/>
                    <a:pt x="1433" y="322"/>
                  </a:cubicBezTo>
                  <a:lnTo>
                    <a:pt x="1433" y="328"/>
                  </a:lnTo>
                  <a:close/>
                  <a:moveTo>
                    <a:pt x="1433" y="312"/>
                  </a:moveTo>
                  <a:cubicBezTo>
                    <a:pt x="1428" y="312"/>
                    <a:pt x="1428" y="312"/>
                    <a:pt x="1428" y="312"/>
                  </a:cubicBezTo>
                  <a:cubicBezTo>
                    <a:pt x="1428" y="305"/>
                    <a:pt x="1428" y="305"/>
                    <a:pt x="1428" y="305"/>
                  </a:cubicBezTo>
                  <a:cubicBezTo>
                    <a:pt x="1433" y="305"/>
                    <a:pt x="1433" y="305"/>
                    <a:pt x="1433" y="305"/>
                  </a:cubicBezTo>
                  <a:lnTo>
                    <a:pt x="1433" y="312"/>
                  </a:lnTo>
                  <a:close/>
                  <a:moveTo>
                    <a:pt x="1433" y="296"/>
                  </a:moveTo>
                  <a:cubicBezTo>
                    <a:pt x="1428" y="296"/>
                    <a:pt x="1428" y="296"/>
                    <a:pt x="1428" y="296"/>
                  </a:cubicBezTo>
                  <a:cubicBezTo>
                    <a:pt x="1428" y="289"/>
                    <a:pt x="1428" y="289"/>
                    <a:pt x="1428" y="289"/>
                  </a:cubicBezTo>
                  <a:cubicBezTo>
                    <a:pt x="1433" y="289"/>
                    <a:pt x="1433" y="289"/>
                    <a:pt x="1433" y="289"/>
                  </a:cubicBezTo>
                  <a:lnTo>
                    <a:pt x="1433" y="296"/>
                  </a:lnTo>
                  <a:close/>
                  <a:moveTo>
                    <a:pt x="1433" y="279"/>
                  </a:moveTo>
                  <a:cubicBezTo>
                    <a:pt x="1428" y="279"/>
                    <a:pt x="1428" y="279"/>
                    <a:pt x="1428" y="279"/>
                  </a:cubicBezTo>
                  <a:cubicBezTo>
                    <a:pt x="1428" y="273"/>
                    <a:pt x="1428" y="273"/>
                    <a:pt x="1428" y="273"/>
                  </a:cubicBezTo>
                  <a:cubicBezTo>
                    <a:pt x="1433" y="273"/>
                    <a:pt x="1433" y="273"/>
                    <a:pt x="1433" y="273"/>
                  </a:cubicBezTo>
                  <a:lnTo>
                    <a:pt x="1433" y="279"/>
                  </a:lnTo>
                  <a:close/>
                  <a:moveTo>
                    <a:pt x="1433" y="263"/>
                  </a:moveTo>
                  <a:cubicBezTo>
                    <a:pt x="1428" y="263"/>
                    <a:pt x="1428" y="263"/>
                    <a:pt x="1428" y="263"/>
                  </a:cubicBezTo>
                  <a:cubicBezTo>
                    <a:pt x="1428" y="256"/>
                    <a:pt x="1428" y="256"/>
                    <a:pt x="1428" y="256"/>
                  </a:cubicBezTo>
                  <a:cubicBezTo>
                    <a:pt x="1433" y="256"/>
                    <a:pt x="1433" y="256"/>
                    <a:pt x="1433" y="256"/>
                  </a:cubicBezTo>
                  <a:lnTo>
                    <a:pt x="1433" y="263"/>
                  </a:lnTo>
                  <a:close/>
                  <a:moveTo>
                    <a:pt x="1433" y="246"/>
                  </a:moveTo>
                  <a:cubicBezTo>
                    <a:pt x="1428" y="246"/>
                    <a:pt x="1428" y="246"/>
                    <a:pt x="1428" y="246"/>
                  </a:cubicBezTo>
                  <a:cubicBezTo>
                    <a:pt x="1428" y="240"/>
                    <a:pt x="1428" y="240"/>
                    <a:pt x="1428" y="240"/>
                  </a:cubicBezTo>
                  <a:cubicBezTo>
                    <a:pt x="1433" y="240"/>
                    <a:pt x="1433" y="240"/>
                    <a:pt x="1433" y="240"/>
                  </a:cubicBezTo>
                  <a:lnTo>
                    <a:pt x="1433" y="246"/>
                  </a:lnTo>
                  <a:close/>
                  <a:moveTo>
                    <a:pt x="1433" y="230"/>
                  </a:moveTo>
                  <a:cubicBezTo>
                    <a:pt x="1428" y="230"/>
                    <a:pt x="1428" y="230"/>
                    <a:pt x="1428" y="230"/>
                  </a:cubicBezTo>
                  <a:cubicBezTo>
                    <a:pt x="1428" y="224"/>
                    <a:pt x="1428" y="224"/>
                    <a:pt x="1428" y="224"/>
                  </a:cubicBezTo>
                  <a:cubicBezTo>
                    <a:pt x="1433" y="224"/>
                    <a:pt x="1433" y="224"/>
                    <a:pt x="1433" y="224"/>
                  </a:cubicBezTo>
                  <a:lnTo>
                    <a:pt x="1433" y="230"/>
                  </a:lnTo>
                  <a:close/>
                  <a:moveTo>
                    <a:pt x="1433" y="216"/>
                  </a:moveTo>
                  <a:cubicBezTo>
                    <a:pt x="1428" y="216"/>
                    <a:pt x="1428" y="216"/>
                    <a:pt x="1428" y="216"/>
                  </a:cubicBezTo>
                  <a:cubicBezTo>
                    <a:pt x="1428" y="211"/>
                    <a:pt x="1428" y="211"/>
                    <a:pt x="1428" y="211"/>
                  </a:cubicBezTo>
                  <a:cubicBezTo>
                    <a:pt x="1433" y="211"/>
                    <a:pt x="1433" y="211"/>
                    <a:pt x="1433" y="211"/>
                  </a:cubicBezTo>
                  <a:lnTo>
                    <a:pt x="1433" y="216"/>
                  </a:lnTo>
                  <a:close/>
                  <a:moveTo>
                    <a:pt x="1433" y="205"/>
                  </a:moveTo>
                  <a:cubicBezTo>
                    <a:pt x="1428" y="205"/>
                    <a:pt x="1428" y="205"/>
                    <a:pt x="1428" y="205"/>
                  </a:cubicBezTo>
                  <a:cubicBezTo>
                    <a:pt x="1428" y="200"/>
                    <a:pt x="1428" y="200"/>
                    <a:pt x="1428" y="200"/>
                  </a:cubicBezTo>
                  <a:cubicBezTo>
                    <a:pt x="1433" y="200"/>
                    <a:pt x="1433" y="200"/>
                    <a:pt x="1433" y="200"/>
                  </a:cubicBezTo>
                  <a:lnTo>
                    <a:pt x="1433" y="205"/>
                  </a:lnTo>
                  <a:close/>
                  <a:moveTo>
                    <a:pt x="1433" y="193"/>
                  </a:moveTo>
                  <a:cubicBezTo>
                    <a:pt x="1428" y="193"/>
                    <a:pt x="1428" y="193"/>
                    <a:pt x="1428" y="193"/>
                  </a:cubicBezTo>
                  <a:cubicBezTo>
                    <a:pt x="1428" y="188"/>
                    <a:pt x="1428" y="188"/>
                    <a:pt x="1428" y="188"/>
                  </a:cubicBezTo>
                  <a:cubicBezTo>
                    <a:pt x="1433" y="188"/>
                    <a:pt x="1433" y="188"/>
                    <a:pt x="1433" y="188"/>
                  </a:cubicBezTo>
                  <a:lnTo>
                    <a:pt x="1433" y="193"/>
                  </a:lnTo>
                  <a:close/>
                  <a:moveTo>
                    <a:pt x="1433" y="182"/>
                  </a:moveTo>
                  <a:cubicBezTo>
                    <a:pt x="1428" y="182"/>
                    <a:pt x="1428" y="182"/>
                    <a:pt x="1428" y="182"/>
                  </a:cubicBezTo>
                  <a:cubicBezTo>
                    <a:pt x="1428" y="177"/>
                    <a:pt x="1428" y="177"/>
                    <a:pt x="1428" y="177"/>
                  </a:cubicBezTo>
                  <a:cubicBezTo>
                    <a:pt x="1433" y="177"/>
                    <a:pt x="1433" y="177"/>
                    <a:pt x="1433" y="177"/>
                  </a:cubicBezTo>
                  <a:lnTo>
                    <a:pt x="1433" y="182"/>
                  </a:lnTo>
                  <a:close/>
                  <a:moveTo>
                    <a:pt x="1433" y="170"/>
                  </a:moveTo>
                  <a:cubicBezTo>
                    <a:pt x="1428" y="170"/>
                    <a:pt x="1428" y="170"/>
                    <a:pt x="1428" y="170"/>
                  </a:cubicBezTo>
                  <a:cubicBezTo>
                    <a:pt x="1428" y="165"/>
                    <a:pt x="1428" y="165"/>
                    <a:pt x="1428" y="165"/>
                  </a:cubicBezTo>
                  <a:cubicBezTo>
                    <a:pt x="1433" y="165"/>
                    <a:pt x="1433" y="165"/>
                    <a:pt x="1433" y="165"/>
                  </a:cubicBezTo>
                  <a:lnTo>
                    <a:pt x="1433" y="170"/>
                  </a:lnTo>
                  <a:close/>
                  <a:moveTo>
                    <a:pt x="1433" y="159"/>
                  </a:moveTo>
                  <a:cubicBezTo>
                    <a:pt x="1428" y="159"/>
                    <a:pt x="1428" y="159"/>
                    <a:pt x="1428" y="159"/>
                  </a:cubicBezTo>
                  <a:cubicBezTo>
                    <a:pt x="1428" y="154"/>
                    <a:pt x="1428" y="154"/>
                    <a:pt x="1428" y="154"/>
                  </a:cubicBezTo>
                  <a:cubicBezTo>
                    <a:pt x="1433" y="154"/>
                    <a:pt x="1433" y="154"/>
                    <a:pt x="1433" y="154"/>
                  </a:cubicBezTo>
                  <a:lnTo>
                    <a:pt x="1433" y="159"/>
                  </a:lnTo>
                  <a:close/>
                  <a:moveTo>
                    <a:pt x="1433" y="147"/>
                  </a:moveTo>
                  <a:cubicBezTo>
                    <a:pt x="1428" y="147"/>
                    <a:pt x="1428" y="147"/>
                    <a:pt x="1428" y="147"/>
                  </a:cubicBezTo>
                  <a:cubicBezTo>
                    <a:pt x="1428" y="142"/>
                    <a:pt x="1428" y="142"/>
                    <a:pt x="1428" y="142"/>
                  </a:cubicBezTo>
                  <a:cubicBezTo>
                    <a:pt x="1433" y="142"/>
                    <a:pt x="1433" y="142"/>
                    <a:pt x="1433" y="142"/>
                  </a:cubicBezTo>
                  <a:lnTo>
                    <a:pt x="1433" y="147"/>
                  </a:lnTo>
                  <a:close/>
                  <a:moveTo>
                    <a:pt x="1433" y="136"/>
                  </a:moveTo>
                  <a:cubicBezTo>
                    <a:pt x="1428" y="136"/>
                    <a:pt x="1428" y="136"/>
                    <a:pt x="1428" y="136"/>
                  </a:cubicBezTo>
                  <a:cubicBezTo>
                    <a:pt x="1428" y="131"/>
                    <a:pt x="1428" y="131"/>
                    <a:pt x="1428" y="131"/>
                  </a:cubicBezTo>
                  <a:cubicBezTo>
                    <a:pt x="1433" y="131"/>
                    <a:pt x="1433" y="131"/>
                    <a:pt x="1433" y="131"/>
                  </a:cubicBezTo>
                  <a:lnTo>
                    <a:pt x="1433" y="136"/>
                  </a:lnTo>
                  <a:close/>
                  <a:moveTo>
                    <a:pt x="1433" y="124"/>
                  </a:moveTo>
                  <a:cubicBezTo>
                    <a:pt x="1428" y="124"/>
                    <a:pt x="1428" y="124"/>
                    <a:pt x="1428" y="124"/>
                  </a:cubicBezTo>
                  <a:cubicBezTo>
                    <a:pt x="1428" y="119"/>
                    <a:pt x="1428" y="119"/>
                    <a:pt x="1428" y="119"/>
                  </a:cubicBezTo>
                  <a:cubicBezTo>
                    <a:pt x="1433" y="119"/>
                    <a:pt x="1433" y="119"/>
                    <a:pt x="1433" y="119"/>
                  </a:cubicBezTo>
                  <a:lnTo>
                    <a:pt x="1433" y="124"/>
                  </a:lnTo>
                  <a:close/>
                  <a:moveTo>
                    <a:pt x="1433" y="113"/>
                  </a:moveTo>
                  <a:cubicBezTo>
                    <a:pt x="1428" y="113"/>
                    <a:pt x="1428" y="113"/>
                    <a:pt x="1428" y="113"/>
                  </a:cubicBezTo>
                  <a:cubicBezTo>
                    <a:pt x="1428" y="108"/>
                    <a:pt x="1428" y="108"/>
                    <a:pt x="1428" y="108"/>
                  </a:cubicBezTo>
                  <a:cubicBezTo>
                    <a:pt x="1433" y="108"/>
                    <a:pt x="1433" y="108"/>
                    <a:pt x="1433" y="108"/>
                  </a:cubicBezTo>
                  <a:lnTo>
                    <a:pt x="1433" y="113"/>
                  </a:lnTo>
                  <a:close/>
                  <a:moveTo>
                    <a:pt x="1433" y="101"/>
                  </a:moveTo>
                  <a:cubicBezTo>
                    <a:pt x="1428" y="101"/>
                    <a:pt x="1428" y="101"/>
                    <a:pt x="1428" y="101"/>
                  </a:cubicBezTo>
                  <a:cubicBezTo>
                    <a:pt x="1428" y="97"/>
                    <a:pt x="1428" y="97"/>
                    <a:pt x="1428" y="97"/>
                  </a:cubicBezTo>
                  <a:cubicBezTo>
                    <a:pt x="1433" y="97"/>
                    <a:pt x="1433" y="97"/>
                    <a:pt x="1433" y="97"/>
                  </a:cubicBezTo>
                  <a:lnTo>
                    <a:pt x="1433" y="101"/>
                  </a:lnTo>
                  <a:close/>
                  <a:moveTo>
                    <a:pt x="1433" y="90"/>
                  </a:moveTo>
                  <a:cubicBezTo>
                    <a:pt x="1428" y="90"/>
                    <a:pt x="1428" y="90"/>
                    <a:pt x="1428" y="90"/>
                  </a:cubicBezTo>
                  <a:cubicBezTo>
                    <a:pt x="1428" y="85"/>
                    <a:pt x="1428" y="85"/>
                    <a:pt x="1428" y="85"/>
                  </a:cubicBezTo>
                  <a:cubicBezTo>
                    <a:pt x="1433" y="85"/>
                    <a:pt x="1433" y="85"/>
                    <a:pt x="1433" y="85"/>
                  </a:cubicBezTo>
                  <a:lnTo>
                    <a:pt x="1433" y="90"/>
                  </a:lnTo>
                  <a:close/>
                  <a:moveTo>
                    <a:pt x="1433" y="79"/>
                  </a:moveTo>
                  <a:cubicBezTo>
                    <a:pt x="1428" y="79"/>
                    <a:pt x="1428" y="79"/>
                    <a:pt x="1428" y="79"/>
                  </a:cubicBezTo>
                  <a:cubicBezTo>
                    <a:pt x="1428" y="74"/>
                    <a:pt x="1428" y="74"/>
                    <a:pt x="1428" y="74"/>
                  </a:cubicBezTo>
                  <a:cubicBezTo>
                    <a:pt x="1433" y="74"/>
                    <a:pt x="1433" y="74"/>
                    <a:pt x="1433" y="74"/>
                  </a:cubicBezTo>
                  <a:lnTo>
                    <a:pt x="1433" y="79"/>
                  </a:lnTo>
                  <a:close/>
                  <a:moveTo>
                    <a:pt x="1436" y="62"/>
                  </a:moveTo>
                  <a:cubicBezTo>
                    <a:pt x="1434" y="62"/>
                    <a:pt x="1434" y="62"/>
                    <a:pt x="1434" y="62"/>
                  </a:cubicBezTo>
                  <a:cubicBezTo>
                    <a:pt x="1434" y="48"/>
                    <a:pt x="1434" y="48"/>
                    <a:pt x="1434" y="48"/>
                  </a:cubicBezTo>
                  <a:cubicBezTo>
                    <a:pt x="1436" y="48"/>
                    <a:pt x="1436" y="48"/>
                    <a:pt x="1436" y="48"/>
                  </a:cubicBezTo>
                  <a:lnTo>
                    <a:pt x="1436" y="62"/>
                  </a:lnTo>
                  <a:close/>
                  <a:moveTo>
                    <a:pt x="1441" y="509"/>
                  </a:moveTo>
                  <a:cubicBezTo>
                    <a:pt x="1436" y="509"/>
                    <a:pt x="1436" y="509"/>
                    <a:pt x="1436" y="509"/>
                  </a:cubicBezTo>
                  <a:cubicBezTo>
                    <a:pt x="1436" y="502"/>
                    <a:pt x="1436" y="502"/>
                    <a:pt x="1436" y="502"/>
                  </a:cubicBezTo>
                  <a:cubicBezTo>
                    <a:pt x="1441" y="502"/>
                    <a:pt x="1441" y="502"/>
                    <a:pt x="1441" y="502"/>
                  </a:cubicBezTo>
                  <a:lnTo>
                    <a:pt x="1441" y="509"/>
                  </a:lnTo>
                  <a:close/>
                  <a:moveTo>
                    <a:pt x="1441" y="492"/>
                  </a:moveTo>
                  <a:cubicBezTo>
                    <a:pt x="1436" y="492"/>
                    <a:pt x="1436" y="492"/>
                    <a:pt x="1436" y="492"/>
                  </a:cubicBezTo>
                  <a:cubicBezTo>
                    <a:pt x="1436" y="486"/>
                    <a:pt x="1436" y="486"/>
                    <a:pt x="1436" y="486"/>
                  </a:cubicBezTo>
                  <a:cubicBezTo>
                    <a:pt x="1441" y="486"/>
                    <a:pt x="1441" y="486"/>
                    <a:pt x="1441" y="486"/>
                  </a:cubicBezTo>
                  <a:lnTo>
                    <a:pt x="1441" y="492"/>
                  </a:lnTo>
                  <a:close/>
                  <a:moveTo>
                    <a:pt x="1441" y="476"/>
                  </a:moveTo>
                  <a:cubicBezTo>
                    <a:pt x="1436" y="476"/>
                    <a:pt x="1436" y="476"/>
                    <a:pt x="1436" y="476"/>
                  </a:cubicBezTo>
                  <a:cubicBezTo>
                    <a:pt x="1436" y="469"/>
                    <a:pt x="1436" y="469"/>
                    <a:pt x="1436" y="469"/>
                  </a:cubicBezTo>
                  <a:cubicBezTo>
                    <a:pt x="1441" y="469"/>
                    <a:pt x="1441" y="469"/>
                    <a:pt x="1441" y="469"/>
                  </a:cubicBezTo>
                  <a:lnTo>
                    <a:pt x="1441" y="476"/>
                  </a:lnTo>
                  <a:close/>
                  <a:moveTo>
                    <a:pt x="1441" y="459"/>
                  </a:moveTo>
                  <a:cubicBezTo>
                    <a:pt x="1436" y="459"/>
                    <a:pt x="1436" y="459"/>
                    <a:pt x="1436" y="459"/>
                  </a:cubicBezTo>
                  <a:cubicBezTo>
                    <a:pt x="1436" y="453"/>
                    <a:pt x="1436" y="453"/>
                    <a:pt x="1436" y="453"/>
                  </a:cubicBezTo>
                  <a:cubicBezTo>
                    <a:pt x="1441" y="453"/>
                    <a:pt x="1441" y="453"/>
                    <a:pt x="1441" y="453"/>
                  </a:cubicBezTo>
                  <a:lnTo>
                    <a:pt x="1441" y="459"/>
                  </a:lnTo>
                  <a:close/>
                  <a:moveTo>
                    <a:pt x="1441" y="443"/>
                  </a:moveTo>
                  <a:cubicBezTo>
                    <a:pt x="1436" y="443"/>
                    <a:pt x="1436" y="443"/>
                    <a:pt x="1436" y="443"/>
                  </a:cubicBezTo>
                  <a:cubicBezTo>
                    <a:pt x="1436" y="436"/>
                    <a:pt x="1436" y="436"/>
                    <a:pt x="1436" y="436"/>
                  </a:cubicBezTo>
                  <a:cubicBezTo>
                    <a:pt x="1441" y="436"/>
                    <a:pt x="1441" y="436"/>
                    <a:pt x="1441" y="436"/>
                  </a:cubicBezTo>
                  <a:lnTo>
                    <a:pt x="1441" y="443"/>
                  </a:lnTo>
                  <a:close/>
                  <a:moveTo>
                    <a:pt x="1441" y="427"/>
                  </a:moveTo>
                  <a:cubicBezTo>
                    <a:pt x="1436" y="427"/>
                    <a:pt x="1436" y="427"/>
                    <a:pt x="1436" y="427"/>
                  </a:cubicBezTo>
                  <a:cubicBezTo>
                    <a:pt x="1436" y="420"/>
                    <a:pt x="1436" y="420"/>
                    <a:pt x="1436" y="420"/>
                  </a:cubicBezTo>
                  <a:cubicBezTo>
                    <a:pt x="1441" y="420"/>
                    <a:pt x="1441" y="420"/>
                    <a:pt x="1441" y="420"/>
                  </a:cubicBezTo>
                  <a:lnTo>
                    <a:pt x="1441" y="427"/>
                  </a:lnTo>
                  <a:close/>
                  <a:moveTo>
                    <a:pt x="1441" y="410"/>
                  </a:moveTo>
                  <a:cubicBezTo>
                    <a:pt x="1436" y="410"/>
                    <a:pt x="1436" y="410"/>
                    <a:pt x="1436" y="410"/>
                  </a:cubicBezTo>
                  <a:cubicBezTo>
                    <a:pt x="1436" y="404"/>
                    <a:pt x="1436" y="404"/>
                    <a:pt x="1436" y="404"/>
                  </a:cubicBezTo>
                  <a:cubicBezTo>
                    <a:pt x="1441" y="404"/>
                    <a:pt x="1441" y="404"/>
                    <a:pt x="1441" y="404"/>
                  </a:cubicBezTo>
                  <a:lnTo>
                    <a:pt x="1441" y="410"/>
                  </a:lnTo>
                  <a:close/>
                  <a:moveTo>
                    <a:pt x="1441" y="394"/>
                  </a:moveTo>
                  <a:cubicBezTo>
                    <a:pt x="1436" y="394"/>
                    <a:pt x="1436" y="394"/>
                    <a:pt x="1436" y="394"/>
                  </a:cubicBezTo>
                  <a:cubicBezTo>
                    <a:pt x="1436" y="387"/>
                    <a:pt x="1436" y="387"/>
                    <a:pt x="1436" y="387"/>
                  </a:cubicBezTo>
                  <a:cubicBezTo>
                    <a:pt x="1441" y="387"/>
                    <a:pt x="1441" y="387"/>
                    <a:pt x="1441" y="387"/>
                  </a:cubicBezTo>
                  <a:lnTo>
                    <a:pt x="1441" y="394"/>
                  </a:lnTo>
                  <a:close/>
                  <a:moveTo>
                    <a:pt x="1441" y="377"/>
                  </a:moveTo>
                  <a:cubicBezTo>
                    <a:pt x="1436" y="377"/>
                    <a:pt x="1436" y="377"/>
                    <a:pt x="1436" y="377"/>
                  </a:cubicBezTo>
                  <a:cubicBezTo>
                    <a:pt x="1436" y="371"/>
                    <a:pt x="1436" y="371"/>
                    <a:pt x="1436" y="371"/>
                  </a:cubicBezTo>
                  <a:cubicBezTo>
                    <a:pt x="1441" y="371"/>
                    <a:pt x="1441" y="371"/>
                    <a:pt x="1441" y="371"/>
                  </a:cubicBezTo>
                  <a:lnTo>
                    <a:pt x="1441" y="377"/>
                  </a:lnTo>
                  <a:close/>
                  <a:moveTo>
                    <a:pt x="1441" y="361"/>
                  </a:moveTo>
                  <a:cubicBezTo>
                    <a:pt x="1436" y="361"/>
                    <a:pt x="1436" y="361"/>
                    <a:pt x="1436" y="361"/>
                  </a:cubicBezTo>
                  <a:cubicBezTo>
                    <a:pt x="1436" y="355"/>
                    <a:pt x="1436" y="355"/>
                    <a:pt x="1436" y="355"/>
                  </a:cubicBezTo>
                  <a:cubicBezTo>
                    <a:pt x="1441" y="355"/>
                    <a:pt x="1441" y="355"/>
                    <a:pt x="1441" y="355"/>
                  </a:cubicBezTo>
                  <a:lnTo>
                    <a:pt x="1441" y="361"/>
                  </a:lnTo>
                  <a:close/>
                  <a:moveTo>
                    <a:pt x="1441" y="345"/>
                  </a:moveTo>
                  <a:cubicBezTo>
                    <a:pt x="1436" y="345"/>
                    <a:pt x="1436" y="345"/>
                    <a:pt x="1436" y="345"/>
                  </a:cubicBezTo>
                  <a:cubicBezTo>
                    <a:pt x="1436" y="338"/>
                    <a:pt x="1436" y="338"/>
                    <a:pt x="1436" y="338"/>
                  </a:cubicBezTo>
                  <a:cubicBezTo>
                    <a:pt x="1441" y="338"/>
                    <a:pt x="1441" y="338"/>
                    <a:pt x="1441" y="338"/>
                  </a:cubicBezTo>
                  <a:lnTo>
                    <a:pt x="1441" y="345"/>
                  </a:lnTo>
                  <a:close/>
                  <a:moveTo>
                    <a:pt x="1441" y="328"/>
                  </a:moveTo>
                  <a:cubicBezTo>
                    <a:pt x="1436" y="328"/>
                    <a:pt x="1436" y="328"/>
                    <a:pt x="1436" y="328"/>
                  </a:cubicBezTo>
                  <a:cubicBezTo>
                    <a:pt x="1436" y="322"/>
                    <a:pt x="1436" y="322"/>
                    <a:pt x="1436" y="322"/>
                  </a:cubicBezTo>
                  <a:cubicBezTo>
                    <a:pt x="1441" y="322"/>
                    <a:pt x="1441" y="322"/>
                    <a:pt x="1441" y="322"/>
                  </a:cubicBezTo>
                  <a:lnTo>
                    <a:pt x="1441" y="328"/>
                  </a:lnTo>
                  <a:close/>
                  <a:moveTo>
                    <a:pt x="1441" y="312"/>
                  </a:moveTo>
                  <a:cubicBezTo>
                    <a:pt x="1436" y="312"/>
                    <a:pt x="1436" y="312"/>
                    <a:pt x="1436" y="312"/>
                  </a:cubicBezTo>
                  <a:cubicBezTo>
                    <a:pt x="1436" y="305"/>
                    <a:pt x="1436" y="305"/>
                    <a:pt x="1436" y="305"/>
                  </a:cubicBezTo>
                  <a:cubicBezTo>
                    <a:pt x="1441" y="305"/>
                    <a:pt x="1441" y="305"/>
                    <a:pt x="1441" y="305"/>
                  </a:cubicBezTo>
                  <a:lnTo>
                    <a:pt x="1441" y="312"/>
                  </a:lnTo>
                  <a:close/>
                  <a:moveTo>
                    <a:pt x="1441" y="296"/>
                  </a:moveTo>
                  <a:cubicBezTo>
                    <a:pt x="1436" y="296"/>
                    <a:pt x="1436" y="296"/>
                    <a:pt x="1436" y="296"/>
                  </a:cubicBezTo>
                  <a:cubicBezTo>
                    <a:pt x="1436" y="289"/>
                    <a:pt x="1436" y="289"/>
                    <a:pt x="1436" y="289"/>
                  </a:cubicBezTo>
                  <a:cubicBezTo>
                    <a:pt x="1441" y="289"/>
                    <a:pt x="1441" y="289"/>
                    <a:pt x="1441" y="289"/>
                  </a:cubicBezTo>
                  <a:lnTo>
                    <a:pt x="1441" y="296"/>
                  </a:lnTo>
                  <a:close/>
                  <a:moveTo>
                    <a:pt x="1441" y="279"/>
                  </a:moveTo>
                  <a:cubicBezTo>
                    <a:pt x="1436" y="279"/>
                    <a:pt x="1436" y="279"/>
                    <a:pt x="1436" y="279"/>
                  </a:cubicBezTo>
                  <a:cubicBezTo>
                    <a:pt x="1436" y="273"/>
                    <a:pt x="1436" y="273"/>
                    <a:pt x="1436" y="273"/>
                  </a:cubicBezTo>
                  <a:cubicBezTo>
                    <a:pt x="1441" y="273"/>
                    <a:pt x="1441" y="273"/>
                    <a:pt x="1441" y="273"/>
                  </a:cubicBezTo>
                  <a:lnTo>
                    <a:pt x="1441" y="279"/>
                  </a:lnTo>
                  <a:close/>
                  <a:moveTo>
                    <a:pt x="1441" y="263"/>
                  </a:moveTo>
                  <a:cubicBezTo>
                    <a:pt x="1436" y="263"/>
                    <a:pt x="1436" y="263"/>
                    <a:pt x="1436" y="263"/>
                  </a:cubicBezTo>
                  <a:cubicBezTo>
                    <a:pt x="1436" y="256"/>
                    <a:pt x="1436" y="256"/>
                    <a:pt x="1436" y="256"/>
                  </a:cubicBezTo>
                  <a:cubicBezTo>
                    <a:pt x="1441" y="256"/>
                    <a:pt x="1441" y="256"/>
                    <a:pt x="1441" y="256"/>
                  </a:cubicBezTo>
                  <a:lnTo>
                    <a:pt x="1441" y="263"/>
                  </a:lnTo>
                  <a:close/>
                  <a:moveTo>
                    <a:pt x="1441" y="246"/>
                  </a:moveTo>
                  <a:cubicBezTo>
                    <a:pt x="1436" y="246"/>
                    <a:pt x="1436" y="246"/>
                    <a:pt x="1436" y="246"/>
                  </a:cubicBezTo>
                  <a:cubicBezTo>
                    <a:pt x="1436" y="240"/>
                    <a:pt x="1436" y="240"/>
                    <a:pt x="1436" y="240"/>
                  </a:cubicBezTo>
                  <a:cubicBezTo>
                    <a:pt x="1441" y="240"/>
                    <a:pt x="1441" y="240"/>
                    <a:pt x="1441" y="240"/>
                  </a:cubicBezTo>
                  <a:lnTo>
                    <a:pt x="1441" y="246"/>
                  </a:lnTo>
                  <a:close/>
                  <a:moveTo>
                    <a:pt x="1441" y="230"/>
                  </a:moveTo>
                  <a:cubicBezTo>
                    <a:pt x="1436" y="230"/>
                    <a:pt x="1436" y="230"/>
                    <a:pt x="1436" y="230"/>
                  </a:cubicBezTo>
                  <a:cubicBezTo>
                    <a:pt x="1436" y="224"/>
                    <a:pt x="1436" y="224"/>
                    <a:pt x="1436" y="224"/>
                  </a:cubicBezTo>
                  <a:cubicBezTo>
                    <a:pt x="1441" y="224"/>
                    <a:pt x="1441" y="224"/>
                    <a:pt x="1441" y="224"/>
                  </a:cubicBezTo>
                  <a:lnTo>
                    <a:pt x="1441" y="230"/>
                  </a:lnTo>
                  <a:close/>
                  <a:moveTo>
                    <a:pt x="1441" y="216"/>
                  </a:moveTo>
                  <a:cubicBezTo>
                    <a:pt x="1436" y="216"/>
                    <a:pt x="1436" y="216"/>
                    <a:pt x="1436" y="216"/>
                  </a:cubicBezTo>
                  <a:cubicBezTo>
                    <a:pt x="1436" y="211"/>
                    <a:pt x="1436" y="211"/>
                    <a:pt x="1436" y="211"/>
                  </a:cubicBezTo>
                  <a:cubicBezTo>
                    <a:pt x="1441" y="211"/>
                    <a:pt x="1441" y="211"/>
                    <a:pt x="1441" y="211"/>
                  </a:cubicBezTo>
                  <a:lnTo>
                    <a:pt x="1441" y="216"/>
                  </a:lnTo>
                  <a:close/>
                  <a:moveTo>
                    <a:pt x="1441" y="205"/>
                  </a:moveTo>
                  <a:cubicBezTo>
                    <a:pt x="1436" y="205"/>
                    <a:pt x="1436" y="205"/>
                    <a:pt x="1436" y="205"/>
                  </a:cubicBezTo>
                  <a:cubicBezTo>
                    <a:pt x="1436" y="200"/>
                    <a:pt x="1436" y="200"/>
                    <a:pt x="1436" y="200"/>
                  </a:cubicBezTo>
                  <a:cubicBezTo>
                    <a:pt x="1441" y="200"/>
                    <a:pt x="1441" y="200"/>
                    <a:pt x="1441" y="200"/>
                  </a:cubicBezTo>
                  <a:lnTo>
                    <a:pt x="1441" y="205"/>
                  </a:lnTo>
                  <a:close/>
                  <a:moveTo>
                    <a:pt x="1441" y="193"/>
                  </a:moveTo>
                  <a:cubicBezTo>
                    <a:pt x="1436" y="193"/>
                    <a:pt x="1436" y="193"/>
                    <a:pt x="1436" y="193"/>
                  </a:cubicBezTo>
                  <a:cubicBezTo>
                    <a:pt x="1436" y="188"/>
                    <a:pt x="1436" y="188"/>
                    <a:pt x="1436" y="188"/>
                  </a:cubicBezTo>
                  <a:cubicBezTo>
                    <a:pt x="1441" y="188"/>
                    <a:pt x="1441" y="188"/>
                    <a:pt x="1441" y="188"/>
                  </a:cubicBezTo>
                  <a:lnTo>
                    <a:pt x="1441" y="193"/>
                  </a:lnTo>
                  <a:close/>
                  <a:moveTo>
                    <a:pt x="1441" y="182"/>
                  </a:moveTo>
                  <a:cubicBezTo>
                    <a:pt x="1436" y="182"/>
                    <a:pt x="1436" y="182"/>
                    <a:pt x="1436" y="182"/>
                  </a:cubicBezTo>
                  <a:cubicBezTo>
                    <a:pt x="1436" y="177"/>
                    <a:pt x="1436" y="177"/>
                    <a:pt x="1436" y="177"/>
                  </a:cubicBezTo>
                  <a:cubicBezTo>
                    <a:pt x="1441" y="177"/>
                    <a:pt x="1441" y="177"/>
                    <a:pt x="1441" y="177"/>
                  </a:cubicBezTo>
                  <a:lnTo>
                    <a:pt x="1441" y="182"/>
                  </a:lnTo>
                  <a:close/>
                  <a:moveTo>
                    <a:pt x="1441" y="170"/>
                  </a:moveTo>
                  <a:cubicBezTo>
                    <a:pt x="1436" y="170"/>
                    <a:pt x="1436" y="170"/>
                    <a:pt x="1436" y="170"/>
                  </a:cubicBezTo>
                  <a:cubicBezTo>
                    <a:pt x="1436" y="165"/>
                    <a:pt x="1436" y="165"/>
                    <a:pt x="1436" y="165"/>
                  </a:cubicBezTo>
                  <a:cubicBezTo>
                    <a:pt x="1441" y="165"/>
                    <a:pt x="1441" y="165"/>
                    <a:pt x="1441" y="165"/>
                  </a:cubicBezTo>
                  <a:lnTo>
                    <a:pt x="1441" y="170"/>
                  </a:lnTo>
                  <a:close/>
                  <a:moveTo>
                    <a:pt x="1441" y="159"/>
                  </a:moveTo>
                  <a:cubicBezTo>
                    <a:pt x="1436" y="159"/>
                    <a:pt x="1436" y="159"/>
                    <a:pt x="1436" y="159"/>
                  </a:cubicBezTo>
                  <a:cubicBezTo>
                    <a:pt x="1436" y="154"/>
                    <a:pt x="1436" y="154"/>
                    <a:pt x="1436" y="154"/>
                  </a:cubicBezTo>
                  <a:cubicBezTo>
                    <a:pt x="1441" y="154"/>
                    <a:pt x="1441" y="154"/>
                    <a:pt x="1441" y="154"/>
                  </a:cubicBezTo>
                  <a:lnTo>
                    <a:pt x="1441" y="159"/>
                  </a:lnTo>
                  <a:close/>
                  <a:moveTo>
                    <a:pt x="1441" y="147"/>
                  </a:moveTo>
                  <a:cubicBezTo>
                    <a:pt x="1436" y="147"/>
                    <a:pt x="1436" y="147"/>
                    <a:pt x="1436" y="147"/>
                  </a:cubicBezTo>
                  <a:cubicBezTo>
                    <a:pt x="1436" y="142"/>
                    <a:pt x="1436" y="142"/>
                    <a:pt x="1436" y="142"/>
                  </a:cubicBezTo>
                  <a:cubicBezTo>
                    <a:pt x="1441" y="142"/>
                    <a:pt x="1441" y="142"/>
                    <a:pt x="1441" y="142"/>
                  </a:cubicBezTo>
                  <a:lnTo>
                    <a:pt x="1441" y="147"/>
                  </a:lnTo>
                  <a:close/>
                  <a:moveTo>
                    <a:pt x="1441" y="136"/>
                  </a:moveTo>
                  <a:cubicBezTo>
                    <a:pt x="1436" y="136"/>
                    <a:pt x="1436" y="136"/>
                    <a:pt x="1436" y="136"/>
                  </a:cubicBezTo>
                  <a:cubicBezTo>
                    <a:pt x="1436" y="131"/>
                    <a:pt x="1436" y="131"/>
                    <a:pt x="1436" y="131"/>
                  </a:cubicBezTo>
                  <a:cubicBezTo>
                    <a:pt x="1441" y="131"/>
                    <a:pt x="1441" y="131"/>
                    <a:pt x="1441" y="131"/>
                  </a:cubicBezTo>
                  <a:lnTo>
                    <a:pt x="1441" y="136"/>
                  </a:lnTo>
                  <a:close/>
                  <a:moveTo>
                    <a:pt x="1441" y="124"/>
                  </a:moveTo>
                  <a:cubicBezTo>
                    <a:pt x="1436" y="124"/>
                    <a:pt x="1436" y="124"/>
                    <a:pt x="1436" y="124"/>
                  </a:cubicBezTo>
                  <a:cubicBezTo>
                    <a:pt x="1436" y="119"/>
                    <a:pt x="1436" y="119"/>
                    <a:pt x="1436" y="119"/>
                  </a:cubicBezTo>
                  <a:cubicBezTo>
                    <a:pt x="1441" y="119"/>
                    <a:pt x="1441" y="119"/>
                    <a:pt x="1441" y="119"/>
                  </a:cubicBezTo>
                  <a:lnTo>
                    <a:pt x="1441" y="124"/>
                  </a:lnTo>
                  <a:close/>
                  <a:moveTo>
                    <a:pt x="1441" y="113"/>
                  </a:moveTo>
                  <a:cubicBezTo>
                    <a:pt x="1436" y="113"/>
                    <a:pt x="1436" y="113"/>
                    <a:pt x="1436" y="113"/>
                  </a:cubicBezTo>
                  <a:cubicBezTo>
                    <a:pt x="1436" y="108"/>
                    <a:pt x="1436" y="108"/>
                    <a:pt x="1436" y="108"/>
                  </a:cubicBezTo>
                  <a:cubicBezTo>
                    <a:pt x="1441" y="108"/>
                    <a:pt x="1441" y="108"/>
                    <a:pt x="1441" y="108"/>
                  </a:cubicBezTo>
                  <a:lnTo>
                    <a:pt x="1441" y="113"/>
                  </a:lnTo>
                  <a:close/>
                  <a:moveTo>
                    <a:pt x="1441" y="101"/>
                  </a:moveTo>
                  <a:cubicBezTo>
                    <a:pt x="1436" y="101"/>
                    <a:pt x="1436" y="101"/>
                    <a:pt x="1436" y="101"/>
                  </a:cubicBezTo>
                  <a:cubicBezTo>
                    <a:pt x="1436" y="97"/>
                    <a:pt x="1436" y="97"/>
                    <a:pt x="1436" y="97"/>
                  </a:cubicBezTo>
                  <a:cubicBezTo>
                    <a:pt x="1441" y="97"/>
                    <a:pt x="1441" y="97"/>
                    <a:pt x="1441" y="97"/>
                  </a:cubicBezTo>
                  <a:lnTo>
                    <a:pt x="1441" y="101"/>
                  </a:lnTo>
                  <a:close/>
                  <a:moveTo>
                    <a:pt x="1441" y="90"/>
                  </a:moveTo>
                  <a:cubicBezTo>
                    <a:pt x="1436" y="90"/>
                    <a:pt x="1436" y="90"/>
                    <a:pt x="1436" y="90"/>
                  </a:cubicBezTo>
                  <a:cubicBezTo>
                    <a:pt x="1436" y="85"/>
                    <a:pt x="1436" y="85"/>
                    <a:pt x="1436" y="85"/>
                  </a:cubicBezTo>
                  <a:cubicBezTo>
                    <a:pt x="1441" y="85"/>
                    <a:pt x="1441" y="85"/>
                    <a:pt x="1441" y="85"/>
                  </a:cubicBezTo>
                  <a:lnTo>
                    <a:pt x="1441" y="90"/>
                  </a:lnTo>
                  <a:close/>
                  <a:moveTo>
                    <a:pt x="1441" y="79"/>
                  </a:moveTo>
                  <a:cubicBezTo>
                    <a:pt x="1436" y="79"/>
                    <a:pt x="1436" y="79"/>
                    <a:pt x="1436" y="79"/>
                  </a:cubicBezTo>
                  <a:cubicBezTo>
                    <a:pt x="1436" y="74"/>
                    <a:pt x="1436" y="74"/>
                    <a:pt x="1436" y="74"/>
                  </a:cubicBezTo>
                  <a:cubicBezTo>
                    <a:pt x="1441" y="74"/>
                    <a:pt x="1441" y="74"/>
                    <a:pt x="1441" y="74"/>
                  </a:cubicBezTo>
                  <a:lnTo>
                    <a:pt x="1441" y="79"/>
                  </a:lnTo>
                  <a:close/>
                  <a:moveTo>
                    <a:pt x="1442" y="62"/>
                  </a:moveTo>
                  <a:cubicBezTo>
                    <a:pt x="1441" y="62"/>
                    <a:pt x="1441" y="62"/>
                    <a:pt x="1441" y="62"/>
                  </a:cubicBezTo>
                  <a:cubicBezTo>
                    <a:pt x="1441" y="48"/>
                    <a:pt x="1441" y="48"/>
                    <a:pt x="1441" y="48"/>
                  </a:cubicBezTo>
                  <a:cubicBezTo>
                    <a:pt x="1442" y="48"/>
                    <a:pt x="1442" y="48"/>
                    <a:pt x="1442" y="48"/>
                  </a:cubicBezTo>
                  <a:lnTo>
                    <a:pt x="1442" y="62"/>
                  </a:lnTo>
                  <a:close/>
                  <a:moveTo>
                    <a:pt x="1449" y="509"/>
                  </a:moveTo>
                  <a:cubicBezTo>
                    <a:pt x="1444" y="509"/>
                    <a:pt x="1444" y="509"/>
                    <a:pt x="1444" y="509"/>
                  </a:cubicBezTo>
                  <a:cubicBezTo>
                    <a:pt x="1444" y="502"/>
                    <a:pt x="1444" y="502"/>
                    <a:pt x="1444" y="502"/>
                  </a:cubicBezTo>
                  <a:cubicBezTo>
                    <a:pt x="1449" y="502"/>
                    <a:pt x="1449" y="502"/>
                    <a:pt x="1449" y="502"/>
                  </a:cubicBezTo>
                  <a:lnTo>
                    <a:pt x="1449" y="509"/>
                  </a:lnTo>
                  <a:close/>
                  <a:moveTo>
                    <a:pt x="1449" y="492"/>
                  </a:moveTo>
                  <a:cubicBezTo>
                    <a:pt x="1444" y="492"/>
                    <a:pt x="1444" y="492"/>
                    <a:pt x="1444" y="492"/>
                  </a:cubicBezTo>
                  <a:cubicBezTo>
                    <a:pt x="1444" y="486"/>
                    <a:pt x="1444" y="486"/>
                    <a:pt x="1444" y="486"/>
                  </a:cubicBezTo>
                  <a:cubicBezTo>
                    <a:pt x="1449" y="486"/>
                    <a:pt x="1449" y="486"/>
                    <a:pt x="1449" y="486"/>
                  </a:cubicBezTo>
                  <a:lnTo>
                    <a:pt x="1449" y="492"/>
                  </a:lnTo>
                  <a:close/>
                  <a:moveTo>
                    <a:pt x="1449" y="476"/>
                  </a:moveTo>
                  <a:cubicBezTo>
                    <a:pt x="1444" y="476"/>
                    <a:pt x="1444" y="476"/>
                    <a:pt x="1444" y="476"/>
                  </a:cubicBezTo>
                  <a:cubicBezTo>
                    <a:pt x="1444" y="469"/>
                    <a:pt x="1444" y="469"/>
                    <a:pt x="1444" y="469"/>
                  </a:cubicBezTo>
                  <a:cubicBezTo>
                    <a:pt x="1449" y="469"/>
                    <a:pt x="1449" y="469"/>
                    <a:pt x="1449" y="469"/>
                  </a:cubicBezTo>
                  <a:lnTo>
                    <a:pt x="1449" y="476"/>
                  </a:lnTo>
                  <a:close/>
                  <a:moveTo>
                    <a:pt x="1449" y="459"/>
                  </a:moveTo>
                  <a:cubicBezTo>
                    <a:pt x="1444" y="459"/>
                    <a:pt x="1444" y="459"/>
                    <a:pt x="1444" y="459"/>
                  </a:cubicBezTo>
                  <a:cubicBezTo>
                    <a:pt x="1444" y="453"/>
                    <a:pt x="1444" y="453"/>
                    <a:pt x="1444" y="453"/>
                  </a:cubicBezTo>
                  <a:cubicBezTo>
                    <a:pt x="1449" y="453"/>
                    <a:pt x="1449" y="453"/>
                    <a:pt x="1449" y="453"/>
                  </a:cubicBezTo>
                  <a:lnTo>
                    <a:pt x="1449" y="459"/>
                  </a:lnTo>
                  <a:close/>
                  <a:moveTo>
                    <a:pt x="1449" y="443"/>
                  </a:moveTo>
                  <a:cubicBezTo>
                    <a:pt x="1444" y="443"/>
                    <a:pt x="1444" y="443"/>
                    <a:pt x="1444" y="443"/>
                  </a:cubicBezTo>
                  <a:cubicBezTo>
                    <a:pt x="1444" y="436"/>
                    <a:pt x="1444" y="436"/>
                    <a:pt x="1444" y="436"/>
                  </a:cubicBezTo>
                  <a:cubicBezTo>
                    <a:pt x="1449" y="436"/>
                    <a:pt x="1449" y="436"/>
                    <a:pt x="1449" y="436"/>
                  </a:cubicBezTo>
                  <a:lnTo>
                    <a:pt x="1449" y="443"/>
                  </a:lnTo>
                  <a:close/>
                  <a:moveTo>
                    <a:pt x="1449" y="427"/>
                  </a:moveTo>
                  <a:cubicBezTo>
                    <a:pt x="1444" y="427"/>
                    <a:pt x="1444" y="427"/>
                    <a:pt x="1444" y="427"/>
                  </a:cubicBezTo>
                  <a:cubicBezTo>
                    <a:pt x="1444" y="420"/>
                    <a:pt x="1444" y="420"/>
                    <a:pt x="1444" y="420"/>
                  </a:cubicBezTo>
                  <a:cubicBezTo>
                    <a:pt x="1449" y="420"/>
                    <a:pt x="1449" y="420"/>
                    <a:pt x="1449" y="420"/>
                  </a:cubicBezTo>
                  <a:lnTo>
                    <a:pt x="1449" y="427"/>
                  </a:lnTo>
                  <a:close/>
                  <a:moveTo>
                    <a:pt x="1449" y="410"/>
                  </a:moveTo>
                  <a:cubicBezTo>
                    <a:pt x="1444" y="410"/>
                    <a:pt x="1444" y="410"/>
                    <a:pt x="1444" y="410"/>
                  </a:cubicBezTo>
                  <a:cubicBezTo>
                    <a:pt x="1444" y="404"/>
                    <a:pt x="1444" y="404"/>
                    <a:pt x="1444" y="404"/>
                  </a:cubicBezTo>
                  <a:cubicBezTo>
                    <a:pt x="1449" y="404"/>
                    <a:pt x="1449" y="404"/>
                    <a:pt x="1449" y="404"/>
                  </a:cubicBezTo>
                  <a:lnTo>
                    <a:pt x="1449" y="410"/>
                  </a:lnTo>
                  <a:close/>
                  <a:moveTo>
                    <a:pt x="1449" y="394"/>
                  </a:moveTo>
                  <a:cubicBezTo>
                    <a:pt x="1444" y="394"/>
                    <a:pt x="1444" y="394"/>
                    <a:pt x="1444" y="394"/>
                  </a:cubicBezTo>
                  <a:cubicBezTo>
                    <a:pt x="1444" y="387"/>
                    <a:pt x="1444" y="387"/>
                    <a:pt x="1444" y="387"/>
                  </a:cubicBezTo>
                  <a:cubicBezTo>
                    <a:pt x="1449" y="387"/>
                    <a:pt x="1449" y="387"/>
                    <a:pt x="1449" y="387"/>
                  </a:cubicBezTo>
                  <a:lnTo>
                    <a:pt x="1449" y="394"/>
                  </a:lnTo>
                  <a:close/>
                  <a:moveTo>
                    <a:pt x="1449" y="377"/>
                  </a:moveTo>
                  <a:cubicBezTo>
                    <a:pt x="1444" y="377"/>
                    <a:pt x="1444" y="377"/>
                    <a:pt x="1444" y="377"/>
                  </a:cubicBezTo>
                  <a:cubicBezTo>
                    <a:pt x="1444" y="371"/>
                    <a:pt x="1444" y="371"/>
                    <a:pt x="1444" y="371"/>
                  </a:cubicBezTo>
                  <a:cubicBezTo>
                    <a:pt x="1449" y="371"/>
                    <a:pt x="1449" y="371"/>
                    <a:pt x="1449" y="371"/>
                  </a:cubicBezTo>
                  <a:lnTo>
                    <a:pt x="1449" y="377"/>
                  </a:lnTo>
                  <a:close/>
                  <a:moveTo>
                    <a:pt x="1449" y="361"/>
                  </a:moveTo>
                  <a:cubicBezTo>
                    <a:pt x="1444" y="361"/>
                    <a:pt x="1444" y="361"/>
                    <a:pt x="1444" y="361"/>
                  </a:cubicBezTo>
                  <a:cubicBezTo>
                    <a:pt x="1444" y="355"/>
                    <a:pt x="1444" y="355"/>
                    <a:pt x="1444" y="355"/>
                  </a:cubicBezTo>
                  <a:cubicBezTo>
                    <a:pt x="1449" y="355"/>
                    <a:pt x="1449" y="355"/>
                    <a:pt x="1449" y="355"/>
                  </a:cubicBezTo>
                  <a:lnTo>
                    <a:pt x="1449" y="361"/>
                  </a:lnTo>
                  <a:close/>
                  <a:moveTo>
                    <a:pt x="1449" y="345"/>
                  </a:moveTo>
                  <a:cubicBezTo>
                    <a:pt x="1444" y="345"/>
                    <a:pt x="1444" y="345"/>
                    <a:pt x="1444" y="345"/>
                  </a:cubicBezTo>
                  <a:cubicBezTo>
                    <a:pt x="1444" y="338"/>
                    <a:pt x="1444" y="338"/>
                    <a:pt x="1444" y="338"/>
                  </a:cubicBezTo>
                  <a:cubicBezTo>
                    <a:pt x="1449" y="338"/>
                    <a:pt x="1449" y="338"/>
                    <a:pt x="1449" y="338"/>
                  </a:cubicBezTo>
                  <a:lnTo>
                    <a:pt x="1449" y="345"/>
                  </a:lnTo>
                  <a:close/>
                  <a:moveTo>
                    <a:pt x="1449" y="328"/>
                  </a:moveTo>
                  <a:cubicBezTo>
                    <a:pt x="1444" y="328"/>
                    <a:pt x="1444" y="328"/>
                    <a:pt x="1444" y="328"/>
                  </a:cubicBezTo>
                  <a:cubicBezTo>
                    <a:pt x="1444" y="322"/>
                    <a:pt x="1444" y="322"/>
                    <a:pt x="1444" y="322"/>
                  </a:cubicBezTo>
                  <a:cubicBezTo>
                    <a:pt x="1449" y="322"/>
                    <a:pt x="1449" y="322"/>
                    <a:pt x="1449" y="322"/>
                  </a:cubicBezTo>
                  <a:lnTo>
                    <a:pt x="1449" y="328"/>
                  </a:lnTo>
                  <a:close/>
                  <a:moveTo>
                    <a:pt x="1449" y="312"/>
                  </a:moveTo>
                  <a:cubicBezTo>
                    <a:pt x="1444" y="312"/>
                    <a:pt x="1444" y="312"/>
                    <a:pt x="1444" y="312"/>
                  </a:cubicBezTo>
                  <a:cubicBezTo>
                    <a:pt x="1444" y="305"/>
                    <a:pt x="1444" y="305"/>
                    <a:pt x="1444" y="305"/>
                  </a:cubicBezTo>
                  <a:cubicBezTo>
                    <a:pt x="1449" y="305"/>
                    <a:pt x="1449" y="305"/>
                    <a:pt x="1449" y="305"/>
                  </a:cubicBezTo>
                  <a:lnTo>
                    <a:pt x="1449" y="312"/>
                  </a:lnTo>
                  <a:close/>
                  <a:moveTo>
                    <a:pt x="1449" y="296"/>
                  </a:moveTo>
                  <a:cubicBezTo>
                    <a:pt x="1444" y="296"/>
                    <a:pt x="1444" y="296"/>
                    <a:pt x="1444" y="296"/>
                  </a:cubicBezTo>
                  <a:cubicBezTo>
                    <a:pt x="1444" y="289"/>
                    <a:pt x="1444" y="289"/>
                    <a:pt x="1444" y="289"/>
                  </a:cubicBezTo>
                  <a:cubicBezTo>
                    <a:pt x="1449" y="289"/>
                    <a:pt x="1449" y="289"/>
                    <a:pt x="1449" y="289"/>
                  </a:cubicBezTo>
                  <a:lnTo>
                    <a:pt x="1449" y="296"/>
                  </a:lnTo>
                  <a:close/>
                  <a:moveTo>
                    <a:pt x="1449" y="279"/>
                  </a:moveTo>
                  <a:cubicBezTo>
                    <a:pt x="1444" y="279"/>
                    <a:pt x="1444" y="279"/>
                    <a:pt x="1444" y="279"/>
                  </a:cubicBezTo>
                  <a:cubicBezTo>
                    <a:pt x="1444" y="273"/>
                    <a:pt x="1444" y="273"/>
                    <a:pt x="1444" y="273"/>
                  </a:cubicBezTo>
                  <a:cubicBezTo>
                    <a:pt x="1449" y="273"/>
                    <a:pt x="1449" y="273"/>
                    <a:pt x="1449" y="273"/>
                  </a:cubicBezTo>
                  <a:lnTo>
                    <a:pt x="1449" y="279"/>
                  </a:lnTo>
                  <a:close/>
                  <a:moveTo>
                    <a:pt x="1449" y="263"/>
                  </a:moveTo>
                  <a:cubicBezTo>
                    <a:pt x="1444" y="263"/>
                    <a:pt x="1444" y="263"/>
                    <a:pt x="1444" y="263"/>
                  </a:cubicBezTo>
                  <a:cubicBezTo>
                    <a:pt x="1444" y="256"/>
                    <a:pt x="1444" y="256"/>
                    <a:pt x="1444" y="256"/>
                  </a:cubicBezTo>
                  <a:cubicBezTo>
                    <a:pt x="1449" y="256"/>
                    <a:pt x="1449" y="256"/>
                    <a:pt x="1449" y="256"/>
                  </a:cubicBezTo>
                  <a:lnTo>
                    <a:pt x="1449" y="263"/>
                  </a:lnTo>
                  <a:close/>
                  <a:moveTo>
                    <a:pt x="1449" y="246"/>
                  </a:moveTo>
                  <a:cubicBezTo>
                    <a:pt x="1444" y="246"/>
                    <a:pt x="1444" y="246"/>
                    <a:pt x="1444" y="246"/>
                  </a:cubicBezTo>
                  <a:cubicBezTo>
                    <a:pt x="1444" y="240"/>
                    <a:pt x="1444" y="240"/>
                    <a:pt x="1444" y="240"/>
                  </a:cubicBezTo>
                  <a:cubicBezTo>
                    <a:pt x="1449" y="240"/>
                    <a:pt x="1449" y="240"/>
                    <a:pt x="1449" y="240"/>
                  </a:cubicBezTo>
                  <a:lnTo>
                    <a:pt x="1449" y="246"/>
                  </a:lnTo>
                  <a:close/>
                  <a:moveTo>
                    <a:pt x="1449" y="230"/>
                  </a:moveTo>
                  <a:cubicBezTo>
                    <a:pt x="1444" y="230"/>
                    <a:pt x="1444" y="230"/>
                    <a:pt x="1444" y="230"/>
                  </a:cubicBezTo>
                  <a:cubicBezTo>
                    <a:pt x="1444" y="224"/>
                    <a:pt x="1444" y="224"/>
                    <a:pt x="1444" y="224"/>
                  </a:cubicBezTo>
                  <a:cubicBezTo>
                    <a:pt x="1449" y="224"/>
                    <a:pt x="1449" y="224"/>
                    <a:pt x="1449" y="224"/>
                  </a:cubicBezTo>
                  <a:lnTo>
                    <a:pt x="1449" y="230"/>
                  </a:lnTo>
                  <a:close/>
                  <a:moveTo>
                    <a:pt x="1449" y="216"/>
                  </a:moveTo>
                  <a:cubicBezTo>
                    <a:pt x="1444" y="216"/>
                    <a:pt x="1444" y="216"/>
                    <a:pt x="1444" y="216"/>
                  </a:cubicBezTo>
                  <a:cubicBezTo>
                    <a:pt x="1444" y="211"/>
                    <a:pt x="1444" y="211"/>
                    <a:pt x="1444" y="211"/>
                  </a:cubicBezTo>
                  <a:cubicBezTo>
                    <a:pt x="1449" y="211"/>
                    <a:pt x="1449" y="211"/>
                    <a:pt x="1449" y="211"/>
                  </a:cubicBezTo>
                  <a:lnTo>
                    <a:pt x="1449" y="216"/>
                  </a:lnTo>
                  <a:close/>
                  <a:moveTo>
                    <a:pt x="1449" y="205"/>
                  </a:moveTo>
                  <a:cubicBezTo>
                    <a:pt x="1444" y="205"/>
                    <a:pt x="1444" y="205"/>
                    <a:pt x="1444" y="205"/>
                  </a:cubicBezTo>
                  <a:cubicBezTo>
                    <a:pt x="1444" y="200"/>
                    <a:pt x="1444" y="200"/>
                    <a:pt x="1444" y="200"/>
                  </a:cubicBezTo>
                  <a:cubicBezTo>
                    <a:pt x="1449" y="200"/>
                    <a:pt x="1449" y="200"/>
                    <a:pt x="1449" y="200"/>
                  </a:cubicBezTo>
                  <a:lnTo>
                    <a:pt x="1449" y="205"/>
                  </a:lnTo>
                  <a:close/>
                  <a:moveTo>
                    <a:pt x="1449" y="193"/>
                  </a:moveTo>
                  <a:cubicBezTo>
                    <a:pt x="1444" y="193"/>
                    <a:pt x="1444" y="193"/>
                    <a:pt x="1444" y="193"/>
                  </a:cubicBezTo>
                  <a:cubicBezTo>
                    <a:pt x="1444" y="188"/>
                    <a:pt x="1444" y="188"/>
                    <a:pt x="1444" y="188"/>
                  </a:cubicBezTo>
                  <a:cubicBezTo>
                    <a:pt x="1449" y="188"/>
                    <a:pt x="1449" y="188"/>
                    <a:pt x="1449" y="188"/>
                  </a:cubicBezTo>
                  <a:lnTo>
                    <a:pt x="1449" y="193"/>
                  </a:lnTo>
                  <a:close/>
                  <a:moveTo>
                    <a:pt x="1449" y="182"/>
                  </a:moveTo>
                  <a:cubicBezTo>
                    <a:pt x="1444" y="182"/>
                    <a:pt x="1444" y="182"/>
                    <a:pt x="1444" y="182"/>
                  </a:cubicBezTo>
                  <a:cubicBezTo>
                    <a:pt x="1444" y="177"/>
                    <a:pt x="1444" y="177"/>
                    <a:pt x="1444" y="177"/>
                  </a:cubicBezTo>
                  <a:cubicBezTo>
                    <a:pt x="1449" y="177"/>
                    <a:pt x="1449" y="177"/>
                    <a:pt x="1449" y="177"/>
                  </a:cubicBezTo>
                  <a:lnTo>
                    <a:pt x="1449" y="182"/>
                  </a:lnTo>
                  <a:close/>
                  <a:moveTo>
                    <a:pt x="1449" y="170"/>
                  </a:moveTo>
                  <a:cubicBezTo>
                    <a:pt x="1444" y="170"/>
                    <a:pt x="1444" y="170"/>
                    <a:pt x="1444" y="170"/>
                  </a:cubicBezTo>
                  <a:cubicBezTo>
                    <a:pt x="1444" y="165"/>
                    <a:pt x="1444" y="165"/>
                    <a:pt x="1444" y="165"/>
                  </a:cubicBezTo>
                  <a:cubicBezTo>
                    <a:pt x="1449" y="165"/>
                    <a:pt x="1449" y="165"/>
                    <a:pt x="1449" y="165"/>
                  </a:cubicBezTo>
                  <a:lnTo>
                    <a:pt x="1449" y="170"/>
                  </a:lnTo>
                  <a:close/>
                  <a:moveTo>
                    <a:pt x="1449" y="159"/>
                  </a:moveTo>
                  <a:cubicBezTo>
                    <a:pt x="1444" y="159"/>
                    <a:pt x="1444" y="159"/>
                    <a:pt x="1444" y="159"/>
                  </a:cubicBezTo>
                  <a:cubicBezTo>
                    <a:pt x="1444" y="154"/>
                    <a:pt x="1444" y="154"/>
                    <a:pt x="1444" y="154"/>
                  </a:cubicBezTo>
                  <a:cubicBezTo>
                    <a:pt x="1449" y="154"/>
                    <a:pt x="1449" y="154"/>
                    <a:pt x="1449" y="154"/>
                  </a:cubicBezTo>
                  <a:lnTo>
                    <a:pt x="1449" y="159"/>
                  </a:lnTo>
                  <a:close/>
                  <a:moveTo>
                    <a:pt x="1449" y="147"/>
                  </a:moveTo>
                  <a:cubicBezTo>
                    <a:pt x="1444" y="147"/>
                    <a:pt x="1444" y="147"/>
                    <a:pt x="1444" y="147"/>
                  </a:cubicBezTo>
                  <a:cubicBezTo>
                    <a:pt x="1444" y="142"/>
                    <a:pt x="1444" y="142"/>
                    <a:pt x="1444" y="142"/>
                  </a:cubicBezTo>
                  <a:cubicBezTo>
                    <a:pt x="1449" y="142"/>
                    <a:pt x="1449" y="142"/>
                    <a:pt x="1449" y="142"/>
                  </a:cubicBezTo>
                  <a:lnTo>
                    <a:pt x="1449" y="147"/>
                  </a:lnTo>
                  <a:close/>
                  <a:moveTo>
                    <a:pt x="1449" y="136"/>
                  </a:moveTo>
                  <a:cubicBezTo>
                    <a:pt x="1444" y="136"/>
                    <a:pt x="1444" y="136"/>
                    <a:pt x="1444" y="136"/>
                  </a:cubicBezTo>
                  <a:cubicBezTo>
                    <a:pt x="1444" y="131"/>
                    <a:pt x="1444" y="131"/>
                    <a:pt x="1444" y="131"/>
                  </a:cubicBezTo>
                  <a:cubicBezTo>
                    <a:pt x="1449" y="131"/>
                    <a:pt x="1449" y="131"/>
                    <a:pt x="1449" y="131"/>
                  </a:cubicBezTo>
                  <a:lnTo>
                    <a:pt x="1449" y="136"/>
                  </a:lnTo>
                  <a:close/>
                  <a:moveTo>
                    <a:pt x="1449" y="124"/>
                  </a:moveTo>
                  <a:cubicBezTo>
                    <a:pt x="1444" y="124"/>
                    <a:pt x="1444" y="124"/>
                    <a:pt x="1444" y="124"/>
                  </a:cubicBezTo>
                  <a:cubicBezTo>
                    <a:pt x="1444" y="119"/>
                    <a:pt x="1444" y="119"/>
                    <a:pt x="1444" y="119"/>
                  </a:cubicBezTo>
                  <a:cubicBezTo>
                    <a:pt x="1449" y="119"/>
                    <a:pt x="1449" y="119"/>
                    <a:pt x="1449" y="119"/>
                  </a:cubicBezTo>
                  <a:lnTo>
                    <a:pt x="1449" y="124"/>
                  </a:lnTo>
                  <a:close/>
                  <a:moveTo>
                    <a:pt x="1449" y="113"/>
                  </a:moveTo>
                  <a:cubicBezTo>
                    <a:pt x="1444" y="113"/>
                    <a:pt x="1444" y="113"/>
                    <a:pt x="1444" y="113"/>
                  </a:cubicBezTo>
                  <a:cubicBezTo>
                    <a:pt x="1444" y="108"/>
                    <a:pt x="1444" y="108"/>
                    <a:pt x="1444" y="108"/>
                  </a:cubicBezTo>
                  <a:cubicBezTo>
                    <a:pt x="1449" y="108"/>
                    <a:pt x="1449" y="108"/>
                    <a:pt x="1449" y="108"/>
                  </a:cubicBezTo>
                  <a:lnTo>
                    <a:pt x="1449" y="113"/>
                  </a:lnTo>
                  <a:close/>
                  <a:moveTo>
                    <a:pt x="1449" y="101"/>
                  </a:moveTo>
                  <a:cubicBezTo>
                    <a:pt x="1444" y="101"/>
                    <a:pt x="1444" y="101"/>
                    <a:pt x="1444" y="101"/>
                  </a:cubicBezTo>
                  <a:cubicBezTo>
                    <a:pt x="1444" y="97"/>
                    <a:pt x="1444" y="97"/>
                    <a:pt x="1444" y="97"/>
                  </a:cubicBezTo>
                  <a:cubicBezTo>
                    <a:pt x="1449" y="97"/>
                    <a:pt x="1449" y="97"/>
                    <a:pt x="1449" y="97"/>
                  </a:cubicBezTo>
                  <a:lnTo>
                    <a:pt x="1449" y="101"/>
                  </a:lnTo>
                  <a:close/>
                  <a:moveTo>
                    <a:pt x="1449" y="90"/>
                  </a:moveTo>
                  <a:cubicBezTo>
                    <a:pt x="1444" y="90"/>
                    <a:pt x="1444" y="90"/>
                    <a:pt x="1444" y="90"/>
                  </a:cubicBezTo>
                  <a:cubicBezTo>
                    <a:pt x="1444" y="85"/>
                    <a:pt x="1444" y="85"/>
                    <a:pt x="1444" y="85"/>
                  </a:cubicBezTo>
                  <a:cubicBezTo>
                    <a:pt x="1449" y="85"/>
                    <a:pt x="1449" y="85"/>
                    <a:pt x="1449" y="85"/>
                  </a:cubicBezTo>
                  <a:lnTo>
                    <a:pt x="1449" y="90"/>
                  </a:lnTo>
                  <a:close/>
                  <a:moveTo>
                    <a:pt x="1449" y="79"/>
                  </a:moveTo>
                  <a:cubicBezTo>
                    <a:pt x="1444" y="79"/>
                    <a:pt x="1444" y="79"/>
                    <a:pt x="1444" y="79"/>
                  </a:cubicBezTo>
                  <a:cubicBezTo>
                    <a:pt x="1444" y="74"/>
                    <a:pt x="1444" y="74"/>
                    <a:pt x="1444" y="74"/>
                  </a:cubicBezTo>
                  <a:cubicBezTo>
                    <a:pt x="1449" y="74"/>
                    <a:pt x="1449" y="74"/>
                    <a:pt x="1449" y="74"/>
                  </a:cubicBezTo>
                  <a:lnTo>
                    <a:pt x="1449" y="79"/>
                  </a:lnTo>
                  <a:close/>
                  <a:moveTo>
                    <a:pt x="1449" y="62"/>
                  </a:moveTo>
                  <a:cubicBezTo>
                    <a:pt x="1448" y="62"/>
                    <a:pt x="1448" y="62"/>
                    <a:pt x="1448" y="62"/>
                  </a:cubicBezTo>
                  <a:cubicBezTo>
                    <a:pt x="1448" y="48"/>
                    <a:pt x="1448" y="48"/>
                    <a:pt x="1448" y="48"/>
                  </a:cubicBezTo>
                  <a:cubicBezTo>
                    <a:pt x="1449" y="48"/>
                    <a:pt x="1449" y="48"/>
                    <a:pt x="1449" y="48"/>
                  </a:cubicBezTo>
                  <a:lnTo>
                    <a:pt x="1449" y="62"/>
                  </a:lnTo>
                  <a:close/>
                  <a:moveTo>
                    <a:pt x="1451" y="48"/>
                  </a:moveTo>
                  <a:cubicBezTo>
                    <a:pt x="1453" y="48"/>
                    <a:pt x="1453" y="48"/>
                    <a:pt x="1453" y="48"/>
                  </a:cubicBezTo>
                  <a:cubicBezTo>
                    <a:pt x="1453" y="62"/>
                    <a:pt x="1453" y="62"/>
                    <a:pt x="1453" y="62"/>
                  </a:cubicBezTo>
                  <a:cubicBezTo>
                    <a:pt x="1451" y="62"/>
                    <a:pt x="1451" y="62"/>
                    <a:pt x="1451" y="62"/>
                  </a:cubicBezTo>
                  <a:lnTo>
                    <a:pt x="1451" y="48"/>
                  </a:lnTo>
                  <a:close/>
                  <a:moveTo>
                    <a:pt x="1457" y="509"/>
                  </a:moveTo>
                  <a:cubicBezTo>
                    <a:pt x="1452" y="509"/>
                    <a:pt x="1452" y="509"/>
                    <a:pt x="1452" y="509"/>
                  </a:cubicBezTo>
                  <a:cubicBezTo>
                    <a:pt x="1452" y="502"/>
                    <a:pt x="1452" y="502"/>
                    <a:pt x="1452" y="502"/>
                  </a:cubicBezTo>
                  <a:cubicBezTo>
                    <a:pt x="1457" y="502"/>
                    <a:pt x="1457" y="502"/>
                    <a:pt x="1457" y="502"/>
                  </a:cubicBezTo>
                  <a:lnTo>
                    <a:pt x="1457" y="509"/>
                  </a:lnTo>
                  <a:close/>
                  <a:moveTo>
                    <a:pt x="1457" y="492"/>
                  </a:moveTo>
                  <a:cubicBezTo>
                    <a:pt x="1452" y="492"/>
                    <a:pt x="1452" y="492"/>
                    <a:pt x="1452" y="492"/>
                  </a:cubicBezTo>
                  <a:cubicBezTo>
                    <a:pt x="1452" y="486"/>
                    <a:pt x="1452" y="486"/>
                    <a:pt x="1452" y="486"/>
                  </a:cubicBezTo>
                  <a:cubicBezTo>
                    <a:pt x="1457" y="486"/>
                    <a:pt x="1457" y="486"/>
                    <a:pt x="1457" y="486"/>
                  </a:cubicBezTo>
                  <a:lnTo>
                    <a:pt x="1457" y="492"/>
                  </a:lnTo>
                  <a:close/>
                  <a:moveTo>
                    <a:pt x="1457" y="476"/>
                  </a:moveTo>
                  <a:cubicBezTo>
                    <a:pt x="1452" y="476"/>
                    <a:pt x="1452" y="476"/>
                    <a:pt x="1452" y="476"/>
                  </a:cubicBezTo>
                  <a:cubicBezTo>
                    <a:pt x="1452" y="469"/>
                    <a:pt x="1452" y="469"/>
                    <a:pt x="1452" y="469"/>
                  </a:cubicBezTo>
                  <a:cubicBezTo>
                    <a:pt x="1457" y="469"/>
                    <a:pt x="1457" y="469"/>
                    <a:pt x="1457" y="469"/>
                  </a:cubicBezTo>
                  <a:lnTo>
                    <a:pt x="1457" y="476"/>
                  </a:lnTo>
                  <a:close/>
                  <a:moveTo>
                    <a:pt x="1457" y="459"/>
                  </a:moveTo>
                  <a:cubicBezTo>
                    <a:pt x="1452" y="459"/>
                    <a:pt x="1452" y="459"/>
                    <a:pt x="1452" y="459"/>
                  </a:cubicBezTo>
                  <a:cubicBezTo>
                    <a:pt x="1452" y="453"/>
                    <a:pt x="1452" y="453"/>
                    <a:pt x="1452" y="453"/>
                  </a:cubicBezTo>
                  <a:cubicBezTo>
                    <a:pt x="1457" y="453"/>
                    <a:pt x="1457" y="453"/>
                    <a:pt x="1457" y="453"/>
                  </a:cubicBezTo>
                  <a:lnTo>
                    <a:pt x="1457" y="459"/>
                  </a:lnTo>
                  <a:close/>
                  <a:moveTo>
                    <a:pt x="1457" y="443"/>
                  </a:moveTo>
                  <a:cubicBezTo>
                    <a:pt x="1452" y="443"/>
                    <a:pt x="1452" y="443"/>
                    <a:pt x="1452" y="443"/>
                  </a:cubicBezTo>
                  <a:cubicBezTo>
                    <a:pt x="1452" y="436"/>
                    <a:pt x="1452" y="436"/>
                    <a:pt x="1452" y="436"/>
                  </a:cubicBezTo>
                  <a:cubicBezTo>
                    <a:pt x="1457" y="436"/>
                    <a:pt x="1457" y="436"/>
                    <a:pt x="1457" y="436"/>
                  </a:cubicBezTo>
                  <a:lnTo>
                    <a:pt x="1457" y="443"/>
                  </a:lnTo>
                  <a:close/>
                  <a:moveTo>
                    <a:pt x="1457" y="427"/>
                  </a:moveTo>
                  <a:cubicBezTo>
                    <a:pt x="1452" y="427"/>
                    <a:pt x="1452" y="427"/>
                    <a:pt x="1452" y="427"/>
                  </a:cubicBezTo>
                  <a:cubicBezTo>
                    <a:pt x="1452" y="420"/>
                    <a:pt x="1452" y="420"/>
                    <a:pt x="1452" y="420"/>
                  </a:cubicBezTo>
                  <a:cubicBezTo>
                    <a:pt x="1457" y="420"/>
                    <a:pt x="1457" y="420"/>
                    <a:pt x="1457" y="420"/>
                  </a:cubicBezTo>
                  <a:lnTo>
                    <a:pt x="1457" y="427"/>
                  </a:lnTo>
                  <a:close/>
                  <a:moveTo>
                    <a:pt x="1457" y="410"/>
                  </a:moveTo>
                  <a:cubicBezTo>
                    <a:pt x="1452" y="410"/>
                    <a:pt x="1452" y="410"/>
                    <a:pt x="1452" y="410"/>
                  </a:cubicBezTo>
                  <a:cubicBezTo>
                    <a:pt x="1452" y="404"/>
                    <a:pt x="1452" y="404"/>
                    <a:pt x="1452" y="404"/>
                  </a:cubicBezTo>
                  <a:cubicBezTo>
                    <a:pt x="1457" y="404"/>
                    <a:pt x="1457" y="404"/>
                    <a:pt x="1457" y="404"/>
                  </a:cubicBezTo>
                  <a:lnTo>
                    <a:pt x="1457" y="410"/>
                  </a:lnTo>
                  <a:close/>
                  <a:moveTo>
                    <a:pt x="1457" y="394"/>
                  </a:moveTo>
                  <a:cubicBezTo>
                    <a:pt x="1452" y="394"/>
                    <a:pt x="1452" y="394"/>
                    <a:pt x="1452" y="394"/>
                  </a:cubicBezTo>
                  <a:cubicBezTo>
                    <a:pt x="1452" y="387"/>
                    <a:pt x="1452" y="387"/>
                    <a:pt x="1452" y="387"/>
                  </a:cubicBezTo>
                  <a:cubicBezTo>
                    <a:pt x="1457" y="387"/>
                    <a:pt x="1457" y="387"/>
                    <a:pt x="1457" y="387"/>
                  </a:cubicBezTo>
                  <a:lnTo>
                    <a:pt x="1457" y="394"/>
                  </a:lnTo>
                  <a:close/>
                  <a:moveTo>
                    <a:pt x="1457" y="377"/>
                  </a:moveTo>
                  <a:cubicBezTo>
                    <a:pt x="1452" y="377"/>
                    <a:pt x="1452" y="377"/>
                    <a:pt x="1452" y="377"/>
                  </a:cubicBezTo>
                  <a:cubicBezTo>
                    <a:pt x="1452" y="371"/>
                    <a:pt x="1452" y="371"/>
                    <a:pt x="1452" y="371"/>
                  </a:cubicBezTo>
                  <a:cubicBezTo>
                    <a:pt x="1457" y="371"/>
                    <a:pt x="1457" y="371"/>
                    <a:pt x="1457" y="371"/>
                  </a:cubicBezTo>
                  <a:lnTo>
                    <a:pt x="1457" y="377"/>
                  </a:lnTo>
                  <a:close/>
                  <a:moveTo>
                    <a:pt x="1457" y="361"/>
                  </a:moveTo>
                  <a:cubicBezTo>
                    <a:pt x="1452" y="361"/>
                    <a:pt x="1452" y="361"/>
                    <a:pt x="1452" y="361"/>
                  </a:cubicBezTo>
                  <a:cubicBezTo>
                    <a:pt x="1452" y="355"/>
                    <a:pt x="1452" y="355"/>
                    <a:pt x="1452" y="355"/>
                  </a:cubicBezTo>
                  <a:cubicBezTo>
                    <a:pt x="1457" y="355"/>
                    <a:pt x="1457" y="355"/>
                    <a:pt x="1457" y="355"/>
                  </a:cubicBezTo>
                  <a:lnTo>
                    <a:pt x="1457" y="361"/>
                  </a:lnTo>
                  <a:close/>
                  <a:moveTo>
                    <a:pt x="1457" y="345"/>
                  </a:moveTo>
                  <a:cubicBezTo>
                    <a:pt x="1452" y="345"/>
                    <a:pt x="1452" y="345"/>
                    <a:pt x="1452" y="345"/>
                  </a:cubicBezTo>
                  <a:cubicBezTo>
                    <a:pt x="1452" y="338"/>
                    <a:pt x="1452" y="338"/>
                    <a:pt x="1452" y="338"/>
                  </a:cubicBezTo>
                  <a:cubicBezTo>
                    <a:pt x="1457" y="338"/>
                    <a:pt x="1457" y="338"/>
                    <a:pt x="1457" y="338"/>
                  </a:cubicBezTo>
                  <a:lnTo>
                    <a:pt x="1457" y="345"/>
                  </a:lnTo>
                  <a:close/>
                  <a:moveTo>
                    <a:pt x="1457" y="328"/>
                  </a:moveTo>
                  <a:cubicBezTo>
                    <a:pt x="1452" y="328"/>
                    <a:pt x="1452" y="328"/>
                    <a:pt x="1452" y="328"/>
                  </a:cubicBezTo>
                  <a:cubicBezTo>
                    <a:pt x="1452" y="322"/>
                    <a:pt x="1452" y="322"/>
                    <a:pt x="1452" y="322"/>
                  </a:cubicBezTo>
                  <a:cubicBezTo>
                    <a:pt x="1457" y="322"/>
                    <a:pt x="1457" y="322"/>
                    <a:pt x="1457" y="322"/>
                  </a:cubicBezTo>
                  <a:lnTo>
                    <a:pt x="1457" y="328"/>
                  </a:lnTo>
                  <a:close/>
                  <a:moveTo>
                    <a:pt x="1457" y="312"/>
                  </a:moveTo>
                  <a:cubicBezTo>
                    <a:pt x="1452" y="312"/>
                    <a:pt x="1452" y="312"/>
                    <a:pt x="1452" y="312"/>
                  </a:cubicBezTo>
                  <a:cubicBezTo>
                    <a:pt x="1452" y="305"/>
                    <a:pt x="1452" y="305"/>
                    <a:pt x="1452" y="305"/>
                  </a:cubicBezTo>
                  <a:cubicBezTo>
                    <a:pt x="1457" y="305"/>
                    <a:pt x="1457" y="305"/>
                    <a:pt x="1457" y="305"/>
                  </a:cubicBezTo>
                  <a:lnTo>
                    <a:pt x="1457" y="312"/>
                  </a:lnTo>
                  <a:close/>
                  <a:moveTo>
                    <a:pt x="1457" y="296"/>
                  </a:moveTo>
                  <a:cubicBezTo>
                    <a:pt x="1452" y="296"/>
                    <a:pt x="1452" y="296"/>
                    <a:pt x="1452" y="296"/>
                  </a:cubicBezTo>
                  <a:cubicBezTo>
                    <a:pt x="1452" y="289"/>
                    <a:pt x="1452" y="289"/>
                    <a:pt x="1452" y="289"/>
                  </a:cubicBezTo>
                  <a:cubicBezTo>
                    <a:pt x="1457" y="289"/>
                    <a:pt x="1457" y="289"/>
                    <a:pt x="1457" y="289"/>
                  </a:cubicBezTo>
                  <a:lnTo>
                    <a:pt x="1457" y="296"/>
                  </a:lnTo>
                  <a:close/>
                  <a:moveTo>
                    <a:pt x="1457" y="279"/>
                  </a:moveTo>
                  <a:cubicBezTo>
                    <a:pt x="1452" y="279"/>
                    <a:pt x="1452" y="279"/>
                    <a:pt x="1452" y="279"/>
                  </a:cubicBezTo>
                  <a:cubicBezTo>
                    <a:pt x="1452" y="273"/>
                    <a:pt x="1452" y="273"/>
                    <a:pt x="1452" y="273"/>
                  </a:cubicBezTo>
                  <a:cubicBezTo>
                    <a:pt x="1457" y="273"/>
                    <a:pt x="1457" y="273"/>
                    <a:pt x="1457" y="273"/>
                  </a:cubicBezTo>
                  <a:lnTo>
                    <a:pt x="1457" y="279"/>
                  </a:lnTo>
                  <a:close/>
                  <a:moveTo>
                    <a:pt x="1457" y="263"/>
                  </a:moveTo>
                  <a:cubicBezTo>
                    <a:pt x="1452" y="263"/>
                    <a:pt x="1452" y="263"/>
                    <a:pt x="1452" y="263"/>
                  </a:cubicBezTo>
                  <a:cubicBezTo>
                    <a:pt x="1452" y="256"/>
                    <a:pt x="1452" y="256"/>
                    <a:pt x="1452" y="256"/>
                  </a:cubicBezTo>
                  <a:cubicBezTo>
                    <a:pt x="1457" y="256"/>
                    <a:pt x="1457" y="256"/>
                    <a:pt x="1457" y="256"/>
                  </a:cubicBezTo>
                  <a:lnTo>
                    <a:pt x="1457" y="263"/>
                  </a:lnTo>
                  <a:close/>
                  <a:moveTo>
                    <a:pt x="1457" y="246"/>
                  </a:moveTo>
                  <a:cubicBezTo>
                    <a:pt x="1452" y="246"/>
                    <a:pt x="1452" y="246"/>
                    <a:pt x="1452" y="246"/>
                  </a:cubicBezTo>
                  <a:cubicBezTo>
                    <a:pt x="1452" y="240"/>
                    <a:pt x="1452" y="240"/>
                    <a:pt x="1452" y="240"/>
                  </a:cubicBezTo>
                  <a:cubicBezTo>
                    <a:pt x="1457" y="240"/>
                    <a:pt x="1457" y="240"/>
                    <a:pt x="1457" y="240"/>
                  </a:cubicBezTo>
                  <a:lnTo>
                    <a:pt x="1457" y="246"/>
                  </a:lnTo>
                  <a:close/>
                  <a:moveTo>
                    <a:pt x="1457" y="230"/>
                  </a:moveTo>
                  <a:cubicBezTo>
                    <a:pt x="1452" y="230"/>
                    <a:pt x="1452" y="230"/>
                    <a:pt x="1452" y="230"/>
                  </a:cubicBezTo>
                  <a:cubicBezTo>
                    <a:pt x="1452" y="224"/>
                    <a:pt x="1452" y="224"/>
                    <a:pt x="1452" y="224"/>
                  </a:cubicBezTo>
                  <a:cubicBezTo>
                    <a:pt x="1457" y="224"/>
                    <a:pt x="1457" y="224"/>
                    <a:pt x="1457" y="224"/>
                  </a:cubicBezTo>
                  <a:lnTo>
                    <a:pt x="1457" y="230"/>
                  </a:lnTo>
                  <a:close/>
                  <a:moveTo>
                    <a:pt x="1457" y="216"/>
                  </a:moveTo>
                  <a:cubicBezTo>
                    <a:pt x="1452" y="216"/>
                    <a:pt x="1452" y="216"/>
                    <a:pt x="1452" y="216"/>
                  </a:cubicBezTo>
                  <a:cubicBezTo>
                    <a:pt x="1452" y="211"/>
                    <a:pt x="1452" y="211"/>
                    <a:pt x="1452" y="211"/>
                  </a:cubicBezTo>
                  <a:cubicBezTo>
                    <a:pt x="1457" y="211"/>
                    <a:pt x="1457" y="211"/>
                    <a:pt x="1457" y="211"/>
                  </a:cubicBezTo>
                  <a:lnTo>
                    <a:pt x="1457" y="216"/>
                  </a:lnTo>
                  <a:close/>
                  <a:moveTo>
                    <a:pt x="1457" y="205"/>
                  </a:moveTo>
                  <a:cubicBezTo>
                    <a:pt x="1452" y="205"/>
                    <a:pt x="1452" y="205"/>
                    <a:pt x="1452" y="205"/>
                  </a:cubicBezTo>
                  <a:cubicBezTo>
                    <a:pt x="1452" y="200"/>
                    <a:pt x="1452" y="200"/>
                    <a:pt x="1452" y="200"/>
                  </a:cubicBezTo>
                  <a:cubicBezTo>
                    <a:pt x="1457" y="200"/>
                    <a:pt x="1457" y="200"/>
                    <a:pt x="1457" y="200"/>
                  </a:cubicBezTo>
                  <a:lnTo>
                    <a:pt x="1457" y="205"/>
                  </a:lnTo>
                  <a:close/>
                  <a:moveTo>
                    <a:pt x="1457" y="193"/>
                  </a:moveTo>
                  <a:cubicBezTo>
                    <a:pt x="1452" y="193"/>
                    <a:pt x="1452" y="193"/>
                    <a:pt x="1452" y="193"/>
                  </a:cubicBezTo>
                  <a:cubicBezTo>
                    <a:pt x="1452" y="188"/>
                    <a:pt x="1452" y="188"/>
                    <a:pt x="1452" y="188"/>
                  </a:cubicBezTo>
                  <a:cubicBezTo>
                    <a:pt x="1457" y="188"/>
                    <a:pt x="1457" y="188"/>
                    <a:pt x="1457" y="188"/>
                  </a:cubicBezTo>
                  <a:lnTo>
                    <a:pt x="1457" y="193"/>
                  </a:lnTo>
                  <a:close/>
                  <a:moveTo>
                    <a:pt x="1457" y="182"/>
                  </a:moveTo>
                  <a:cubicBezTo>
                    <a:pt x="1452" y="182"/>
                    <a:pt x="1452" y="182"/>
                    <a:pt x="1452" y="182"/>
                  </a:cubicBezTo>
                  <a:cubicBezTo>
                    <a:pt x="1452" y="177"/>
                    <a:pt x="1452" y="177"/>
                    <a:pt x="1452" y="177"/>
                  </a:cubicBezTo>
                  <a:cubicBezTo>
                    <a:pt x="1457" y="177"/>
                    <a:pt x="1457" y="177"/>
                    <a:pt x="1457" y="177"/>
                  </a:cubicBezTo>
                  <a:lnTo>
                    <a:pt x="1457" y="182"/>
                  </a:lnTo>
                  <a:close/>
                  <a:moveTo>
                    <a:pt x="1457" y="170"/>
                  </a:moveTo>
                  <a:cubicBezTo>
                    <a:pt x="1452" y="170"/>
                    <a:pt x="1452" y="170"/>
                    <a:pt x="1452" y="170"/>
                  </a:cubicBezTo>
                  <a:cubicBezTo>
                    <a:pt x="1452" y="165"/>
                    <a:pt x="1452" y="165"/>
                    <a:pt x="1452" y="165"/>
                  </a:cubicBezTo>
                  <a:cubicBezTo>
                    <a:pt x="1457" y="165"/>
                    <a:pt x="1457" y="165"/>
                    <a:pt x="1457" y="165"/>
                  </a:cubicBezTo>
                  <a:lnTo>
                    <a:pt x="1457" y="170"/>
                  </a:lnTo>
                  <a:close/>
                  <a:moveTo>
                    <a:pt x="1457" y="159"/>
                  </a:moveTo>
                  <a:cubicBezTo>
                    <a:pt x="1452" y="159"/>
                    <a:pt x="1452" y="159"/>
                    <a:pt x="1452" y="159"/>
                  </a:cubicBezTo>
                  <a:cubicBezTo>
                    <a:pt x="1452" y="154"/>
                    <a:pt x="1452" y="154"/>
                    <a:pt x="1452" y="154"/>
                  </a:cubicBezTo>
                  <a:cubicBezTo>
                    <a:pt x="1457" y="154"/>
                    <a:pt x="1457" y="154"/>
                    <a:pt x="1457" y="154"/>
                  </a:cubicBezTo>
                  <a:lnTo>
                    <a:pt x="1457" y="159"/>
                  </a:lnTo>
                  <a:close/>
                  <a:moveTo>
                    <a:pt x="1457" y="147"/>
                  </a:moveTo>
                  <a:cubicBezTo>
                    <a:pt x="1452" y="147"/>
                    <a:pt x="1452" y="147"/>
                    <a:pt x="1452" y="147"/>
                  </a:cubicBezTo>
                  <a:cubicBezTo>
                    <a:pt x="1452" y="142"/>
                    <a:pt x="1452" y="142"/>
                    <a:pt x="1452" y="142"/>
                  </a:cubicBezTo>
                  <a:cubicBezTo>
                    <a:pt x="1457" y="142"/>
                    <a:pt x="1457" y="142"/>
                    <a:pt x="1457" y="142"/>
                  </a:cubicBezTo>
                  <a:lnTo>
                    <a:pt x="1457" y="147"/>
                  </a:lnTo>
                  <a:close/>
                  <a:moveTo>
                    <a:pt x="1457" y="136"/>
                  </a:moveTo>
                  <a:cubicBezTo>
                    <a:pt x="1452" y="136"/>
                    <a:pt x="1452" y="136"/>
                    <a:pt x="1452" y="136"/>
                  </a:cubicBezTo>
                  <a:cubicBezTo>
                    <a:pt x="1452" y="131"/>
                    <a:pt x="1452" y="131"/>
                    <a:pt x="1452" y="131"/>
                  </a:cubicBezTo>
                  <a:cubicBezTo>
                    <a:pt x="1457" y="131"/>
                    <a:pt x="1457" y="131"/>
                    <a:pt x="1457" y="131"/>
                  </a:cubicBezTo>
                  <a:lnTo>
                    <a:pt x="1457" y="136"/>
                  </a:lnTo>
                  <a:close/>
                  <a:moveTo>
                    <a:pt x="1457" y="124"/>
                  </a:moveTo>
                  <a:cubicBezTo>
                    <a:pt x="1452" y="124"/>
                    <a:pt x="1452" y="124"/>
                    <a:pt x="1452" y="124"/>
                  </a:cubicBezTo>
                  <a:cubicBezTo>
                    <a:pt x="1452" y="119"/>
                    <a:pt x="1452" y="119"/>
                    <a:pt x="1452" y="119"/>
                  </a:cubicBezTo>
                  <a:cubicBezTo>
                    <a:pt x="1457" y="119"/>
                    <a:pt x="1457" y="119"/>
                    <a:pt x="1457" y="119"/>
                  </a:cubicBezTo>
                  <a:lnTo>
                    <a:pt x="1457" y="124"/>
                  </a:lnTo>
                  <a:close/>
                  <a:moveTo>
                    <a:pt x="1457" y="113"/>
                  </a:moveTo>
                  <a:cubicBezTo>
                    <a:pt x="1452" y="113"/>
                    <a:pt x="1452" y="113"/>
                    <a:pt x="1452" y="113"/>
                  </a:cubicBezTo>
                  <a:cubicBezTo>
                    <a:pt x="1452" y="108"/>
                    <a:pt x="1452" y="108"/>
                    <a:pt x="1452" y="108"/>
                  </a:cubicBezTo>
                  <a:cubicBezTo>
                    <a:pt x="1457" y="108"/>
                    <a:pt x="1457" y="108"/>
                    <a:pt x="1457" y="108"/>
                  </a:cubicBezTo>
                  <a:lnTo>
                    <a:pt x="1457" y="113"/>
                  </a:lnTo>
                  <a:close/>
                  <a:moveTo>
                    <a:pt x="1457" y="101"/>
                  </a:moveTo>
                  <a:cubicBezTo>
                    <a:pt x="1452" y="101"/>
                    <a:pt x="1452" y="101"/>
                    <a:pt x="1452" y="101"/>
                  </a:cubicBezTo>
                  <a:cubicBezTo>
                    <a:pt x="1452" y="97"/>
                    <a:pt x="1452" y="97"/>
                    <a:pt x="1452" y="97"/>
                  </a:cubicBezTo>
                  <a:cubicBezTo>
                    <a:pt x="1457" y="97"/>
                    <a:pt x="1457" y="97"/>
                    <a:pt x="1457" y="97"/>
                  </a:cubicBezTo>
                  <a:lnTo>
                    <a:pt x="1457" y="101"/>
                  </a:lnTo>
                  <a:close/>
                  <a:moveTo>
                    <a:pt x="1457" y="90"/>
                  </a:moveTo>
                  <a:cubicBezTo>
                    <a:pt x="1452" y="90"/>
                    <a:pt x="1452" y="90"/>
                    <a:pt x="1452" y="90"/>
                  </a:cubicBezTo>
                  <a:cubicBezTo>
                    <a:pt x="1452" y="85"/>
                    <a:pt x="1452" y="85"/>
                    <a:pt x="1452" y="85"/>
                  </a:cubicBezTo>
                  <a:cubicBezTo>
                    <a:pt x="1457" y="85"/>
                    <a:pt x="1457" y="85"/>
                    <a:pt x="1457" y="85"/>
                  </a:cubicBezTo>
                  <a:lnTo>
                    <a:pt x="1457" y="90"/>
                  </a:lnTo>
                  <a:close/>
                  <a:moveTo>
                    <a:pt x="1457" y="79"/>
                  </a:moveTo>
                  <a:cubicBezTo>
                    <a:pt x="1452" y="79"/>
                    <a:pt x="1452" y="79"/>
                    <a:pt x="1452" y="79"/>
                  </a:cubicBezTo>
                  <a:cubicBezTo>
                    <a:pt x="1452" y="74"/>
                    <a:pt x="1452" y="74"/>
                    <a:pt x="1452" y="74"/>
                  </a:cubicBezTo>
                  <a:cubicBezTo>
                    <a:pt x="1457" y="74"/>
                    <a:pt x="1457" y="74"/>
                    <a:pt x="1457" y="74"/>
                  </a:cubicBezTo>
                  <a:lnTo>
                    <a:pt x="1457" y="79"/>
                  </a:lnTo>
                  <a:close/>
                  <a:moveTo>
                    <a:pt x="1465" y="509"/>
                  </a:moveTo>
                  <a:cubicBezTo>
                    <a:pt x="1460" y="509"/>
                    <a:pt x="1460" y="509"/>
                    <a:pt x="1460" y="509"/>
                  </a:cubicBezTo>
                  <a:cubicBezTo>
                    <a:pt x="1460" y="502"/>
                    <a:pt x="1460" y="502"/>
                    <a:pt x="1460" y="502"/>
                  </a:cubicBezTo>
                  <a:cubicBezTo>
                    <a:pt x="1465" y="502"/>
                    <a:pt x="1465" y="502"/>
                    <a:pt x="1465" y="502"/>
                  </a:cubicBezTo>
                  <a:lnTo>
                    <a:pt x="1465" y="509"/>
                  </a:lnTo>
                  <a:close/>
                  <a:moveTo>
                    <a:pt x="1465" y="492"/>
                  </a:moveTo>
                  <a:cubicBezTo>
                    <a:pt x="1460" y="492"/>
                    <a:pt x="1460" y="492"/>
                    <a:pt x="1460" y="492"/>
                  </a:cubicBezTo>
                  <a:cubicBezTo>
                    <a:pt x="1460" y="486"/>
                    <a:pt x="1460" y="486"/>
                    <a:pt x="1460" y="486"/>
                  </a:cubicBezTo>
                  <a:cubicBezTo>
                    <a:pt x="1465" y="486"/>
                    <a:pt x="1465" y="486"/>
                    <a:pt x="1465" y="486"/>
                  </a:cubicBezTo>
                  <a:lnTo>
                    <a:pt x="1465" y="492"/>
                  </a:lnTo>
                  <a:close/>
                  <a:moveTo>
                    <a:pt x="1465" y="476"/>
                  </a:moveTo>
                  <a:cubicBezTo>
                    <a:pt x="1460" y="476"/>
                    <a:pt x="1460" y="476"/>
                    <a:pt x="1460" y="476"/>
                  </a:cubicBezTo>
                  <a:cubicBezTo>
                    <a:pt x="1460" y="469"/>
                    <a:pt x="1460" y="469"/>
                    <a:pt x="1460" y="469"/>
                  </a:cubicBezTo>
                  <a:cubicBezTo>
                    <a:pt x="1465" y="469"/>
                    <a:pt x="1465" y="469"/>
                    <a:pt x="1465" y="469"/>
                  </a:cubicBezTo>
                  <a:lnTo>
                    <a:pt x="1465" y="476"/>
                  </a:lnTo>
                  <a:close/>
                  <a:moveTo>
                    <a:pt x="1465" y="459"/>
                  </a:moveTo>
                  <a:cubicBezTo>
                    <a:pt x="1460" y="459"/>
                    <a:pt x="1460" y="459"/>
                    <a:pt x="1460" y="459"/>
                  </a:cubicBezTo>
                  <a:cubicBezTo>
                    <a:pt x="1460" y="453"/>
                    <a:pt x="1460" y="453"/>
                    <a:pt x="1460" y="453"/>
                  </a:cubicBezTo>
                  <a:cubicBezTo>
                    <a:pt x="1465" y="453"/>
                    <a:pt x="1465" y="453"/>
                    <a:pt x="1465" y="453"/>
                  </a:cubicBezTo>
                  <a:lnTo>
                    <a:pt x="1465" y="459"/>
                  </a:lnTo>
                  <a:close/>
                  <a:moveTo>
                    <a:pt x="1465" y="443"/>
                  </a:moveTo>
                  <a:cubicBezTo>
                    <a:pt x="1460" y="443"/>
                    <a:pt x="1460" y="443"/>
                    <a:pt x="1460" y="443"/>
                  </a:cubicBezTo>
                  <a:cubicBezTo>
                    <a:pt x="1460" y="436"/>
                    <a:pt x="1460" y="436"/>
                    <a:pt x="1460" y="436"/>
                  </a:cubicBezTo>
                  <a:cubicBezTo>
                    <a:pt x="1465" y="436"/>
                    <a:pt x="1465" y="436"/>
                    <a:pt x="1465" y="436"/>
                  </a:cubicBezTo>
                  <a:lnTo>
                    <a:pt x="1465" y="443"/>
                  </a:lnTo>
                  <a:close/>
                  <a:moveTo>
                    <a:pt x="1465" y="427"/>
                  </a:moveTo>
                  <a:cubicBezTo>
                    <a:pt x="1460" y="427"/>
                    <a:pt x="1460" y="427"/>
                    <a:pt x="1460" y="427"/>
                  </a:cubicBezTo>
                  <a:cubicBezTo>
                    <a:pt x="1460" y="420"/>
                    <a:pt x="1460" y="420"/>
                    <a:pt x="1460" y="420"/>
                  </a:cubicBezTo>
                  <a:cubicBezTo>
                    <a:pt x="1465" y="420"/>
                    <a:pt x="1465" y="420"/>
                    <a:pt x="1465" y="420"/>
                  </a:cubicBezTo>
                  <a:lnTo>
                    <a:pt x="1465" y="427"/>
                  </a:lnTo>
                  <a:close/>
                  <a:moveTo>
                    <a:pt x="1465" y="410"/>
                  </a:moveTo>
                  <a:cubicBezTo>
                    <a:pt x="1460" y="410"/>
                    <a:pt x="1460" y="410"/>
                    <a:pt x="1460" y="410"/>
                  </a:cubicBezTo>
                  <a:cubicBezTo>
                    <a:pt x="1460" y="404"/>
                    <a:pt x="1460" y="404"/>
                    <a:pt x="1460" y="404"/>
                  </a:cubicBezTo>
                  <a:cubicBezTo>
                    <a:pt x="1465" y="404"/>
                    <a:pt x="1465" y="404"/>
                    <a:pt x="1465" y="404"/>
                  </a:cubicBezTo>
                  <a:lnTo>
                    <a:pt x="1465" y="410"/>
                  </a:lnTo>
                  <a:close/>
                  <a:moveTo>
                    <a:pt x="1465" y="394"/>
                  </a:moveTo>
                  <a:cubicBezTo>
                    <a:pt x="1460" y="394"/>
                    <a:pt x="1460" y="394"/>
                    <a:pt x="1460" y="394"/>
                  </a:cubicBezTo>
                  <a:cubicBezTo>
                    <a:pt x="1460" y="387"/>
                    <a:pt x="1460" y="387"/>
                    <a:pt x="1460" y="387"/>
                  </a:cubicBezTo>
                  <a:cubicBezTo>
                    <a:pt x="1465" y="387"/>
                    <a:pt x="1465" y="387"/>
                    <a:pt x="1465" y="387"/>
                  </a:cubicBezTo>
                  <a:lnTo>
                    <a:pt x="1465" y="394"/>
                  </a:lnTo>
                  <a:close/>
                  <a:moveTo>
                    <a:pt x="1465" y="377"/>
                  </a:moveTo>
                  <a:cubicBezTo>
                    <a:pt x="1460" y="377"/>
                    <a:pt x="1460" y="377"/>
                    <a:pt x="1460" y="377"/>
                  </a:cubicBezTo>
                  <a:cubicBezTo>
                    <a:pt x="1460" y="371"/>
                    <a:pt x="1460" y="371"/>
                    <a:pt x="1460" y="371"/>
                  </a:cubicBezTo>
                  <a:cubicBezTo>
                    <a:pt x="1465" y="371"/>
                    <a:pt x="1465" y="371"/>
                    <a:pt x="1465" y="371"/>
                  </a:cubicBezTo>
                  <a:lnTo>
                    <a:pt x="1465" y="377"/>
                  </a:lnTo>
                  <a:close/>
                  <a:moveTo>
                    <a:pt x="1465" y="361"/>
                  </a:moveTo>
                  <a:cubicBezTo>
                    <a:pt x="1460" y="361"/>
                    <a:pt x="1460" y="361"/>
                    <a:pt x="1460" y="361"/>
                  </a:cubicBezTo>
                  <a:cubicBezTo>
                    <a:pt x="1460" y="355"/>
                    <a:pt x="1460" y="355"/>
                    <a:pt x="1460" y="355"/>
                  </a:cubicBezTo>
                  <a:cubicBezTo>
                    <a:pt x="1465" y="355"/>
                    <a:pt x="1465" y="355"/>
                    <a:pt x="1465" y="355"/>
                  </a:cubicBezTo>
                  <a:lnTo>
                    <a:pt x="1465" y="361"/>
                  </a:lnTo>
                  <a:close/>
                  <a:moveTo>
                    <a:pt x="1465" y="345"/>
                  </a:moveTo>
                  <a:cubicBezTo>
                    <a:pt x="1460" y="345"/>
                    <a:pt x="1460" y="345"/>
                    <a:pt x="1460" y="345"/>
                  </a:cubicBezTo>
                  <a:cubicBezTo>
                    <a:pt x="1460" y="338"/>
                    <a:pt x="1460" y="338"/>
                    <a:pt x="1460" y="338"/>
                  </a:cubicBezTo>
                  <a:cubicBezTo>
                    <a:pt x="1465" y="338"/>
                    <a:pt x="1465" y="338"/>
                    <a:pt x="1465" y="338"/>
                  </a:cubicBezTo>
                  <a:lnTo>
                    <a:pt x="1465" y="345"/>
                  </a:lnTo>
                  <a:close/>
                  <a:moveTo>
                    <a:pt x="1465" y="328"/>
                  </a:moveTo>
                  <a:cubicBezTo>
                    <a:pt x="1460" y="328"/>
                    <a:pt x="1460" y="328"/>
                    <a:pt x="1460" y="328"/>
                  </a:cubicBezTo>
                  <a:cubicBezTo>
                    <a:pt x="1460" y="322"/>
                    <a:pt x="1460" y="322"/>
                    <a:pt x="1460" y="322"/>
                  </a:cubicBezTo>
                  <a:cubicBezTo>
                    <a:pt x="1465" y="322"/>
                    <a:pt x="1465" y="322"/>
                    <a:pt x="1465" y="322"/>
                  </a:cubicBezTo>
                  <a:lnTo>
                    <a:pt x="1465" y="328"/>
                  </a:lnTo>
                  <a:close/>
                  <a:moveTo>
                    <a:pt x="1465" y="312"/>
                  </a:moveTo>
                  <a:cubicBezTo>
                    <a:pt x="1460" y="312"/>
                    <a:pt x="1460" y="312"/>
                    <a:pt x="1460" y="312"/>
                  </a:cubicBezTo>
                  <a:cubicBezTo>
                    <a:pt x="1460" y="305"/>
                    <a:pt x="1460" y="305"/>
                    <a:pt x="1460" y="305"/>
                  </a:cubicBezTo>
                  <a:cubicBezTo>
                    <a:pt x="1465" y="305"/>
                    <a:pt x="1465" y="305"/>
                    <a:pt x="1465" y="305"/>
                  </a:cubicBezTo>
                  <a:lnTo>
                    <a:pt x="1465" y="312"/>
                  </a:lnTo>
                  <a:close/>
                  <a:moveTo>
                    <a:pt x="1465" y="296"/>
                  </a:moveTo>
                  <a:cubicBezTo>
                    <a:pt x="1460" y="296"/>
                    <a:pt x="1460" y="296"/>
                    <a:pt x="1460" y="296"/>
                  </a:cubicBezTo>
                  <a:cubicBezTo>
                    <a:pt x="1460" y="289"/>
                    <a:pt x="1460" y="289"/>
                    <a:pt x="1460" y="289"/>
                  </a:cubicBezTo>
                  <a:cubicBezTo>
                    <a:pt x="1465" y="289"/>
                    <a:pt x="1465" y="289"/>
                    <a:pt x="1465" y="289"/>
                  </a:cubicBezTo>
                  <a:lnTo>
                    <a:pt x="1465" y="296"/>
                  </a:lnTo>
                  <a:close/>
                  <a:moveTo>
                    <a:pt x="1465" y="279"/>
                  </a:moveTo>
                  <a:cubicBezTo>
                    <a:pt x="1460" y="279"/>
                    <a:pt x="1460" y="279"/>
                    <a:pt x="1460" y="279"/>
                  </a:cubicBezTo>
                  <a:cubicBezTo>
                    <a:pt x="1460" y="273"/>
                    <a:pt x="1460" y="273"/>
                    <a:pt x="1460" y="273"/>
                  </a:cubicBezTo>
                  <a:cubicBezTo>
                    <a:pt x="1465" y="273"/>
                    <a:pt x="1465" y="273"/>
                    <a:pt x="1465" y="273"/>
                  </a:cubicBezTo>
                  <a:lnTo>
                    <a:pt x="1465" y="279"/>
                  </a:lnTo>
                  <a:close/>
                  <a:moveTo>
                    <a:pt x="1465" y="263"/>
                  </a:moveTo>
                  <a:cubicBezTo>
                    <a:pt x="1460" y="263"/>
                    <a:pt x="1460" y="263"/>
                    <a:pt x="1460" y="263"/>
                  </a:cubicBezTo>
                  <a:cubicBezTo>
                    <a:pt x="1460" y="256"/>
                    <a:pt x="1460" y="256"/>
                    <a:pt x="1460" y="256"/>
                  </a:cubicBezTo>
                  <a:cubicBezTo>
                    <a:pt x="1465" y="256"/>
                    <a:pt x="1465" y="256"/>
                    <a:pt x="1465" y="256"/>
                  </a:cubicBezTo>
                  <a:lnTo>
                    <a:pt x="1465" y="263"/>
                  </a:lnTo>
                  <a:close/>
                  <a:moveTo>
                    <a:pt x="1465" y="246"/>
                  </a:moveTo>
                  <a:cubicBezTo>
                    <a:pt x="1460" y="246"/>
                    <a:pt x="1460" y="246"/>
                    <a:pt x="1460" y="246"/>
                  </a:cubicBezTo>
                  <a:cubicBezTo>
                    <a:pt x="1460" y="240"/>
                    <a:pt x="1460" y="240"/>
                    <a:pt x="1460" y="240"/>
                  </a:cubicBezTo>
                  <a:cubicBezTo>
                    <a:pt x="1465" y="240"/>
                    <a:pt x="1465" y="240"/>
                    <a:pt x="1465" y="240"/>
                  </a:cubicBezTo>
                  <a:lnTo>
                    <a:pt x="1465" y="246"/>
                  </a:lnTo>
                  <a:close/>
                  <a:moveTo>
                    <a:pt x="1465" y="230"/>
                  </a:moveTo>
                  <a:cubicBezTo>
                    <a:pt x="1460" y="230"/>
                    <a:pt x="1460" y="230"/>
                    <a:pt x="1460" y="230"/>
                  </a:cubicBezTo>
                  <a:cubicBezTo>
                    <a:pt x="1460" y="224"/>
                    <a:pt x="1460" y="224"/>
                    <a:pt x="1460" y="224"/>
                  </a:cubicBezTo>
                  <a:cubicBezTo>
                    <a:pt x="1465" y="224"/>
                    <a:pt x="1465" y="224"/>
                    <a:pt x="1465" y="224"/>
                  </a:cubicBezTo>
                  <a:lnTo>
                    <a:pt x="1465" y="230"/>
                  </a:lnTo>
                  <a:close/>
                  <a:moveTo>
                    <a:pt x="1465" y="216"/>
                  </a:moveTo>
                  <a:cubicBezTo>
                    <a:pt x="1460" y="216"/>
                    <a:pt x="1460" y="216"/>
                    <a:pt x="1460" y="216"/>
                  </a:cubicBezTo>
                  <a:cubicBezTo>
                    <a:pt x="1460" y="211"/>
                    <a:pt x="1460" y="211"/>
                    <a:pt x="1460" y="211"/>
                  </a:cubicBezTo>
                  <a:cubicBezTo>
                    <a:pt x="1465" y="211"/>
                    <a:pt x="1465" y="211"/>
                    <a:pt x="1465" y="211"/>
                  </a:cubicBezTo>
                  <a:lnTo>
                    <a:pt x="1465" y="216"/>
                  </a:lnTo>
                  <a:close/>
                  <a:moveTo>
                    <a:pt x="1465" y="205"/>
                  </a:moveTo>
                  <a:cubicBezTo>
                    <a:pt x="1460" y="205"/>
                    <a:pt x="1460" y="205"/>
                    <a:pt x="1460" y="205"/>
                  </a:cubicBezTo>
                  <a:cubicBezTo>
                    <a:pt x="1460" y="200"/>
                    <a:pt x="1460" y="200"/>
                    <a:pt x="1460" y="200"/>
                  </a:cubicBezTo>
                  <a:cubicBezTo>
                    <a:pt x="1465" y="200"/>
                    <a:pt x="1465" y="200"/>
                    <a:pt x="1465" y="200"/>
                  </a:cubicBezTo>
                  <a:lnTo>
                    <a:pt x="1465" y="205"/>
                  </a:lnTo>
                  <a:close/>
                  <a:moveTo>
                    <a:pt x="1465" y="193"/>
                  </a:moveTo>
                  <a:cubicBezTo>
                    <a:pt x="1460" y="193"/>
                    <a:pt x="1460" y="193"/>
                    <a:pt x="1460" y="193"/>
                  </a:cubicBezTo>
                  <a:cubicBezTo>
                    <a:pt x="1460" y="188"/>
                    <a:pt x="1460" y="188"/>
                    <a:pt x="1460" y="188"/>
                  </a:cubicBezTo>
                  <a:cubicBezTo>
                    <a:pt x="1465" y="188"/>
                    <a:pt x="1465" y="188"/>
                    <a:pt x="1465" y="188"/>
                  </a:cubicBezTo>
                  <a:lnTo>
                    <a:pt x="1465" y="193"/>
                  </a:lnTo>
                  <a:close/>
                  <a:moveTo>
                    <a:pt x="1465" y="182"/>
                  </a:moveTo>
                  <a:cubicBezTo>
                    <a:pt x="1460" y="182"/>
                    <a:pt x="1460" y="182"/>
                    <a:pt x="1460" y="182"/>
                  </a:cubicBezTo>
                  <a:cubicBezTo>
                    <a:pt x="1460" y="177"/>
                    <a:pt x="1460" y="177"/>
                    <a:pt x="1460" y="177"/>
                  </a:cubicBezTo>
                  <a:cubicBezTo>
                    <a:pt x="1465" y="177"/>
                    <a:pt x="1465" y="177"/>
                    <a:pt x="1465" y="177"/>
                  </a:cubicBezTo>
                  <a:lnTo>
                    <a:pt x="1465" y="182"/>
                  </a:lnTo>
                  <a:close/>
                  <a:moveTo>
                    <a:pt x="1465" y="170"/>
                  </a:moveTo>
                  <a:cubicBezTo>
                    <a:pt x="1460" y="170"/>
                    <a:pt x="1460" y="170"/>
                    <a:pt x="1460" y="170"/>
                  </a:cubicBezTo>
                  <a:cubicBezTo>
                    <a:pt x="1460" y="165"/>
                    <a:pt x="1460" y="165"/>
                    <a:pt x="1460" y="165"/>
                  </a:cubicBezTo>
                  <a:cubicBezTo>
                    <a:pt x="1465" y="165"/>
                    <a:pt x="1465" y="165"/>
                    <a:pt x="1465" y="165"/>
                  </a:cubicBezTo>
                  <a:lnTo>
                    <a:pt x="1465" y="170"/>
                  </a:lnTo>
                  <a:close/>
                  <a:moveTo>
                    <a:pt x="1465" y="159"/>
                  </a:moveTo>
                  <a:cubicBezTo>
                    <a:pt x="1460" y="159"/>
                    <a:pt x="1460" y="159"/>
                    <a:pt x="1460" y="159"/>
                  </a:cubicBezTo>
                  <a:cubicBezTo>
                    <a:pt x="1460" y="154"/>
                    <a:pt x="1460" y="154"/>
                    <a:pt x="1460" y="154"/>
                  </a:cubicBezTo>
                  <a:cubicBezTo>
                    <a:pt x="1465" y="154"/>
                    <a:pt x="1465" y="154"/>
                    <a:pt x="1465" y="154"/>
                  </a:cubicBezTo>
                  <a:lnTo>
                    <a:pt x="1465" y="159"/>
                  </a:lnTo>
                  <a:close/>
                  <a:moveTo>
                    <a:pt x="1465" y="147"/>
                  </a:moveTo>
                  <a:cubicBezTo>
                    <a:pt x="1460" y="147"/>
                    <a:pt x="1460" y="147"/>
                    <a:pt x="1460" y="147"/>
                  </a:cubicBezTo>
                  <a:cubicBezTo>
                    <a:pt x="1460" y="142"/>
                    <a:pt x="1460" y="142"/>
                    <a:pt x="1460" y="142"/>
                  </a:cubicBezTo>
                  <a:cubicBezTo>
                    <a:pt x="1465" y="142"/>
                    <a:pt x="1465" y="142"/>
                    <a:pt x="1465" y="142"/>
                  </a:cubicBezTo>
                  <a:lnTo>
                    <a:pt x="1465" y="147"/>
                  </a:lnTo>
                  <a:close/>
                  <a:moveTo>
                    <a:pt x="1465" y="136"/>
                  </a:moveTo>
                  <a:cubicBezTo>
                    <a:pt x="1460" y="136"/>
                    <a:pt x="1460" y="136"/>
                    <a:pt x="1460" y="136"/>
                  </a:cubicBezTo>
                  <a:cubicBezTo>
                    <a:pt x="1460" y="131"/>
                    <a:pt x="1460" y="131"/>
                    <a:pt x="1460" y="131"/>
                  </a:cubicBezTo>
                  <a:cubicBezTo>
                    <a:pt x="1465" y="131"/>
                    <a:pt x="1465" y="131"/>
                    <a:pt x="1465" y="131"/>
                  </a:cubicBezTo>
                  <a:lnTo>
                    <a:pt x="1465" y="136"/>
                  </a:lnTo>
                  <a:close/>
                  <a:moveTo>
                    <a:pt x="1465" y="124"/>
                  </a:moveTo>
                  <a:cubicBezTo>
                    <a:pt x="1460" y="124"/>
                    <a:pt x="1460" y="124"/>
                    <a:pt x="1460" y="124"/>
                  </a:cubicBezTo>
                  <a:cubicBezTo>
                    <a:pt x="1460" y="119"/>
                    <a:pt x="1460" y="119"/>
                    <a:pt x="1460" y="119"/>
                  </a:cubicBezTo>
                  <a:cubicBezTo>
                    <a:pt x="1465" y="119"/>
                    <a:pt x="1465" y="119"/>
                    <a:pt x="1465" y="119"/>
                  </a:cubicBezTo>
                  <a:lnTo>
                    <a:pt x="1465" y="124"/>
                  </a:lnTo>
                  <a:close/>
                  <a:moveTo>
                    <a:pt x="1465" y="113"/>
                  </a:moveTo>
                  <a:cubicBezTo>
                    <a:pt x="1460" y="113"/>
                    <a:pt x="1460" y="113"/>
                    <a:pt x="1460" y="113"/>
                  </a:cubicBezTo>
                  <a:cubicBezTo>
                    <a:pt x="1460" y="108"/>
                    <a:pt x="1460" y="108"/>
                    <a:pt x="1460" y="108"/>
                  </a:cubicBezTo>
                  <a:cubicBezTo>
                    <a:pt x="1465" y="108"/>
                    <a:pt x="1465" y="108"/>
                    <a:pt x="1465" y="108"/>
                  </a:cubicBezTo>
                  <a:lnTo>
                    <a:pt x="1465" y="113"/>
                  </a:lnTo>
                  <a:close/>
                  <a:moveTo>
                    <a:pt x="1465" y="101"/>
                  </a:moveTo>
                  <a:cubicBezTo>
                    <a:pt x="1460" y="101"/>
                    <a:pt x="1460" y="101"/>
                    <a:pt x="1460" y="101"/>
                  </a:cubicBezTo>
                  <a:cubicBezTo>
                    <a:pt x="1460" y="97"/>
                    <a:pt x="1460" y="97"/>
                    <a:pt x="1460" y="97"/>
                  </a:cubicBezTo>
                  <a:cubicBezTo>
                    <a:pt x="1465" y="97"/>
                    <a:pt x="1465" y="97"/>
                    <a:pt x="1465" y="97"/>
                  </a:cubicBezTo>
                  <a:lnTo>
                    <a:pt x="1465" y="101"/>
                  </a:lnTo>
                  <a:close/>
                  <a:moveTo>
                    <a:pt x="1465" y="90"/>
                  </a:moveTo>
                  <a:cubicBezTo>
                    <a:pt x="1460" y="90"/>
                    <a:pt x="1460" y="90"/>
                    <a:pt x="1460" y="90"/>
                  </a:cubicBezTo>
                  <a:cubicBezTo>
                    <a:pt x="1460" y="85"/>
                    <a:pt x="1460" y="85"/>
                    <a:pt x="1460" y="85"/>
                  </a:cubicBezTo>
                  <a:cubicBezTo>
                    <a:pt x="1465" y="85"/>
                    <a:pt x="1465" y="85"/>
                    <a:pt x="1465" y="85"/>
                  </a:cubicBezTo>
                  <a:lnTo>
                    <a:pt x="1465" y="90"/>
                  </a:lnTo>
                  <a:close/>
                  <a:moveTo>
                    <a:pt x="1465" y="79"/>
                  </a:moveTo>
                  <a:cubicBezTo>
                    <a:pt x="1460" y="79"/>
                    <a:pt x="1460" y="79"/>
                    <a:pt x="1460" y="79"/>
                  </a:cubicBezTo>
                  <a:cubicBezTo>
                    <a:pt x="1460" y="74"/>
                    <a:pt x="1460" y="74"/>
                    <a:pt x="1460" y="74"/>
                  </a:cubicBezTo>
                  <a:cubicBezTo>
                    <a:pt x="1465" y="74"/>
                    <a:pt x="1465" y="74"/>
                    <a:pt x="1465" y="74"/>
                  </a:cubicBezTo>
                  <a:lnTo>
                    <a:pt x="1465" y="79"/>
                  </a:lnTo>
                  <a:close/>
                  <a:moveTo>
                    <a:pt x="1477" y="521"/>
                  </a:moveTo>
                  <a:cubicBezTo>
                    <a:pt x="1472" y="521"/>
                    <a:pt x="1472" y="521"/>
                    <a:pt x="1472" y="521"/>
                  </a:cubicBezTo>
                  <a:cubicBezTo>
                    <a:pt x="1472" y="501"/>
                    <a:pt x="1472" y="501"/>
                    <a:pt x="1472" y="501"/>
                  </a:cubicBezTo>
                  <a:cubicBezTo>
                    <a:pt x="1477" y="501"/>
                    <a:pt x="1477" y="501"/>
                    <a:pt x="1477" y="501"/>
                  </a:cubicBezTo>
                  <a:lnTo>
                    <a:pt x="1477" y="521"/>
                  </a:lnTo>
                  <a:close/>
                  <a:moveTo>
                    <a:pt x="1477" y="495"/>
                  </a:moveTo>
                  <a:cubicBezTo>
                    <a:pt x="1472" y="495"/>
                    <a:pt x="1472" y="495"/>
                    <a:pt x="1472" y="495"/>
                  </a:cubicBezTo>
                  <a:cubicBezTo>
                    <a:pt x="1472" y="475"/>
                    <a:pt x="1472" y="475"/>
                    <a:pt x="1472" y="475"/>
                  </a:cubicBezTo>
                  <a:cubicBezTo>
                    <a:pt x="1477" y="475"/>
                    <a:pt x="1477" y="475"/>
                    <a:pt x="1477" y="475"/>
                  </a:cubicBezTo>
                  <a:lnTo>
                    <a:pt x="1477" y="495"/>
                  </a:lnTo>
                  <a:close/>
                  <a:moveTo>
                    <a:pt x="1477" y="468"/>
                  </a:moveTo>
                  <a:cubicBezTo>
                    <a:pt x="1472" y="468"/>
                    <a:pt x="1472" y="468"/>
                    <a:pt x="1472" y="468"/>
                  </a:cubicBezTo>
                  <a:cubicBezTo>
                    <a:pt x="1472" y="449"/>
                    <a:pt x="1472" y="449"/>
                    <a:pt x="1472" y="449"/>
                  </a:cubicBezTo>
                  <a:cubicBezTo>
                    <a:pt x="1477" y="449"/>
                    <a:pt x="1477" y="449"/>
                    <a:pt x="1477" y="449"/>
                  </a:cubicBezTo>
                  <a:lnTo>
                    <a:pt x="1477" y="468"/>
                  </a:lnTo>
                  <a:close/>
                  <a:moveTo>
                    <a:pt x="1477" y="442"/>
                  </a:moveTo>
                  <a:cubicBezTo>
                    <a:pt x="1472" y="442"/>
                    <a:pt x="1472" y="442"/>
                    <a:pt x="1472" y="442"/>
                  </a:cubicBezTo>
                  <a:cubicBezTo>
                    <a:pt x="1472" y="423"/>
                    <a:pt x="1472" y="423"/>
                    <a:pt x="1472" y="423"/>
                  </a:cubicBezTo>
                  <a:cubicBezTo>
                    <a:pt x="1477" y="423"/>
                    <a:pt x="1477" y="423"/>
                    <a:pt x="1477" y="423"/>
                  </a:cubicBezTo>
                  <a:lnTo>
                    <a:pt x="1477" y="442"/>
                  </a:lnTo>
                  <a:close/>
                  <a:moveTo>
                    <a:pt x="1477" y="416"/>
                  </a:moveTo>
                  <a:cubicBezTo>
                    <a:pt x="1472" y="416"/>
                    <a:pt x="1472" y="416"/>
                    <a:pt x="1472" y="416"/>
                  </a:cubicBezTo>
                  <a:cubicBezTo>
                    <a:pt x="1472" y="396"/>
                    <a:pt x="1472" y="396"/>
                    <a:pt x="1472" y="396"/>
                  </a:cubicBezTo>
                  <a:cubicBezTo>
                    <a:pt x="1477" y="396"/>
                    <a:pt x="1477" y="396"/>
                    <a:pt x="1477" y="396"/>
                  </a:cubicBezTo>
                  <a:lnTo>
                    <a:pt x="1477" y="416"/>
                  </a:lnTo>
                  <a:close/>
                  <a:moveTo>
                    <a:pt x="1477" y="390"/>
                  </a:moveTo>
                  <a:cubicBezTo>
                    <a:pt x="1472" y="390"/>
                    <a:pt x="1472" y="390"/>
                    <a:pt x="1472" y="390"/>
                  </a:cubicBezTo>
                  <a:cubicBezTo>
                    <a:pt x="1472" y="370"/>
                    <a:pt x="1472" y="370"/>
                    <a:pt x="1472" y="370"/>
                  </a:cubicBezTo>
                  <a:cubicBezTo>
                    <a:pt x="1477" y="370"/>
                    <a:pt x="1477" y="370"/>
                    <a:pt x="1477" y="370"/>
                  </a:cubicBezTo>
                  <a:lnTo>
                    <a:pt x="1477" y="390"/>
                  </a:lnTo>
                  <a:close/>
                  <a:moveTo>
                    <a:pt x="1477" y="364"/>
                  </a:moveTo>
                  <a:cubicBezTo>
                    <a:pt x="1472" y="364"/>
                    <a:pt x="1472" y="364"/>
                    <a:pt x="1472" y="364"/>
                  </a:cubicBezTo>
                  <a:cubicBezTo>
                    <a:pt x="1472" y="344"/>
                    <a:pt x="1472" y="344"/>
                    <a:pt x="1472" y="344"/>
                  </a:cubicBezTo>
                  <a:cubicBezTo>
                    <a:pt x="1477" y="344"/>
                    <a:pt x="1477" y="344"/>
                    <a:pt x="1477" y="344"/>
                  </a:cubicBezTo>
                  <a:lnTo>
                    <a:pt x="1477" y="364"/>
                  </a:lnTo>
                  <a:close/>
                  <a:moveTo>
                    <a:pt x="1477" y="337"/>
                  </a:moveTo>
                  <a:cubicBezTo>
                    <a:pt x="1472" y="337"/>
                    <a:pt x="1472" y="337"/>
                    <a:pt x="1472" y="337"/>
                  </a:cubicBezTo>
                  <a:cubicBezTo>
                    <a:pt x="1472" y="318"/>
                    <a:pt x="1472" y="318"/>
                    <a:pt x="1472" y="318"/>
                  </a:cubicBezTo>
                  <a:cubicBezTo>
                    <a:pt x="1477" y="318"/>
                    <a:pt x="1477" y="318"/>
                    <a:pt x="1477" y="318"/>
                  </a:cubicBezTo>
                  <a:lnTo>
                    <a:pt x="1477" y="337"/>
                  </a:lnTo>
                  <a:close/>
                  <a:moveTo>
                    <a:pt x="1477" y="311"/>
                  </a:moveTo>
                  <a:cubicBezTo>
                    <a:pt x="1472" y="311"/>
                    <a:pt x="1472" y="311"/>
                    <a:pt x="1472" y="311"/>
                  </a:cubicBezTo>
                  <a:cubicBezTo>
                    <a:pt x="1472" y="291"/>
                    <a:pt x="1472" y="291"/>
                    <a:pt x="1472" y="291"/>
                  </a:cubicBezTo>
                  <a:cubicBezTo>
                    <a:pt x="1477" y="291"/>
                    <a:pt x="1477" y="291"/>
                    <a:pt x="1477" y="291"/>
                  </a:cubicBezTo>
                  <a:lnTo>
                    <a:pt x="1477" y="311"/>
                  </a:lnTo>
                  <a:close/>
                  <a:moveTo>
                    <a:pt x="1477" y="285"/>
                  </a:moveTo>
                  <a:cubicBezTo>
                    <a:pt x="1472" y="285"/>
                    <a:pt x="1472" y="285"/>
                    <a:pt x="1472" y="285"/>
                  </a:cubicBezTo>
                  <a:cubicBezTo>
                    <a:pt x="1472" y="265"/>
                    <a:pt x="1472" y="265"/>
                    <a:pt x="1472" y="265"/>
                  </a:cubicBezTo>
                  <a:cubicBezTo>
                    <a:pt x="1477" y="265"/>
                    <a:pt x="1477" y="265"/>
                    <a:pt x="1477" y="265"/>
                  </a:cubicBezTo>
                  <a:lnTo>
                    <a:pt x="1477" y="285"/>
                  </a:lnTo>
                  <a:close/>
                  <a:moveTo>
                    <a:pt x="1477" y="259"/>
                  </a:moveTo>
                  <a:cubicBezTo>
                    <a:pt x="1472" y="259"/>
                    <a:pt x="1472" y="259"/>
                    <a:pt x="1472" y="259"/>
                  </a:cubicBezTo>
                  <a:cubicBezTo>
                    <a:pt x="1472" y="239"/>
                    <a:pt x="1472" y="239"/>
                    <a:pt x="1472" y="239"/>
                  </a:cubicBezTo>
                  <a:cubicBezTo>
                    <a:pt x="1477" y="239"/>
                    <a:pt x="1477" y="239"/>
                    <a:pt x="1477" y="239"/>
                  </a:cubicBezTo>
                  <a:lnTo>
                    <a:pt x="1477" y="259"/>
                  </a:lnTo>
                  <a:close/>
                  <a:moveTo>
                    <a:pt x="1477" y="233"/>
                  </a:moveTo>
                  <a:cubicBezTo>
                    <a:pt x="1472" y="233"/>
                    <a:pt x="1472" y="233"/>
                    <a:pt x="1472" y="233"/>
                  </a:cubicBezTo>
                  <a:cubicBezTo>
                    <a:pt x="1472" y="213"/>
                    <a:pt x="1472" y="213"/>
                    <a:pt x="1472" y="213"/>
                  </a:cubicBezTo>
                  <a:cubicBezTo>
                    <a:pt x="1477" y="213"/>
                    <a:pt x="1477" y="213"/>
                    <a:pt x="1477" y="213"/>
                  </a:cubicBezTo>
                  <a:lnTo>
                    <a:pt x="1477" y="233"/>
                  </a:lnTo>
                  <a:close/>
                  <a:moveTo>
                    <a:pt x="1477" y="206"/>
                  </a:moveTo>
                  <a:cubicBezTo>
                    <a:pt x="1472" y="206"/>
                    <a:pt x="1472" y="206"/>
                    <a:pt x="1472" y="206"/>
                  </a:cubicBezTo>
                  <a:cubicBezTo>
                    <a:pt x="1472" y="187"/>
                    <a:pt x="1472" y="187"/>
                    <a:pt x="1472" y="187"/>
                  </a:cubicBezTo>
                  <a:cubicBezTo>
                    <a:pt x="1477" y="187"/>
                    <a:pt x="1477" y="187"/>
                    <a:pt x="1477" y="187"/>
                  </a:cubicBezTo>
                  <a:lnTo>
                    <a:pt x="1477" y="206"/>
                  </a:lnTo>
                  <a:close/>
                  <a:moveTo>
                    <a:pt x="1477" y="180"/>
                  </a:moveTo>
                  <a:cubicBezTo>
                    <a:pt x="1472" y="180"/>
                    <a:pt x="1472" y="180"/>
                    <a:pt x="1472" y="180"/>
                  </a:cubicBezTo>
                  <a:cubicBezTo>
                    <a:pt x="1472" y="160"/>
                    <a:pt x="1472" y="160"/>
                    <a:pt x="1472" y="160"/>
                  </a:cubicBezTo>
                  <a:cubicBezTo>
                    <a:pt x="1477" y="160"/>
                    <a:pt x="1477" y="160"/>
                    <a:pt x="1477" y="160"/>
                  </a:cubicBezTo>
                  <a:lnTo>
                    <a:pt x="1477" y="180"/>
                  </a:lnTo>
                  <a:close/>
                  <a:moveTo>
                    <a:pt x="1477" y="154"/>
                  </a:moveTo>
                  <a:cubicBezTo>
                    <a:pt x="1472" y="154"/>
                    <a:pt x="1472" y="154"/>
                    <a:pt x="1472" y="154"/>
                  </a:cubicBezTo>
                  <a:cubicBezTo>
                    <a:pt x="1472" y="134"/>
                    <a:pt x="1472" y="134"/>
                    <a:pt x="1472" y="134"/>
                  </a:cubicBezTo>
                  <a:cubicBezTo>
                    <a:pt x="1477" y="134"/>
                    <a:pt x="1477" y="134"/>
                    <a:pt x="1477" y="134"/>
                  </a:cubicBezTo>
                  <a:lnTo>
                    <a:pt x="1477" y="154"/>
                  </a:lnTo>
                  <a:close/>
                  <a:moveTo>
                    <a:pt x="1477" y="128"/>
                  </a:moveTo>
                  <a:cubicBezTo>
                    <a:pt x="1472" y="128"/>
                    <a:pt x="1472" y="128"/>
                    <a:pt x="1472" y="128"/>
                  </a:cubicBezTo>
                  <a:cubicBezTo>
                    <a:pt x="1472" y="108"/>
                    <a:pt x="1472" y="108"/>
                    <a:pt x="1472" y="108"/>
                  </a:cubicBezTo>
                  <a:cubicBezTo>
                    <a:pt x="1477" y="108"/>
                    <a:pt x="1477" y="108"/>
                    <a:pt x="1477" y="108"/>
                  </a:cubicBezTo>
                  <a:lnTo>
                    <a:pt x="1477" y="128"/>
                  </a:lnTo>
                  <a:close/>
                  <a:moveTo>
                    <a:pt x="1486" y="521"/>
                  </a:moveTo>
                  <a:cubicBezTo>
                    <a:pt x="1482" y="521"/>
                    <a:pt x="1482" y="521"/>
                    <a:pt x="1482" y="521"/>
                  </a:cubicBezTo>
                  <a:cubicBezTo>
                    <a:pt x="1482" y="501"/>
                    <a:pt x="1482" y="501"/>
                    <a:pt x="1482" y="501"/>
                  </a:cubicBezTo>
                  <a:cubicBezTo>
                    <a:pt x="1486" y="501"/>
                    <a:pt x="1486" y="501"/>
                    <a:pt x="1486" y="501"/>
                  </a:cubicBezTo>
                  <a:lnTo>
                    <a:pt x="1486" y="521"/>
                  </a:lnTo>
                  <a:close/>
                  <a:moveTo>
                    <a:pt x="1486" y="495"/>
                  </a:moveTo>
                  <a:cubicBezTo>
                    <a:pt x="1482" y="495"/>
                    <a:pt x="1482" y="495"/>
                    <a:pt x="1482" y="495"/>
                  </a:cubicBezTo>
                  <a:cubicBezTo>
                    <a:pt x="1482" y="475"/>
                    <a:pt x="1482" y="475"/>
                    <a:pt x="1482" y="475"/>
                  </a:cubicBezTo>
                  <a:cubicBezTo>
                    <a:pt x="1486" y="475"/>
                    <a:pt x="1486" y="475"/>
                    <a:pt x="1486" y="475"/>
                  </a:cubicBezTo>
                  <a:lnTo>
                    <a:pt x="1486" y="495"/>
                  </a:lnTo>
                  <a:close/>
                  <a:moveTo>
                    <a:pt x="1486" y="468"/>
                  </a:moveTo>
                  <a:cubicBezTo>
                    <a:pt x="1482" y="468"/>
                    <a:pt x="1482" y="468"/>
                    <a:pt x="1482" y="468"/>
                  </a:cubicBezTo>
                  <a:cubicBezTo>
                    <a:pt x="1482" y="449"/>
                    <a:pt x="1482" y="449"/>
                    <a:pt x="1482" y="449"/>
                  </a:cubicBezTo>
                  <a:cubicBezTo>
                    <a:pt x="1486" y="449"/>
                    <a:pt x="1486" y="449"/>
                    <a:pt x="1486" y="449"/>
                  </a:cubicBezTo>
                  <a:lnTo>
                    <a:pt x="1486" y="468"/>
                  </a:lnTo>
                  <a:close/>
                  <a:moveTo>
                    <a:pt x="1486" y="442"/>
                  </a:moveTo>
                  <a:cubicBezTo>
                    <a:pt x="1482" y="442"/>
                    <a:pt x="1482" y="442"/>
                    <a:pt x="1482" y="442"/>
                  </a:cubicBezTo>
                  <a:cubicBezTo>
                    <a:pt x="1482" y="423"/>
                    <a:pt x="1482" y="423"/>
                    <a:pt x="1482" y="423"/>
                  </a:cubicBezTo>
                  <a:cubicBezTo>
                    <a:pt x="1486" y="423"/>
                    <a:pt x="1486" y="423"/>
                    <a:pt x="1486" y="423"/>
                  </a:cubicBezTo>
                  <a:lnTo>
                    <a:pt x="1486" y="442"/>
                  </a:lnTo>
                  <a:close/>
                  <a:moveTo>
                    <a:pt x="1486" y="416"/>
                  </a:moveTo>
                  <a:cubicBezTo>
                    <a:pt x="1482" y="416"/>
                    <a:pt x="1482" y="416"/>
                    <a:pt x="1482" y="416"/>
                  </a:cubicBezTo>
                  <a:cubicBezTo>
                    <a:pt x="1482" y="396"/>
                    <a:pt x="1482" y="396"/>
                    <a:pt x="1482" y="396"/>
                  </a:cubicBezTo>
                  <a:cubicBezTo>
                    <a:pt x="1486" y="396"/>
                    <a:pt x="1486" y="396"/>
                    <a:pt x="1486" y="396"/>
                  </a:cubicBezTo>
                  <a:lnTo>
                    <a:pt x="1486" y="416"/>
                  </a:lnTo>
                  <a:close/>
                  <a:moveTo>
                    <a:pt x="1486" y="390"/>
                  </a:moveTo>
                  <a:cubicBezTo>
                    <a:pt x="1482" y="390"/>
                    <a:pt x="1482" y="390"/>
                    <a:pt x="1482" y="390"/>
                  </a:cubicBezTo>
                  <a:cubicBezTo>
                    <a:pt x="1482" y="370"/>
                    <a:pt x="1482" y="370"/>
                    <a:pt x="1482" y="370"/>
                  </a:cubicBezTo>
                  <a:cubicBezTo>
                    <a:pt x="1486" y="370"/>
                    <a:pt x="1486" y="370"/>
                    <a:pt x="1486" y="370"/>
                  </a:cubicBezTo>
                  <a:lnTo>
                    <a:pt x="1486" y="390"/>
                  </a:lnTo>
                  <a:close/>
                  <a:moveTo>
                    <a:pt x="1486" y="364"/>
                  </a:moveTo>
                  <a:cubicBezTo>
                    <a:pt x="1482" y="364"/>
                    <a:pt x="1482" y="364"/>
                    <a:pt x="1482" y="364"/>
                  </a:cubicBezTo>
                  <a:cubicBezTo>
                    <a:pt x="1482" y="344"/>
                    <a:pt x="1482" y="344"/>
                    <a:pt x="1482" y="344"/>
                  </a:cubicBezTo>
                  <a:cubicBezTo>
                    <a:pt x="1486" y="344"/>
                    <a:pt x="1486" y="344"/>
                    <a:pt x="1486" y="344"/>
                  </a:cubicBezTo>
                  <a:lnTo>
                    <a:pt x="1486" y="364"/>
                  </a:lnTo>
                  <a:close/>
                  <a:moveTo>
                    <a:pt x="1486" y="337"/>
                  </a:moveTo>
                  <a:cubicBezTo>
                    <a:pt x="1482" y="337"/>
                    <a:pt x="1482" y="337"/>
                    <a:pt x="1482" y="337"/>
                  </a:cubicBezTo>
                  <a:cubicBezTo>
                    <a:pt x="1482" y="318"/>
                    <a:pt x="1482" y="318"/>
                    <a:pt x="1482" y="318"/>
                  </a:cubicBezTo>
                  <a:cubicBezTo>
                    <a:pt x="1486" y="318"/>
                    <a:pt x="1486" y="318"/>
                    <a:pt x="1486" y="318"/>
                  </a:cubicBezTo>
                  <a:lnTo>
                    <a:pt x="1486" y="337"/>
                  </a:lnTo>
                  <a:close/>
                  <a:moveTo>
                    <a:pt x="1486" y="311"/>
                  </a:moveTo>
                  <a:cubicBezTo>
                    <a:pt x="1482" y="311"/>
                    <a:pt x="1482" y="311"/>
                    <a:pt x="1482" y="311"/>
                  </a:cubicBezTo>
                  <a:cubicBezTo>
                    <a:pt x="1482" y="291"/>
                    <a:pt x="1482" y="291"/>
                    <a:pt x="1482" y="291"/>
                  </a:cubicBezTo>
                  <a:cubicBezTo>
                    <a:pt x="1486" y="291"/>
                    <a:pt x="1486" y="291"/>
                    <a:pt x="1486" y="291"/>
                  </a:cubicBezTo>
                  <a:lnTo>
                    <a:pt x="1486" y="311"/>
                  </a:lnTo>
                  <a:close/>
                  <a:moveTo>
                    <a:pt x="1486" y="285"/>
                  </a:moveTo>
                  <a:cubicBezTo>
                    <a:pt x="1482" y="285"/>
                    <a:pt x="1482" y="285"/>
                    <a:pt x="1482" y="285"/>
                  </a:cubicBezTo>
                  <a:cubicBezTo>
                    <a:pt x="1482" y="265"/>
                    <a:pt x="1482" y="265"/>
                    <a:pt x="1482" y="265"/>
                  </a:cubicBezTo>
                  <a:cubicBezTo>
                    <a:pt x="1486" y="265"/>
                    <a:pt x="1486" y="265"/>
                    <a:pt x="1486" y="265"/>
                  </a:cubicBezTo>
                  <a:lnTo>
                    <a:pt x="1486" y="285"/>
                  </a:lnTo>
                  <a:close/>
                  <a:moveTo>
                    <a:pt x="1486" y="259"/>
                  </a:moveTo>
                  <a:cubicBezTo>
                    <a:pt x="1482" y="259"/>
                    <a:pt x="1482" y="259"/>
                    <a:pt x="1482" y="259"/>
                  </a:cubicBezTo>
                  <a:cubicBezTo>
                    <a:pt x="1482" y="239"/>
                    <a:pt x="1482" y="239"/>
                    <a:pt x="1482" y="239"/>
                  </a:cubicBezTo>
                  <a:cubicBezTo>
                    <a:pt x="1486" y="239"/>
                    <a:pt x="1486" y="239"/>
                    <a:pt x="1486" y="239"/>
                  </a:cubicBezTo>
                  <a:lnTo>
                    <a:pt x="1486" y="259"/>
                  </a:lnTo>
                  <a:close/>
                  <a:moveTo>
                    <a:pt x="1486" y="233"/>
                  </a:moveTo>
                  <a:cubicBezTo>
                    <a:pt x="1482" y="233"/>
                    <a:pt x="1482" y="233"/>
                    <a:pt x="1482" y="233"/>
                  </a:cubicBezTo>
                  <a:cubicBezTo>
                    <a:pt x="1482" y="213"/>
                    <a:pt x="1482" y="213"/>
                    <a:pt x="1482" y="213"/>
                  </a:cubicBezTo>
                  <a:cubicBezTo>
                    <a:pt x="1486" y="213"/>
                    <a:pt x="1486" y="213"/>
                    <a:pt x="1486" y="213"/>
                  </a:cubicBezTo>
                  <a:lnTo>
                    <a:pt x="1486" y="233"/>
                  </a:lnTo>
                  <a:close/>
                  <a:moveTo>
                    <a:pt x="1486" y="206"/>
                  </a:moveTo>
                  <a:cubicBezTo>
                    <a:pt x="1482" y="206"/>
                    <a:pt x="1482" y="206"/>
                    <a:pt x="1482" y="206"/>
                  </a:cubicBezTo>
                  <a:cubicBezTo>
                    <a:pt x="1482" y="187"/>
                    <a:pt x="1482" y="187"/>
                    <a:pt x="1482" y="187"/>
                  </a:cubicBezTo>
                  <a:cubicBezTo>
                    <a:pt x="1486" y="187"/>
                    <a:pt x="1486" y="187"/>
                    <a:pt x="1486" y="187"/>
                  </a:cubicBezTo>
                  <a:lnTo>
                    <a:pt x="1486" y="206"/>
                  </a:lnTo>
                  <a:close/>
                  <a:moveTo>
                    <a:pt x="1486" y="180"/>
                  </a:moveTo>
                  <a:cubicBezTo>
                    <a:pt x="1482" y="180"/>
                    <a:pt x="1482" y="180"/>
                    <a:pt x="1482" y="180"/>
                  </a:cubicBezTo>
                  <a:cubicBezTo>
                    <a:pt x="1482" y="160"/>
                    <a:pt x="1482" y="160"/>
                    <a:pt x="1482" y="160"/>
                  </a:cubicBezTo>
                  <a:cubicBezTo>
                    <a:pt x="1486" y="160"/>
                    <a:pt x="1486" y="160"/>
                    <a:pt x="1486" y="160"/>
                  </a:cubicBezTo>
                  <a:lnTo>
                    <a:pt x="1486" y="180"/>
                  </a:lnTo>
                  <a:close/>
                  <a:moveTo>
                    <a:pt x="1486" y="154"/>
                  </a:moveTo>
                  <a:cubicBezTo>
                    <a:pt x="1482" y="154"/>
                    <a:pt x="1482" y="154"/>
                    <a:pt x="1482" y="154"/>
                  </a:cubicBezTo>
                  <a:cubicBezTo>
                    <a:pt x="1482" y="134"/>
                    <a:pt x="1482" y="134"/>
                    <a:pt x="1482" y="134"/>
                  </a:cubicBezTo>
                  <a:cubicBezTo>
                    <a:pt x="1486" y="134"/>
                    <a:pt x="1486" y="134"/>
                    <a:pt x="1486" y="134"/>
                  </a:cubicBezTo>
                  <a:lnTo>
                    <a:pt x="1486" y="154"/>
                  </a:lnTo>
                  <a:close/>
                  <a:moveTo>
                    <a:pt x="1486" y="128"/>
                  </a:moveTo>
                  <a:cubicBezTo>
                    <a:pt x="1482" y="128"/>
                    <a:pt x="1482" y="128"/>
                    <a:pt x="1482" y="128"/>
                  </a:cubicBezTo>
                  <a:cubicBezTo>
                    <a:pt x="1482" y="108"/>
                    <a:pt x="1482" y="108"/>
                    <a:pt x="1482" y="108"/>
                  </a:cubicBezTo>
                  <a:cubicBezTo>
                    <a:pt x="1486" y="108"/>
                    <a:pt x="1486" y="108"/>
                    <a:pt x="1486" y="108"/>
                  </a:cubicBezTo>
                  <a:lnTo>
                    <a:pt x="1486" y="128"/>
                  </a:lnTo>
                  <a:close/>
                  <a:moveTo>
                    <a:pt x="1505" y="508"/>
                  </a:moveTo>
                  <a:cubicBezTo>
                    <a:pt x="1505" y="509"/>
                    <a:pt x="1505" y="510"/>
                    <a:pt x="1504" y="510"/>
                  </a:cubicBezTo>
                  <a:cubicBezTo>
                    <a:pt x="1491" y="510"/>
                    <a:pt x="1491" y="510"/>
                    <a:pt x="1491" y="510"/>
                  </a:cubicBezTo>
                  <a:cubicBezTo>
                    <a:pt x="1490" y="510"/>
                    <a:pt x="1489" y="509"/>
                    <a:pt x="1489" y="508"/>
                  </a:cubicBezTo>
                  <a:cubicBezTo>
                    <a:pt x="1489" y="503"/>
                    <a:pt x="1489" y="503"/>
                    <a:pt x="1489" y="503"/>
                  </a:cubicBezTo>
                  <a:cubicBezTo>
                    <a:pt x="1489" y="502"/>
                    <a:pt x="1490" y="502"/>
                    <a:pt x="1491" y="502"/>
                  </a:cubicBezTo>
                  <a:cubicBezTo>
                    <a:pt x="1504" y="502"/>
                    <a:pt x="1504" y="502"/>
                    <a:pt x="1504" y="502"/>
                  </a:cubicBezTo>
                  <a:cubicBezTo>
                    <a:pt x="1505" y="502"/>
                    <a:pt x="1505" y="502"/>
                    <a:pt x="1505" y="503"/>
                  </a:cubicBezTo>
                  <a:lnTo>
                    <a:pt x="1505" y="508"/>
                  </a:lnTo>
                  <a:close/>
                  <a:moveTo>
                    <a:pt x="1505" y="497"/>
                  </a:moveTo>
                  <a:cubicBezTo>
                    <a:pt x="1505" y="498"/>
                    <a:pt x="1505" y="499"/>
                    <a:pt x="1504" y="499"/>
                  </a:cubicBezTo>
                  <a:cubicBezTo>
                    <a:pt x="1491" y="499"/>
                    <a:pt x="1491" y="499"/>
                    <a:pt x="1491" y="499"/>
                  </a:cubicBezTo>
                  <a:cubicBezTo>
                    <a:pt x="1490" y="499"/>
                    <a:pt x="1489" y="498"/>
                    <a:pt x="1489" y="497"/>
                  </a:cubicBezTo>
                  <a:cubicBezTo>
                    <a:pt x="1489" y="492"/>
                    <a:pt x="1489" y="492"/>
                    <a:pt x="1489" y="492"/>
                  </a:cubicBezTo>
                  <a:cubicBezTo>
                    <a:pt x="1489" y="492"/>
                    <a:pt x="1490" y="491"/>
                    <a:pt x="1491" y="491"/>
                  </a:cubicBezTo>
                  <a:cubicBezTo>
                    <a:pt x="1504" y="491"/>
                    <a:pt x="1504" y="491"/>
                    <a:pt x="1504" y="491"/>
                  </a:cubicBezTo>
                  <a:cubicBezTo>
                    <a:pt x="1505" y="491"/>
                    <a:pt x="1505" y="492"/>
                    <a:pt x="1505" y="492"/>
                  </a:cubicBezTo>
                  <a:lnTo>
                    <a:pt x="1505" y="497"/>
                  </a:lnTo>
                  <a:close/>
                  <a:moveTo>
                    <a:pt x="1505" y="476"/>
                  </a:moveTo>
                  <a:cubicBezTo>
                    <a:pt x="1505" y="477"/>
                    <a:pt x="1505" y="477"/>
                    <a:pt x="1504" y="477"/>
                  </a:cubicBezTo>
                  <a:cubicBezTo>
                    <a:pt x="1491" y="477"/>
                    <a:pt x="1491" y="477"/>
                    <a:pt x="1491" y="477"/>
                  </a:cubicBezTo>
                  <a:cubicBezTo>
                    <a:pt x="1490" y="477"/>
                    <a:pt x="1489" y="477"/>
                    <a:pt x="1489" y="476"/>
                  </a:cubicBezTo>
                  <a:cubicBezTo>
                    <a:pt x="1489" y="471"/>
                    <a:pt x="1489" y="471"/>
                    <a:pt x="1489" y="471"/>
                  </a:cubicBezTo>
                  <a:cubicBezTo>
                    <a:pt x="1489" y="470"/>
                    <a:pt x="1490" y="469"/>
                    <a:pt x="1491" y="469"/>
                  </a:cubicBezTo>
                  <a:cubicBezTo>
                    <a:pt x="1504" y="469"/>
                    <a:pt x="1504" y="469"/>
                    <a:pt x="1504" y="469"/>
                  </a:cubicBezTo>
                  <a:cubicBezTo>
                    <a:pt x="1505" y="469"/>
                    <a:pt x="1505" y="470"/>
                    <a:pt x="1505" y="471"/>
                  </a:cubicBezTo>
                  <a:lnTo>
                    <a:pt x="1505" y="476"/>
                  </a:lnTo>
                  <a:close/>
                  <a:moveTo>
                    <a:pt x="1505" y="465"/>
                  </a:moveTo>
                  <a:cubicBezTo>
                    <a:pt x="1505" y="466"/>
                    <a:pt x="1505" y="467"/>
                    <a:pt x="1504" y="467"/>
                  </a:cubicBezTo>
                  <a:cubicBezTo>
                    <a:pt x="1491" y="467"/>
                    <a:pt x="1491" y="467"/>
                    <a:pt x="1491" y="467"/>
                  </a:cubicBezTo>
                  <a:cubicBezTo>
                    <a:pt x="1490" y="467"/>
                    <a:pt x="1489" y="466"/>
                    <a:pt x="1489" y="465"/>
                  </a:cubicBezTo>
                  <a:cubicBezTo>
                    <a:pt x="1489" y="460"/>
                    <a:pt x="1489" y="460"/>
                    <a:pt x="1489" y="460"/>
                  </a:cubicBezTo>
                  <a:cubicBezTo>
                    <a:pt x="1489" y="459"/>
                    <a:pt x="1490" y="458"/>
                    <a:pt x="1491" y="458"/>
                  </a:cubicBezTo>
                  <a:cubicBezTo>
                    <a:pt x="1504" y="458"/>
                    <a:pt x="1504" y="458"/>
                    <a:pt x="1504" y="458"/>
                  </a:cubicBezTo>
                  <a:cubicBezTo>
                    <a:pt x="1505" y="458"/>
                    <a:pt x="1505" y="459"/>
                    <a:pt x="1505" y="460"/>
                  </a:cubicBezTo>
                  <a:lnTo>
                    <a:pt x="1505" y="465"/>
                  </a:lnTo>
                  <a:close/>
                  <a:moveTo>
                    <a:pt x="1505" y="454"/>
                  </a:moveTo>
                  <a:cubicBezTo>
                    <a:pt x="1505" y="455"/>
                    <a:pt x="1505" y="456"/>
                    <a:pt x="1504" y="456"/>
                  </a:cubicBezTo>
                  <a:cubicBezTo>
                    <a:pt x="1491" y="456"/>
                    <a:pt x="1491" y="456"/>
                    <a:pt x="1491" y="456"/>
                  </a:cubicBezTo>
                  <a:cubicBezTo>
                    <a:pt x="1490" y="456"/>
                    <a:pt x="1489" y="455"/>
                    <a:pt x="1489" y="454"/>
                  </a:cubicBezTo>
                  <a:cubicBezTo>
                    <a:pt x="1489" y="449"/>
                    <a:pt x="1489" y="449"/>
                    <a:pt x="1489" y="449"/>
                  </a:cubicBezTo>
                  <a:cubicBezTo>
                    <a:pt x="1489" y="448"/>
                    <a:pt x="1490" y="448"/>
                    <a:pt x="1491" y="448"/>
                  </a:cubicBezTo>
                  <a:cubicBezTo>
                    <a:pt x="1504" y="448"/>
                    <a:pt x="1504" y="448"/>
                    <a:pt x="1504" y="448"/>
                  </a:cubicBezTo>
                  <a:cubicBezTo>
                    <a:pt x="1505" y="448"/>
                    <a:pt x="1505" y="448"/>
                    <a:pt x="1505" y="449"/>
                  </a:cubicBezTo>
                  <a:lnTo>
                    <a:pt x="1505" y="454"/>
                  </a:lnTo>
                  <a:close/>
                  <a:moveTo>
                    <a:pt x="1505" y="443"/>
                  </a:moveTo>
                  <a:cubicBezTo>
                    <a:pt x="1505" y="444"/>
                    <a:pt x="1505" y="445"/>
                    <a:pt x="1504" y="445"/>
                  </a:cubicBezTo>
                  <a:cubicBezTo>
                    <a:pt x="1491" y="445"/>
                    <a:pt x="1491" y="445"/>
                    <a:pt x="1491" y="445"/>
                  </a:cubicBezTo>
                  <a:cubicBezTo>
                    <a:pt x="1490" y="445"/>
                    <a:pt x="1489" y="444"/>
                    <a:pt x="1489" y="443"/>
                  </a:cubicBezTo>
                  <a:cubicBezTo>
                    <a:pt x="1489" y="439"/>
                    <a:pt x="1489" y="439"/>
                    <a:pt x="1489" y="439"/>
                  </a:cubicBezTo>
                  <a:cubicBezTo>
                    <a:pt x="1489" y="438"/>
                    <a:pt x="1490" y="437"/>
                    <a:pt x="1491" y="437"/>
                  </a:cubicBezTo>
                  <a:cubicBezTo>
                    <a:pt x="1504" y="437"/>
                    <a:pt x="1504" y="437"/>
                    <a:pt x="1504" y="437"/>
                  </a:cubicBezTo>
                  <a:cubicBezTo>
                    <a:pt x="1505" y="437"/>
                    <a:pt x="1505" y="438"/>
                    <a:pt x="1505" y="439"/>
                  </a:cubicBezTo>
                  <a:lnTo>
                    <a:pt x="1505" y="443"/>
                  </a:lnTo>
                  <a:close/>
                  <a:moveTo>
                    <a:pt x="1505" y="433"/>
                  </a:moveTo>
                  <a:cubicBezTo>
                    <a:pt x="1505" y="434"/>
                    <a:pt x="1505" y="434"/>
                    <a:pt x="1504" y="434"/>
                  </a:cubicBezTo>
                  <a:cubicBezTo>
                    <a:pt x="1491" y="434"/>
                    <a:pt x="1491" y="434"/>
                    <a:pt x="1491" y="434"/>
                  </a:cubicBezTo>
                  <a:cubicBezTo>
                    <a:pt x="1490" y="434"/>
                    <a:pt x="1489" y="434"/>
                    <a:pt x="1489" y="433"/>
                  </a:cubicBezTo>
                  <a:cubicBezTo>
                    <a:pt x="1489" y="428"/>
                    <a:pt x="1489" y="428"/>
                    <a:pt x="1489" y="428"/>
                  </a:cubicBezTo>
                  <a:cubicBezTo>
                    <a:pt x="1489" y="427"/>
                    <a:pt x="1490" y="426"/>
                    <a:pt x="1491" y="426"/>
                  </a:cubicBezTo>
                  <a:cubicBezTo>
                    <a:pt x="1504" y="426"/>
                    <a:pt x="1504" y="426"/>
                    <a:pt x="1504" y="426"/>
                  </a:cubicBezTo>
                  <a:cubicBezTo>
                    <a:pt x="1505" y="426"/>
                    <a:pt x="1505" y="427"/>
                    <a:pt x="1505" y="428"/>
                  </a:cubicBezTo>
                  <a:lnTo>
                    <a:pt x="1505" y="433"/>
                  </a:lnTo>
                  <a:close/>
                  <a:moveTo>
                    <a:pt x="1505" y="411"/>
                  </a:moveTo>
                  <a:cubicBezTo>
                    <a:pt x="1505" y="412"/>
                    <a:pt x="1505" y="413"/>
                    <a:pt x="1504" y="413"/>
                  </a:cubicBezTo>
                  <a:cubicBezTo>
                    <a:pt x="1491" y="413"/>
                    <a:pt x="1491" y="413"/>
                    <a:pt x="1491" y="413"/>
                  </a:cubicBezTo>
                  <a:cubicBezTo>
                    <a:pt x="1490" y="413"/>
                    <a:pt x="1489" y="412"/>
                    <a:pt x="1489" y="411"/>
                  </a:cubicBezTo>
                  <a:cubicBezTo>
                    <a:pt x="1489" y="406"/>
                    <a:pt x="1489" y="406"/>
                    <a:pt x="1489" y="406"/>
                  </a:cubicBezTo>
                  <a:cubicBezTo>
                    <a:pt x="1489" y="405"/>
                    <a:pt x="1490" y="405"/>
                    <a:pt x="1491" y="405"/>
                  </a:cubicBezTo>
                  <a:cubicBezTo>
                    <a:pt x="1504" y="405"/>
                    <a:pt x="1504" y="405"/>
                    <a:pt x="1504" y="405"/>
                  </a:cubicBezTo>
                  <a:cubicBezTo>
                    <a:pt x="1505" y="405"/>
                    <a:pt x="1505" y="405"/>
                    <a:pt x="1505" y="406"/>
                  </a:cubicBezTo>
                  <a:lnTo>
                    <a:pt x="1505" y="411"/>
                  </a:lnTo>
                  <a:close/>
                  <a:moveTo>
                    <a:pt x="1505" y="400"/>
                  </a:moveTo>
                  <a:cubicBezTo>
                    <a:pt x="1505" y="401"/>
                    <a:pt x="1505" y="402"/>
                    <a:pt x="1504" y="402"/>
                  </a:cubicBezTo>
                  <a:cubicBezTo>
                    <a:pt x="1491" y="402"/>
                    <a:pt x="1491" y="402"/>
                    <a:pt x="1491" y="402"/>
                  </a:cubicBezTo>
                  <a:cubicBezTo>
                    <a:pt x="1490" y="402"/>
                    <a:pt x="1489" y="401"/>
                    <a:pt x="1489" y="400"/>
                  </a:cubicBezTo>
                  <a:cubicBezTo>
                    <a:pt x="1489" y="395"/>
                    <a:pt x="1489" y="395"/>
                    <a:pt x="1489" y="395"/>
                  </a:cubicBezTo>
                  <a:cubicBezTo>
                    <a:pt x="1489" y="395"/>
                    <a:pt x="1490" y="394"/>
                    <a:pt x="1491" y="394"/>
                  </a:cubicBezTo>
                  <a:cubicBezTo>
                    <a:pt x="1504" y="394"/>
                    <a:pt x="1504" y="394"/>
                    <a:pt x="1504" y="394"/>
                  </a:cubicBezTo>
                  <a:cubicBezTo>
                    <a:pt x="1505" y="394"/>
                    <a:pt x="1505" y="395"/>
                    <a:pt x="1505" y="395"/>
                  </a:cubicBezTo>
                  <a:lnTo>
                    <a:pt x="1505" y="400"/>
                  </a:lnTo>
                  <a:close/>
                  <a:moveTo>
                    <a:pt x="1505" y="390"/>
                  </a:moveTo>
                  <a:cubicBezTo>
                    <a:pt x="1505" y="390"/>
                    <a:pt x="1505" y="391"/>
                    <a:pt x="1504" y="391"/>
                  </a:cubicBezTo>
                  <a:cubicBezTo>
                    <a:pt x="1491" y="391"/>
                    <a:pt x="1491" y="391"/>
                    <a:pt x="1491" y="391"/>
                  </a:cubicBezTo>
                  <a:cubicBezTo>
                    <a:pt x="1490" y="391"/>
                    <a:pt x="1489" y="390"/>
                    <a:pt x="1489" y="390"/>
                  </a:cubicBezTo>
                  <a:cubicBezTo>
                    <a:pt x="1489" y="385"/>
                    <a:pt x="1489" y="385"/>
                    <a:pt x="1489" y="385"/>
                  </a:cubicBezTo>
                  <a:cubicBezTo>
                    <a:pt x="1489" y="384"/>
                    <a:pt x="1490" y="383"/>
                    <a:pt x="1491" y="383"/>
                  </a:cubicBezTo>
                  <a:cubicBezTo>
                    <a:pt x="1504" y="383"/>
                    <a:pt x="1504" y="383"/>
                    <a:pt x="1504" y="383"/>
                  </a:cubicBezTo>
                  <a:cubicBezTo>
                    <a:pt x="1505" y="383"/>
                    <a:pt x="1505" y="384"/>
                    <a:pt x="1505" y="385"/>
                  </a:cubicBezTo>
                  <a:lnTo>
                    <a:pt x="1505" y="390"/>
                  </a:lnTo>
                  <a:close/>
                  <a:moveTo>
                    <a:pt x="1505" y="379"/>
                  </a:moveTo>
                  <a:cubicBezTo>
                    <a:pt x="1505" y="380"/>
                    <a:pt x="1505" y="380"/>
                    <a:pt x="1504" y="380"/>
                  </a:cubicBezTo>
                  <a:cubicBezTo>
                    <a:pt x="1491" y="380"/>
                    <a:pt x="1491" y="380"/>
                    <a:pt x="1491" y="380"/>
                  </a:cubicBezTo>
                  <a:cubicBezTo>
                    <a:pt x="1490" y="380"/>
                    <a:pt x="1489" y="380"/>
                    <a:pt x="1489" y="379"/>
                  </a:cubicBezTo>
                  <a:cubicBezTo>
                    <a:pt x="1489" y="374"/>
                    <a:pt x="1489" y="374"/>
                    <a:pt x="1489" y="374"/>
                  </a:cubicBezTo>
                  <a:cubicBezTo>
                    <a:pt x="1489" y="373"/>
                    <a:pt x="1490" y="372"/>
                    <a:pt x="1491" y="372"/>
                  </a:cubicBezTo>
                  <a:cubicBezTo>
                    <a:pt x="1504" y="372"/>
                    <a:pt x="1504" y="372"/>
                    <a:pt x="1504" y="372"/>
                  </a:cubicBezTo>
                  <a:cubicBezTo>
                    <a:pt x="1505" y="372"/>
                    <a:pt x="1505" y="373"/>
                    <a:pt x="1505" y="374"/>
                  </a:cubicBezTo>
                  <a:lnTo>
                    <a:pt x="1505" y="379"/>
                  </a:lnTo>
                  <a:close/>
                  <a:moveTo>
                    <a:pt x="1505" y="368"/>
                  </a:moveTo>
                  <a:cubicBezTo>
                    <a:pt x="1505" y="369"/>
                    <a:pt x="1505" y="370"/>
                    <a:pt x="1504" y="370"/>
                  </a:cubicBezTo>
                  <a:cubicBezTo>
                    <a:pt x="1491" y="370"/>
                    <a:pt x="1491" y="370"/>
                    <a:pt x="1491" y="370"/>
                  </a:cubicBezTo>
                  <a:cubicBezTo>
                    <a:pt x="1490" y="370"/>
                    <a:pt x="1489" y="369"/>
                    <a:pt x="1489" y="368"/>
                  </a:cubicBezTo>
                  <a:cubicBezTo>
                    <a:pt x="1489" y="363"/>
                    <a:pt x="1489" y="363"/>
                    <a:pt x="1489" y="363"/>
                  </a:cubicBezTo>
                  <a:cubicBezTo>
                    <a:pt x="1489" y="362"/>
                    <a:pt x="1490" y="361"/>
                    <a:pt x="1491" y="361"/>
                  </a:cubicBezTo>
                  <a:cubicBezTo>
                    <a:pt x="1504" y="361"/>
                    <a:pt x="1504" y="361"/>
                    <a:pt x="1504" y="361"/>
                  </a:cubicBezTo>
                  <a:cubicBezTo>
                    <a:pt x="1505" y="361"/>
                    <a:pt x="1505" y="362"/>
                    <a:pt x="1505" y="363"/>
                  </a:cubicBezTo>
                  <a:lnTo>
                    <a:pt x="1505" y="368"/>
                  </a:lnTo>
                  <a:close/>
                  <a:moveTo>
                    <a:pt x="1505" y="357"/>
                  </a:moveTo>
                  <a:cubicBezTo>
                    <a:pt x="1505" y="358"/>
                    <a:pt x="1505" y="359"/>
                    <a:pt x="1504" y="359"/>
                  </a:cubicBezTo>
                  <a:cubicBezTo>
                    <a:pt x="1491" y="359"/>
                    <a:pt x="1491" y="359"/>
                    <a:pt x="1491" y="359"/>
                  </a:cubicBezTo>
                  <a:cubicBezTo>
                    <a:pt x="1490" y="359"/>
                    <a:pt x="1489" y="358"/>
                    <a:pt x="1489" y="357"/>
                  </a:cubicBezTo>
                  <a:cubicBezTo>
                    <a:pt x="1489" y="352"/>
                    <a:pt x="1489" y="352"/>
                    <a:pt x="1489" y="352"/>
                  </a:cubicBezTo>
                  <a:cubicBezTo>
                    <a:pt x="1489" y="351"/>
                    <a:pt x="1490" y="351"/>
                    <a:pt x="1491" y="351"/>
                  </a:cubicBezTo>
                  <a:cubicBezTo>
                    <a:pt x="1504" y="351"/>
                    <a:pt x="1504" y="351"/>
                    <a:pt x="1504" y="351"/>
                  </a:cubicBezTo>
                  <a:cubicBezTo>
                    <a:pt x="1505" y="351"/>
                    <a:pt x="1505" y="351"/>
                    <a:pt x="1505" y="352"/>
                  </a:cubicBezTo>
                  <a:lnTo>
                    <a:pt x="1505" y="357"/>
                  </a:lnTo>
                  <a:close/>
                  <a:moveTo>
                    <a:pt x="1526" y="508"/>
                  </a:moveTo>
                  <a:cubicBezTo>
                    <a:pt x="1526" y="509"/>
                    <a:pt x="1525" y="510"/>
                    <a:pt x="1524" y="510"/>
                  </a:cubicBezTo>
                  <a:cubicBezTo>
                    <a:pt x="1512" y="510"/>
                    <a:pt x="1512" y="510"/>
                    <a:pt x="1512" y="510"/>
                  </a:cubicBezTo>
                  <a:cubicBezTo>
                    <a:pt x="1511" y="510"/>
                    <a:pt x="1510" y="509"/>
                    <a:pt x="1510" y="508"/>
                  </a:cubicBezTo>
                  <a:cubicBezTo>
                    <a:pt x="1510" y="503"/>
                    <a:pt x="1510" y="503"/>
                    <a:pt x="1510" y="503"/>
                  </a:cubicBezTo>
                  <a:cubicBezTo>
                    <a:pt x="1510" y="502"/>
                    <a:pt x="1511" y="502"/>
                    <a:pt x="1512" y="502"/>
                  </a:cubicBezTo>
                  <a:cubicBezTo>
                    <a:pt x="1524" y="502"/>
                    <a:pt x="1524" y="502"/>
                    <a:pt x="1524" y="502"/>
                  </a:cubicBezTo>
                  <a:cubicBezTo>
                    <a:pt x="1525" y="502"/>
                    <a:pt x="1526" y="502"/>
                    <a:pt x="1526" y="503"/>
                  </a:cubicBezTo>
                  <a:lnTo>
                    <a:pt x="1526" y="508"/>
                  </a:lnTo>
                  <a:close/>
                  <a:moveTo>
                    <a:pt x="1526" y="497"/>
                  </a:moveTo>
                  <a:cubicBezTo>
                    <a:pt x="1526" y="498"/>
                    <a:pt x="1525" y="499"/>
                    <a:pt x="1524" y="499"/>
                  </a:cubicBezTo>
                  <a:cubicBezTo>
                    <a:pt x="1512" y="499"/>
                    <a:pt x="1512" y="499"/>
                    <a:pt x="1512" y="499"/>
                  </a:cubicBezTo>
                  <a:cubicBezTo>
                    <a:pt x="1511" y="499"/>
                    <a:pt x="1510" y="498"/>
                    <a:pt x="1510" y="497"/>
                  </a:cubicBezTo>
                  <a:cubicBezTo>
                    <a:pt x="1510" y="492"/>
                    <a:pt x="1510" y="492"/>
                    <a:pt x="1510" y="492"/>
                  </a:cubicBezTo>
                  <a:cubicBezTo>
                    <a:pt x="1510" y="492"/>
                    <a:pt x="1511" y="491"/>
                    <a:pt x="1512" y="491"/>
                  </a:cubicBezTo>
                  <a:cubicBezTo>
                    <a:pt x="1524" y="491"/>
                    <a:pt x="1524" y="491"/>
                    <a:pt x="1524" y="491"/>
                  </a:cubicBezTo>
                  <a:cubicBezTo>
                    <a:pt x="1525" y="491"/>
                    <a:pt x="1526" y="492"/>
                    <a:pt x="1526" y="492"/>
                  </a:cubicBezTo>
                  <a:lnTo>
                    <a:pt x="1526" y="497"/>
                  </a:lnTo>
                  <a:close/>
                  <a:moveTo>
                    <a:pt x="1526" y="487"/>
                  </a:moveTo>
                  <a:cubicBezTo>
                    <a:pt x="1526" y="487"/>
                    <a:pt x="1525" y="488"/>
                    <a:pt x="1524" y="488"/>
                  </a:cubicBezTo>
                  <a:cubicBezTo>
                    <a:pt x="1512" y="488"/>
                    <a:pt x="1512" y="488"/>
                    <a:pt x="1512" y="488"/>
                  </a:cubicBezTo>
                  <a:cubicBezTo>
                    <a:pt x="1511" y="488"/>
                    <a:pt x="1510" y="487"/>
                    <a:pt x="1510" y="487"/>
                  </a:cubicBezTo>
                  <a:cubicBezTo>
                    <a:pt x="1510" y="482"/>
                    <a:pt x="1510" y="482"/>
                    <a:pt x="1510" y="482"/>
                  </a:cubicBezTo>
                  <a:cubicBezTo>
                    <a:pt x="1510" y="481"/>
                    <a:pt x="1511" y="480"/>
                    <a:pt x="1512" y="480"/>
                  </a:cubicBezTo>
                  <a:cubicBezTo>
                    <a:pt x="1524" y="480"/>
                    <a:pt x="1524" y="480"/>
                    <a:pt x="1524" y="480"/>
                  </a:cubicBezTo>
                  <a:cubicBezTo>
                    <a:pt x="1525" y="480"/>
                    <a:pt x="1526" y="481"/>
                    <a:pt x="1526" y="482"/>
                  </a:cubicBezTo>
                  <a:lnTo>
                    <a:pt x="1526" y="487"/>
                  </a:lnTo>
                  <a:close/>
                  <a:moveTo>
                    <a:pt x="1526" y="465"/>
                  </a:moveTo>
                  <a:cubicBezTo>
                    <a:pt x="1526" y="466"/>
                    <a:pt x="1525" y="467"/>
                    <a:pt x="1524" y="467"/>
                  </a:cubicBezTo>
                  <a:cubicBezTo>
                    <a:pt x="1512" y="467"/>
                    <a:pt x="1512" y="467"/>
                    <a:pt x="1512" y="467"/>
                  </a:cubicBezTo>
                  <a:cubicBezTo>
                    <a:pt x="1511" y="467"/>
                    <a:pt x="1510" y="466"/>
                    <a:pt x="1510" y="465"/>
                  </a:cubicBezTo>
                  <a:cubicBezTo>
                    <a:pt x="1510" y="460"/>
                    <a:pt x="1510" y="460"/>
                    <a:pt x="1510" y="460"/>
                  </a:cubicBezTo>
                  <a:cubicBezTo>
                    <a:pt x="1510" y="459"/>
                    <a:pt x="1511" y="458"/>
                    <a:pt x="1512" y="458"/>
                  </a:cubicBezTo>
                  <a:cubicBezTo>
                    <a:pt x="1524" y="458"/>
                    <a:pt x="1524" y="458"/>
                    <a:pt x="1524" y="458"/>
                  </a:cubicBezTo>
                  <a:cubicBezTo>
                    <a:pt x="1525" y="458"/>
                    <a:pt x="1526" y="459"/>
                    <a:pt x="1526" y="460"/>
                  </a:cubicBezTo>
                  <a:lnTo>
                    <a:pt x="1526" y="465"/>
                  </a:lnTo>
                  <a:close/>
                  <a:moveTo>
                    <a:pt x="1526" y="454"/>
                  </a:moveTo>
                  <a:cubicBezTo>
                    <a:pt x="1526" y="455"/>
                    <a:pt x="1525" y="456"/>
                    <a:pt x="1524" y="456"/>
                  </a:cubicBezTo>
                  <a:cubicBezTo>
                    <a:pt x="1512" y="456"/>
                    <a:pt x="1512" y="456"/>
                    <a:pt x="1512" y="456"/>
                  </a:cubicBezTo>
                  <a:cubicBezTo>
                    <a:pt x="1511" y="456"/>
                    <a:pt x="1510" y="455"/>
                    <a:pt x="1510" y="454"/>
                  </a:cubicBezTo>
                  <a:cubicBezTo>
                    <a:pt x="1510" y="449"/>
                    <a:pt x="1510" y="449"/>
                    <a:pt x="1510" y="449"/>
                  </a:cubicBezTo>
                  <a:cubicBezTo>
                    <a:pt x="1510" y="448"/>
                    <a:pt x="1511" y="448"/>
                    <a:pt x="1512" y="448"/>
                  </a:cubicBezTo>
                  <a:cubicBezTo>
                    <a:pt x="1524" y="448"/>
                    <a:pt x="1524" y="448"/>
                    <a:pt x="1524" y="448"/>
                  </a:cubicBezTo>
                  <a:cubicBezTo>
                    <a:pt x="1525" y="448"/>
                    <a:pt x="1526" y="448"/>
                    <a:pt x="1526" y="449"/>
                  </a:cubicBezTo>
                  <a:lnTo>
                    <a:pt x="1526" y="454"/>
                  </a:lnTo>
                  <a:close/>
                  <a:moveTo>
                    <a:pt x="1526" y="443"/>
                  </a:moveTo>
                  <a:cubicBezTo>
                    <a:pt x="1526" y="444"/>
                    <a:pt x="1525" y="445"/>
                    <a:pt x="1524" y="445"/>
                  </a:cubicBezTo>
                  <a:cubicBezTo>
                    <a:pt x="1512" y="445"/>
                    <a:pt x="1512" y="445"/>
                    <a:pt x="1512" y="445"/>
                  </a:cubicBezTo>
                  <a:cubicBezTo>
                    <a:pt x="1511" y="445"/>
                    <a:pt x="1510" y="444"/>
                    <a:pt x="1510" y="443"/>
                  </a:cubicBezTo>
                  <a:cubicBezTo>
                    <a:pt x="1510" y="439"/>
                    <a:pt x="1510" y="439"/>
                    <a:pt x="1510" y="439"/>
                  </a:cubicBezTo>
                  <a:cubicBezTo>
                    <a:pt x="1510" y="438"/>
                    <a:pt x="1511" y="437"/>
                    <a:pt x="1512" y="437"/>
                  </a:cubicBezTo>
                  <a:cubicBezTo>
                    <a:pt x="1524" y="437"/>
                    <a:pt x="1524" y="437"/>
                    <a:pt x="1524" y="437"/>
                  </a:cubicBezTo>
                  <a:cubicBezTo>
                    <a:pt x="1525" y="437"/>
                    <a:pt x="1526" y="438"/>
                    <a:pt x="1526" y="439"/>
                  </a:cubicBezTo>
                  <a:lnTo>
                    <a:pt x="1526" y="443"/>
                  </a:lnTo>
                  <a:close/>
                  <a:moveTo>
                    <a:pt x="1526" y="433"/>
                  </a:moveTo>
                  <a:cubicBezTo>
                    <a:pt x="1526" y="434"/>
                    <a:pt x="1525" y="434"/>
                    <a:pt x="1524" y="434"/>
                  </a:cubicBezTo>
                  <a:cubicBezTo>
                    <a:pt x="1512" y="434"/>
                    <a:pt x="1512" y="434"/>
                    <a:pt x="1512" y="434"/>
                  </a:cubicBezTo>
                  <a:cubicBezTo>
                    <a:pt x="1511" y="434"/>
                    <a:pt x="1510" y="434"/>
                    <a:pt x="1510" y="433"/>
                  </a:cubicBezTo>
                  <a:cubicBezTo>
                    <a:pt x="1510" y="428"/>
                    <a:pt x="1510" y="428"/>
                    <a:pt x="1510" y="428"/>
                  </a:cubicBezTo>
                  <a:cubicBezTo>
                    <a:pt x="1510" y="427"/>
                    <a:pt x="1511" y="426"/>
                    <a:pt x="1512" y="426"/>
                  </a:cubicBezTo>
                  <a:cubicBezTo>
                    <a:pt x="1524" y="426"/>
                    <a:pt x="1524" y="426"/>
                    <a:pt x="1524" y="426"/>
                  </a:cubicBezTo>
                  <a:cubicBezTo>
                    <a:pt x="1525" y="426"/>
                    <a:pt x="1526" y="427"/>
                    <a:pt x="1526" y="428"/>
                  </a:cubicBezTo>
                  <a:lnTo>
                    <a:pt x="1526" y="433"/>
                  </a:lnTo>
                  <a:close/>
                  <a:moveTo>
                    <a:pt x="1526" y="422"/>
                  </a:moveTo>
                  <a:cubicBezTo>
                    <a:pt x="1526" y="423"/>
                    <a:pt x="1525" y="424"/>
                    <a:pt x="1524" y="424"/>
                  </a:cubicBezTo>
                  <a:cubicBezTo>
                    <a:pt x="1512" y="424"/>
                    <a:pt x="1512" y="424"/>
                    <a:pt x="1512" y="424"/>
                  </a:cubicBezTo>
                  <a:cubicBezTo>
                    <a:pt x="1511" y="424"/>
                    <a:pt x="1510" y="423"/>
                    <a:pt x="1510" y="422"/>
                  </a:cubicBezTo>
                  <a:cubicBezTo>
                    <a:pt x="1510" y="417"/>
                    <a:pt x="1510" y="417"/>
                    <a:pt x="1510" y="417"/>
                  </a:cubicBezTo>
                  <a:cubicBezTo>
                    <a:pt x="1510" y="416"/>
                    <a:pt x="1511" y="415"/>
                    <a:pt x="1512" y="415"/>
                  </a:cubicBezTo>
                  <a:cubicBezTo>
                    <a:pt x="1524" y="415"/>
                    <a:pt x="1524" y="415"/>
                    <a:pt x="1524" y="415"/>
                  </a:cubicBezTo>
                  <a:cubicBezTo>
                    <a:pt x="1525" y="415"/>
                    <a:pt x="1526" y="416"/>
                    <a:pt x="1526" y="417"/>
                  </a:cubicBezTo>
                  <a:lnTo>
                    <a:pt x="1526" y="422"/>
                  </a:lnTo>
                  <a:close/>
                  <a:moveTo>
                    <a:pt x="1526" y="411"/>
                  </a:moveTo>
                  <a:cubicBezTo>
                    <a:pt x="1526" y="412"/>
                    <a:pt x="1525" y="413"/>
                    <a:pt x="1524" y="413"/>
                  </a:cubicBezTo>
                  <a:cubicBezTo>
                    <a:pt x="1512" y="413"/>
                    <a:pt x="1512" y="413"/>
                    <a:pt x="1512" y="413"/>
                  </a:cubicBezTo>
                  <a:cubicBezTo>
                    <a:pt x="1511" y="413"/>
                    <a:pt x="1510" y="412"/>
                    <a:pt x="1510" y="411"/>
                  </a:cubicBezTo>
                  <a:cubicBezTo>
                    <a:pt x="1510" y="406"/>
                    <a:pt x="1510" y="406"/>
                    <a:pt x="1510" y="406"/>
                  </a:cubicBezTo>
                  <a:cubicBezTo>
                    <a:pt x="1510" y="405"/>
                    <a:pt x="1511" y="405"/>
                    <a:pt x="1512" y="405"/>
                  </a:cubicBezTo>
                  <a:cubicBezTo>
                    <a:pt x="1524" y="405"/>
                    <a:pt x="1524" y="405"/>
                    <a:pt x="1524" y="405"/>
                  </a:cubicBezTo>
                  <a:cubicBezTo>
                    <a:pt x="1525" y="405"/>
                    <a:pt x="1526" y="405"/>
                    <a:pt x="1526" y="406"/>
                  </a:cubicBezTo>
                  <a:lnTo>
                    <a:pt x="1526" y="411"/>
                  </a:lnTo>
                  <a:close/>
                  <a:moveTo>
                    <a:pt x="1526" y="400"/>
                  </a:moveTo>
                  <a:cubicBezTo>
                    <a:pt x="1526" y="401"/>
                    <a:pt x="1525" y="402"/>
                    <a:pt x="1524" y="402"/>
                  </a:cubicBezTo>
                  <a:cubicBezTo>
                    <a:pt x="1512" y="402"/>
                    <a:pt x="1512" y="402"/>
                    <a:pt x="1512" y="402"/>
                  </a:cubicBezTo>
                  <a:cubicBezTo>
                    <a:pt x="1511" y="402"/>
                    <a:pt x="1510" y="401"/>
                    <a:pt x="1510" y="400"/>
                  </a:cubicBezTo>
                  <a:cubicBezTo>
                    <a:pt x="1510" y="395"/>
                    <a:pt x="1510" y="395"/>
                    <a:pt x="1510" y="395"/>
                  </a:cubicBezTo>
                  <a:cubicBezTo>
                    <a:pt x="1510" y="395"/>
                    <a:pt x="1511" y="394"/>
                    <a:pt x="1512" y="394"/>
                  </a:cubicBezTo>
                  <a:cubicBezTo>
                    <a:pt x="1524" y="394"/>
                    <a:pt x="1524" y="394"/>
                    <a:pt x="1524" y="394"/>
                  </a:cubicBezTo>
                  <a:cubicBezTo>
                    <a:pt x="1525" y="394"/>
                    <a:pt x="1526" y="395"/>
                    <a:pt x="1526" y="395"/>
                  </a:cubicBezTo>
                  <a:lnTo>
                    <a:pt x="1526" y="400"/>
                  </a:lnTo>
                  <a:close/>
                  <a:moveTo>
                    <a:pt x="1526" y="390"/>
                  </a:moveTo>
                  <a:cubicBezTo>
                    <a:pt x="1526" y="390"/>
                    <a:pt x="1525" y="391"/>
                    <a:pt x="1524" y="391"/>
                  </a:cubicBezTo>
                  <a:cubicBezTo>
                    <a:pt x="1512" y="391"/>
                    <a:pt x="1512" y="391"/>
                    <a:pt x="1512" y="391"/>
                  </a:cubicBezTo>
                  <a:cubicBezTo>
                    <a:pt x="1511" y="391"/>
                    <a:pt x="1510" y="390"/>
                    <a:pt x="1510" y="390"/>
                  </a:cubicBezTo>
                  <a:cubicBezTo>
                    <a:pt x="1510" y="385"/>
                    <a:pt x="1510" y="385"/>
                    <a:pt x="1510" y="385"/>
                  </a:cubicBezTo>
                  <a:cubicBezTo>
                    <a:pt x="1510" y="384"/>
                    <a:pt x="1511" y="383"/>
                    <a:pt x="1512" y="383"/>
                  </a:cubicBezTo>
                  <a:cubicBezTo>
                    <a:pt x="1524" y="383"/>
                    <a:pt x="1524" y="383"/>
                    <a:pt x="1524" y="383"/>
                  </a:cubicBezTo>
                  <a:cubicBezTo>
                    <a:pt x="1525" y="383"/>
                    <a:pt x="1526" y="384"/>
                    <a:pt x="1526" y="385"/>
                  </a:cubicBezTo>
                  <a:lnTo>
                    <a:pt x="1526" y="390"/>
                  </a:lnTo>
                  <a:close/>
                  <a:moveTo>
                    <a:pt x="1526" y="379"/>
                  </a:moveTo>
                  <a:cubicBezTo>
                    <a:pt x="1526" y="380"/>
                    <a:pt x="1525" y="380"/>
                    <a:pt x="1524" y="380"/>
                  </a:cubicBezTo>
                  <a:cubicBezTo>
                    <a:pt x="1512" y="380"/>
                    <a:pt x="1512" y="380"/>
                    <a:pt x="1512" y="380"/>
                  </a:cubicBezTo>
                  <a:cubicBezTo>
                    <a:pt x="1511" y="380"/>
                    <a:pt x="1510" y="380"/>
                    <a:pt x="1510" y="379"/>
                  </a:cubicBezTo>
                  <a:cubicBezTo>
                    <a:pt x="1510" y="374"/>
                    <a:pt x="1510" y="374"/>
                    <a:pt x="1510" y="374"/>
                  </a:cubicBezTo>
                  <a:cubicBezTo>
                    <a:pt x="1510" y="373"/>
                    <a:pt x="1511" y="372"/>
                    <a:pt x="1512" y="372"/>
                  </a:cubicBezTo>
                  <a:cubicBezTo>
                    <a:pt x="1524" y="372"/>
                    <a:pt x="1524" y="372"/>
                    <a:pt x="1524" y="372"/>
                  </a:cubicBezTo>
                  <a:cubicBezTo>
                    <a:pt x="1525" y="372"/>
                    <a:pt x="1526" y="373"/>
                    <a:pt x="1526" y="374"/>
                  </a:cubicBezTo>
                  <a:lnTo>
                    <a:pt x="1526" y="379"/>
                  </a:lnTo>
                  <a:close/>
                  <a:moveTo>
                    <a:pt x="1526" y="357"/>
                  </a:moveTo>
                  <a:cubicBezTo>
                    <a:pt x="1526" y="358"/>
                    <a:pt x="1525" y="359"/>
                    <a:pt x="1524" y="359"/>
                  </a:cubicBezTo>
                  <a:cubicBezTo>
                    <a:pt x="1512" y="359"/>
                    <a:pt x="1512" y="359"/>
                    <a:pt x="1512" y="359"/>
                  </a:cubicBezTo>
                  <a:cubicBezTo>
                    <a:pt x="1511" y="359"/>
                    <a:pt x="1510" y="358"/>
                    <a:pt x="1510" y="357"/>
                  </a:cubicBezTo>
                  <a:cubicBezTo>
                    <a:pt x="1510" y="352"/>
                    <a:pt x="1510" y="352"/>
                    <a:pt x="1510" y="352"/>
                  </a:cubicBezTo>
                  <a:cubicBezTo>
                    <a:pt x="1510" y="351"/>
                    <a:pt x="1511" y="351"/>
                    <a:pt x="1512" y="351"/>
                  </a:cubicBezTo>
                  <a:cubicBezTo>
                    <a:pt x="1524" y="351"/>
                    <a:pt x="1524" y="351"/>
                    <a:pt x="1524" y="351"/>
                  </a:cubicBezTo>
                  <a:cubicBezTo>
                    <a:pt x="1525" y="351"/>
                    <a:pt x="1526" y="351"/>
                    <a:pt x="1526" y="352"/>
                  </a:cubicBezTo>
                  <a:lnTo>
                    <a:pt x="1526" y="357"/>
                  </a:lnTo>
                  <a:close/>
                  <a:moveTo>
                    <a:pt x="1526" y="346"/>
                  </a:moveTo>
                  <a:cubicBezTo>
                    <a:pt x="1526" y="347"/>
                    <a:pt x="1525" y="348"/>
                    <a:pt x="1524" y="348"/>
                  </a:cubicBezTo>
                  <a:cubicBezTo>
                    <a:pt x="1512" y="348"/>
                    <a:pt x="1512" y="348"/>
                    <a:pt x="1512" y="348"/>
                  </a:cubicBezTo>
                  <a:cubicBezTo>
                    <a:pt x="1511" y="348"/>
                    <a:pt x="1510" y="347"/>
                    <a:pt x="1510" y="346"/>
                  </a:cubicBezTo>
                  <a:cubicBezTo>
                    <a:pt x="1510" y="341"/>
                    <a:pt x="1510" y="341"/>
                    <a:pt x="1510" y="341"/>
                  </a:cubicBezTo>
                  <a:cubicBezTo>
                    <a:pt x="1510" y="341"/>
                    <a:pt x="1511" y="340"/>
                    <a:pt x="1512" y="340"/>
                  </a:cubicBezTo>
                  <a:cubicBezTo>
                    <a:pt x="1524" y="340"/>
                    <a:pt x="1524" y="340"/>
                    <a:pt x="1524" y="340"/>
                  </a:cubicBezTo>
                  <a:cubicBezTo>
                    <a:pt x="1525" y="340"/>
                    <a:pt x="1526" y="341"/>
                    <a:pt x="1526" y="341"/>
                  </a:cubicBezTo>
                  <a:lnTo>
                    <a:pt x="1526" y="346"/>
                  </a:lnTo>
                  <a:close/>
                  <a:moveTo>
                    <a:pt x="1526" y="336"/>
                  </a:moveTo>
                  <a:cubicBezTo>
                    <a:pt x="1526" y="337"/>
                    <a:pt x="1525" y="337"/>
                    <a:pt x="1524" y="337"/>
                  </a:cubicBezTo>
                  <a:cubicBezTo>
                    <a:pt x="1512" y="337"/>
                    <a:pt x="1512" y="337"/>
                    <a:pt x="1512" y="337"/>
                  </a:cubicBezTo>
                  <a:cubicBezTo>
                    <a:pt x="1511" y="337"/>
                    <a:pt x="1510" y="337"/>
                    <a:pt x="1510" y="336"/>
                  </a:cubicBezTo>
                  <a:cubicBezTo>
                    <a:pt x="1510" y="331"/>
                    <a:pt x="1510" y="331"/>
                    <a:pt x="1510" y="331"/>
                  </a:cubicBezTo>
                  <a:cubicBezTo>
                    <a:pt x="1510" y="330"/>
                    <a:pt x="1511" y="329"/>
                    <a:pt x="1512" y="329"/>
                  </a:cubicBezTo>
                  <a:cubicBezTo>
                    <a:pt x="1524" y="329"/>
                    <a:pt x="1524" y="329"/>
                    <a:pt x="1524" y="329"/>
                  </a:cubicBezTo>
                  <a:cubicBezTo>
                    <a:pt x="1525" y="329"/>
                    <a:pt x="1526" y="330"/>
                    <a:pt x="1526" y="331"/>
                  </a:cubicBezTo>
                  <a:lnTo>
                    <a:pt x="1526" y="336"/>
                  </a:lnTo>
                  <a:close/>
                  <a:moveTo>
                    <a:pt x="1526" y="325"/>
                  </a:moveTo>
                  <a:cubicBezTo>
                    <a:pt x="1526" y="326"/>
                    <a:pt x="1525" y="326"/>
                    <a:pt x="1524" y="326"/>
                  </a:cubicBezTo>
                  <a:cubicBezTo>
                    <a:pt x="1512" y="326"/>
                    <a:pt x="1512" y="326"/>
                    <a:pt x="1512" y="326"/>
                  </a:cubicBezTo>
                  <a:cubicBezTo>
                    <a:pt x="1511" y="326"/>
                    <a:pt x="1510" y="326"/>
                    <a:pt x="1510" y="325"/>
                  </a:cubicBezTo>
                  <a:cubicBezTo>
                    <a:pt x="1510" y="320"/>
                    <a:pt x="1510" y="320"/>
                    <a:pt x="1510" y="320"/>
                  </a:cubicBezTo>
                  <a:cubicBezTo>
                    <a:pt x="1510" y="319"/>
                    <a:pt x="1511" y="318"/>
                    <a:pt x="1512" y="318"/>
                  </a:cubicBezTo>
                  <a:cubicBezTo>
                    <a:pt x="1524" y="318"/>
                    <a:pt x="1524" y="318"/>
                    <a:pt x="1524" y="318"/>
                  </a:cubicBezTo>
                  <a:cubicBezTo>
                    <a:pt x="1525" y="318"/>
                    <a:pt x="1526" y="319"/>
                    <a:pt x="1526" y="320"/>
                  </a:cubicBezTo>
                  <a:lnTo>
                    <a:pt x="1526" y="325"/>
                  </a:lnTo>
                  <a:close/>
                  <a:moveTo>
                    <a:pt x="1526" y="314"/>
                  </a:moveTo>
                  <a:cubicBezTo>
                    <a:pt x="1526" y="315"/>
                    <a:pt x="1525" y="316"/>
                    <a:pt x="1524" y="316"/>
                  </a:cubicBezTo>
                  <a:cubicBezTo>
                    <a:pt x="1512" y="316"/>
                    <a:pt x="1512" y="316"/>
                    <a:pt x="1512" y="316"/>
                  </a:cubicBezTo>
                  <a:cubicBezTo>
                    <a:pt x="1511" y="316"/>
                    <a:pt x="1510" y="315"/>
                    <a:pt x="1510" y="314"/>
                  </a:cubicBezTo>
                  <a:cubicBezTo>
                    <a:pt x="1510" y="309"/>
                    <a:pt x="1510" y="309"/>
                    <a:pt x="1510" y="309"/>
                  </a:cubicBezTo>
                  <a:cubicBezTo>
                    <a:pt x="1510" y="308"/>
                    <a:pt x="1511" y="308"/>
                    <a:pt x="1512" y="308"/>
                  </a:cubicBezTo>
                  <a:cubicBezTo>
                    <a:pt x="1524" y="308"/>
                    <a:pt x="1524" y="308"/>
                    <a:pt x="1524" y="308"/>
                  </a:cubicBezTo>
                  <a:cubicBezTo>
                    <a:pt x="1525" y="308"/>
                    <a:pt x="1526" y="308"/>
                    <a:pt x="1526" y="309"/>
                  </a:cubicBezTo>
                  <a:lnTo>
                    <a:pt x="1526" y="314"/>
                  </a:lnTo>
                  <a:close/>
                  <a:moveTo>
                    <a:pt x="1526" y="303"/>
                  </a:moveTo>
                  <a:cubicBezTo>
                    <a:pt x="1526" y="304"/>
                    <a:pt x="1525" y="305"/>
                    <a:pt x="1524" y="305"/>
                  </a:cubicBezTo>
                  <a:cubicBezTo>
                    <a:pt x="1512" y="305"/>
                    <a:pt x="1512" y="305"/>
                    <a:pt x="1512" y="305"/>
                  </a:cubicBezTo>
                  <a:cubicBezTo>
                    <a:pt x="1511" y="305"/>
                    <a:pt x="1510" y="304"/>
                    <a:pt x="1510" y="303"/>
                  </a:cubicBezTo>
                  <a:cubicBezTo>
                    <a:pt x="1510" y="298"/>
                    <a:pt x="1510" y="298"/>
                    <a:pt x="1510" y="298"/>
                  </a:cubicBezTo>
                  <a:cubicBezTo>
                    <a:pt x="1510" y="297"/>
                    <a:pt x="1511" y="297"/>
                    <a:pt x="1512" y="297"/>
                  </a:cubicBezTo>
                  <a:cubicBezTo>
                    <a:pt x="1524" y="297"/>
                    <a:pt x="1524" y="297"/>
                    <a:pt x="1524" y="297"/>
                  </a:cubicBezTo>
                  <a:cubicBezTo>
                    <a:pt x="1525" y="297"/>
                    <a:pt x="1526" y="297"/>
                    <a:pt x="1526" y="298"/>
                  </a:cubicBezTo>
                  <a:lnTo>
                    <a:pt x="1526" y="303"/>
                  </a:lnTo>
                  <a:close/>
                  <a:moveTo>
                    <a:pt x="1526" y="292"/>
                  </a:moveTo>
                  <a:cubicBezTo>
                    <a:pt x="1526" y="293"/>
                    <a:pt x="1525" y="294"/>
                    <a:pt x="1524" y="294"/>
                  </a:cubicBezTo>
                  <a:cubicBezTo>
                    <a:pt x="1512" y="294"/>
                    <a:pt x="1512" y="294"/>
                    <a:pt x="1512" y="294"/>
                  </a:cubicBezTo>
                  <a:cubicBezTo>
                    <a:pt x="1511" y="294"/>
                    <a:pt x="1510" y="293"/>
                    <a:pt x="1510" y="292"/>
                  </a:cubicBezTo>
                  <a:cubicBezTo>
                    <a:pt x="1510" y="292"/>
                    <a:pt x="1510" y="292"/>
                    <a:pt x="1510" y="292"/>
                  </a:cubicBezTo>
                  <a:cubicBezTo>
                    <a:pt x="1510" y="291"/>
                    <a:pt x="1511" y="291"/>
                    <a:pt x="1511" y="291"/>
                  </a:cubicBezTo>
                  <a:cubicBezTo>
                    <a:pt x="1524" y="287"/>
                    <a:pt x="1524" y="287"/>
                    <a:pt x="1524" y="287"/>
                  </a:cubicBezTo>
                  <a:cubicBezTo>
                    <a:pt x="1525" y="286"/>
                    <a:pt x="1526" y="287"/>
                    <a:pt x="1526" y="288"/>
                  </a:cubicBezTo>
                  <a:lnTo>
                    <a:pt x="1526" y="292"/>
                  </a:lnTo>
                  <a:close/>
                  <a:moveTo>
                    <a:pt x="1547" y="508"/>
                  </a:moveTo>
                  <a:cubicBezTo>
                    <a:pt x="1547" y="509"/>
                    <a:pt x="1547" y="510"/>
                    <a:pt x="1546" y="510"/>
                  </a:cubicBezTo>
                  <a:cubicBezTo>
                    <a:pt x="1533" y="510"/>
                    <a:pt x="1533" y="510"/>
                    <a:pt x="1533" y="510"/>
                  </a:cubicBezTo>
                  <a:cubicBezTo>
                    <a:pt x="1532" y="510"/>
                    <a:pt x="1531" y="509"/>
                    <a:pt x="1531" y="508"/>
                  </a:cubicBezTo>
                  <a:cubicBezTo>
                    <a:pt x="1531" y="503"/>
                    <a:pt x="1531" y="503"/>
                    <a:pt x="1531" y="503"/>
                  </a:cubicBezTo>
                  <a:cubicBezTo>
                    <a:pt x="1531" y="502"/>
                    <a:pt x="1532" y="502"/>
                    <a:pt x="1533" y="502"/>
                  </a:cubicBezTo>
                  <a:cubicBezTo>
                    <a:pt x="1546" y="502"/>
                    <a:pt x="1546" y="502"/>
                    <a:pt x="1546" y="502"/>
                  </a:cubicBezTo>
                  <a:cubicBezTo>
                    <a:pt x="1547" y="502"/>
                    <a:pt x="1547" y="502"/>
                    <a:pt x="1547" y="503"/>
                  </a:cubicBezTo>
                  <a:lnTo>
                    <a:pt x="1547" y="508"/>
                  </a:lnTo>
                  <a:close/>
                  <a:moveTo>
                    <a:pt x="1547" y="487"/>
                  </a:moveTo>
                  <a:cubicBezTo>
                    <a:pt x="1547" y="487"/>
                    <a:pt x="1547" y="488"/>
                    <a:pt x="1546" y="488"/>
                  </a:cubicBezTo>
                  <a:cubicBezTo>
                    <a:pt x="1533" y="488"/>
                    <a:pt x="1533" y="488"/>
                    <a:pt x="1533" y="488"/>
                  </a:cubicBezTo>
                  <a:cubicBezTo>
                    <a:pt x="1532" y="488"/>
                    <a:pt x="1531" y="487"/>
                    <a:pt x="1531" y="487"/>
                  </a:cubicBezTo>
                  <a:cubicBezTo>
                    <a:pt x="1531" y="482"/>
                    <a:pt x="1531" y="482"/>
                    <a:pt x="1531" y="482"/>
                  </a:cubicBezTo>
                  <a:cubicBezTo>
                    <a:pt x="1531" y="481"/>
                    <a:pt x="1532" y="480"/>
                    <a:pt x="1533" y="480"/>
                  </a:cubicBezTo>
                  <a:cubicBezTo>
                    <a:pt x="1546" y="480"/>
                    <a:pt x="1546" y="480"/>
                    <a:pt x="1546" y="480"/>
                  </a:cubicBezTo>
                  <a:cubicBezTo>
                    <a:pt x="1547" y="480"/>
                    <a:pt x="1547" y="481"/>
                    <a:pt x="1547" y="482"/>
                  </a:cubicBezTo>
                  <a:lnTo>
                    <a:pt x="1547" y="487"/>
                  </a:lnTo>
                  <a:close/>
                  <a:moveTo>
                    <a:pt x="1547" y="476"/>
                  </a:moveTo>
                  <a:cubicBezTo>
                    <a:pt x="1547" y="477"/>
                    <a:pt x="1547" y="477"/>
                    <a:pt x="1546" y="477"/>
                  </a:cubicBezTo>
                  <a:cubicBezTo>
                    <a:pt x="1533" y="477"/>
                    <a:pt x="1533" y="477"/>
                    <a:pt x="1533" y="477"/>
                  </a:cubicBezTo>
                  <a:cubicBezTo>
                    <a:pt x="1532" y="477"/>
                    <a:pt x="1531" y="477"/>
                    <a:pt x="1531" y="476"/>
                  </a:cubicBezTo>
                  <a:cubicBezTo>
                    <a:pt x="1531" y="471"/>
                    <a:pt x="1531" y="471"/>
                    <a:pt x="1531" y="471"/>
                  </a:cubicBezTo>
                  <a:cubicBezTo>
                    <a:pt x="1531" y="470"/>
                    <a:pt x="1532" y="469"/>
                    <a:pt x="1533" y="469"/>
                  </a:cubicBezTo>
                  <a:cubicBezTo>
                    <a:pt x="1546" y="469"/>
                    <a:pt x="1546" y="469"/>
                    <a:pt x="1546" y="469"/>
                  </a:cubicBezTo>
                  <a:cubicBezTo>
                    <a:pt x="1547" y="469"/>
                    <a:pt x="1547" y="470"/>
                    <a:pt x="1547" y="471"/>
                  </a:cubicBezTo>
                  <a:lnTo>
                    <a:pt x="1547" y="476"/>
                  </a:lnTo>
                  <a:close/>
                  <a:moveTo>
                    <a:pt x="1547" y="465"/>
                  </a:moveTo>
                  <a:cubicBezTo>
                    <a:pt x="1547" y="466"/>
                    <a:pt x="1547" y="467"/>
                    <a:pt x="1546" y="467"/>
                  </a:cubicBezTo>
                  <a:cubicBezTo>
                    <a:pt x="1533" y="467"/>
                    <a:pt x="1533" y="467"/>
                    <a:pt x="1533" y="467"/>
                  </a:cubicBezTo>
                  <a:cubicBezTo>
                    <a:pt x="1532" y="467"/>
                    <a:pt x="1531" y="466"/>
                    <a:pt x="1531" y="465"/>
                  </a:cubicBezTo>
                  <a:cubicBezTo>
                    <a:pt x="1531" y="460"/>
                    <a:pt x="1531" y="460"/>
                    <a:pt x="1531" y="460"/>
                  </a:cubicBezTo>
                  <a:cubicBezTo>
                    <a:pt x="1531" y="459"/>
                    <a:pt x="1532" y="458"/>
                    <a:pt x="1533" y="458"/>
                  </a:cubicBezTo>
                  <a:cubicBezTo>
                    <a:pt x="1546" y="458"/>
                    <a:pt x="1546" y="458"/>
                    <a:pt x="1546" y="458"/>
                  </a:cubicBezTo>
                  <a:cubicBezTo>
                    <a:pt x="1547" y="458"/>
                    <a:pt x="1547" y="459"/>
                    <a:pt x="1547" y="460"/>
                  </a:cubicBezTo>
                  <a:lnTo>
                    <a:pt x="1547" y="465"/>
                  </a:lnTo>
                  <a:close/>
                  <a:moveTo>
                    <a:pt x="1547" y="443"/>
                  </a:moveTo>
                  <a:cubicBezTo>
                    <a:pt x="1547" y="444"/>
                    <a:pt x="1547" y="445"/>
                    <a:pt x="1546" y="445"/>
                  </a:cubicBezTo>
                  <a:cubicBezTo>
                    <a:pt x="1533" y="445"/>
                    <a:pt x="1533" y="445"/>
                    <a:pt x="1533" y="445"/>
                  </a:cubicBezTo>
                  <a:cubicBezTo>
                    <a:pt x="1532" y="445"/>
                    <a:pt x="1531" y="444"/>
                    <a:pt x="1531" y="443"/>
                  </a:cubicBezTo>
                  <a:cubicBezTo>
                    <a:pt x="1531" y="439"/>
                    <a:pt x="1531" y="439"/>
                    <a:pt x="1531" y="439"/>
                  </a:cubicBezTo>
                  <a:cubicBezTo>
                    <a:pt x="1531" y="438"/>
                    <a:pt x="1532" y="437"/>
                    <a:pt x="1533" y="437"/>
                  </a:cubicBezTo>
                  <a:cubicBezTo>
                    <a:pt x="1546" y="437"/>
                    <a:pt x="1546" y="437"/>
                    <a:pt x="1546" y="437"/>
                  </a:cubicBezTo>
                  <a:cubicBezTo>
                    <a:pt x="1547" y="437"/>
                    <a:pt x="1547" y="438"/>
                    <a:pt x="1547" y="439"/>
                  </a:cubicBezTo>
                  <a:lnTo>
                    <a:pt x="1547" y="443"/>
                  </a:lnTo>
                  <a:close/>
                  <a:moveTo>
                    <a:pt x="1547" y="433"/>
                  </a:moveTo>
                  <a:cubicBezTo>
                    <a:pt x="1547" y="434"/>
                    <a:pt x="1547" y="434"/>
                    <a:pt x="1546" y="434"/>
                  </a:cubicBezTo>
                  <a:cubicBezTo>
                    <a:pt x="1533" y="434"/>
                    <a:pt x="1533" y="434"/>
                    <a:pt x="1533" y="434"/>
                  </a:cubicBezTo>
                  <a:cubicBezTo>
                    <a:pt x="1532" y="434"/>
                    <a:pt x="1531" y="434"/>
                    <a:pt x="1531" y="433"/>
                  </a:cubicBezTo>
                  <a:cubicBezTo>
                    <a:pt x="1531" y="428"/>
                    <a:pt x="1531" y="428"/>
                    <a:pt x="1531" y="428"/>
                  </a:cubicBezTo>
                  <a:cubicBezTo>
                    <a:pt x="1531" y="427"/>
                    <a:pt x="1532" y="426"/>
                    <a:pt x="1533" y="426"/>
                  </a:cubicBezTo>
                  <a:cubicBezTo>
                    <a:pt x="1546" y="426"/>
                    <a:pt x="1546" y="426"/>
                    <a:pt x="1546" y="426"/>
                  </a:cubicBezTo>
                  <a:cubicBezTo>
                    <a:pt x="1547" y="426"/>
                    <a:pt x="1547" y="427"/>
                    <a:pt x="1547" y="428"/>
                  </a:cubicBezTo>
                  <a:lnTo>
                    <a:pt x="1547" y="433"/>
                  </a:lnTo>
                  <a:close/>
                  <a:moveTo>
                    <a:pt x="1547" y="422"/>
                  </a:moveTo>
                  <a:cubicBezTo>
                    <a:pt x="1547" y="423"/>
                    <a:pt x="1547" y="424"/>
                    <a:pt x="1546" y="424"/>
                  </a:cubicBezTo>
                  <a:cubicBezTo>
                    <a:pt x="1533" y="424"/>
                    <a:pt x="1533" y="424"/>
                    <a:pt x="1533" y="424"/>
                  </a:cubicBezTo>
                  <a:cubicBezTo>
                    <a:pt x="1532" y="424"/>
                    <a:pt x="1531" y="423"/>
                    <a:pt x="1531" y="422"/>
                  </a:cubicBezTo>
                  <a:cubicBezTo>
                    <a:pt x="1531" y="417"/>
                    <a:pt x="1531" y="417"/>
                    <a:pt x="1531" y="417"/>
                  </a:cubicBezTo>
                  <a:cubicBezTo>
                    <a:pt x="1531" y="416"/>
                    <a:pt x="1532" y="415"/>
                    <a:pt x="1533" y="415"/>
                  </a:cubicBezTo>
                  <a:cubicBezTo>
                    <a:pt x="1546" y="415"/>
                    <a:pt x="1546" y="415"/>
                    <a:pt x="1546" y="415"/>
                  </a:cubicBezTo>
                  <a:cubicBezTo>
                    <a:pt x="1547" y="415"/>
                    <a:pt x="1547" y="416"/>
                    <a:pt x="1547" y="417"/>
                  </a:cubicBezTo>
                  <a:lnTo>
                    <a:pt x="1547" y="422"/>
                  </a:lnTo>
                  <a:close/>
                  <a:moveTo>
                    <a:pt x="1547" y="411"/>
                  </a:moveTo>
                  <a:cubicBezTo>
                    <a:pt x="1547" y="412"/>
                    <a:pt x="1547" y="413"/>
                    <a:pt x="1546" y="413"/>
                  </a:cubicBezTo>
                  <a:cubicBezTo>
                    <a:pt x="1533" y="413"/>
                    <a:pt x="1533" y="413"/>
                    <a:pt x="1533" y="413"/>
                  </a:cubicBezTo>
                  <a:cubicBezTo>
                    <a:pt x="1532" y="413"/>
                    <a:pt x="1531" y="412"/>
                    <a:pt x="1531" y="411"/>
                  </a:cubicBezTo>
                  <a:cubicBezTo>
                    <a:pt x="1531" y="406"/>
                    <a:pt x="1531" y="406"/>
                    <a:pt x="1531" y="406"/>
                  </a:cubicBezTo>
                  <a:cubicBezTo>
                    <a:pt x="1531" y="405"/>
                    <a:pt x="1532" y="405"/>
                    <a:pt x="1533" y="405"/>
                  </a:cubicBezTo>
                  <a:cubicBezTo>
                    <a:pt x="1546" y="405"/>
                    <a:pt x="1546" y="405"/>
                    <a:pt x="1546" y="405"/>
                  </a:cubicBezTo>
                  <a:cubicBezTo>
                    <a:pt x="1547" y="405"/>
                    <a:pt x="1547" y="405"/>
                    <a:pt x="1547" y="406"/>
                  </a:cubicBezTo>
                  <a:lnTo>
                    <a:pt x="1547" y="411"/>
                  </a:lnTo>
                  <a:close/>
                  <a:moveTo>
                    <a:pt x="1547" y="390"/>
                  </a:moveTo>
                  <a:cubicBezTo>
                    <a:pt x="1547" y="390"/>
                    <a:pt x="1547" y="391"/>
                    <a:pt x="1546" y="391"/>
                  </a:cubicBezTo>
                  <a:cubicBezTo>
                    <a:pt x="1533" y="391"/>
                    <a:pt x="1533" y="391"/>
                    <a:pt x="1533" y="391"/>
                  </a:cubicBezTo>
                  <a:cubicBezTo>
                    <a:pt x="1532" y="391"/>
                    <a:pt x="1531" y="390"/>
                    <a:pt x="1531" y="390"/>
                  </a:cubicBezTo>
                  <a:cubicBezTo>
                    <a:pt x="1531" y="385"/>
                    <a:pt x="1531" y="385"/>
                    <a:pt x="1531" y="385"/>
                  </a:cubicBezTo>
                  <a:cubicBezTo>
                    <a:pt x="1531" y="384"/>
                    <a:pt x="1532" y="383"/>
                    <a:pt x="1533" y="383"/>
                  </a:cubicBezTo>
                  <a:cubicBezTo>
                    <a:pt x="1546" y="383"/>
                    <a:pt x="1546" y="383"/>
                    <a:pt x="1546" y="383"/>
                  </a:cubicBezTo>
                  <a:cubicBezTo>
                    <a:pt x="1547" y="383"/>
                    <a:pt x="1547" y="384"/>
                    <a:pt x="1547" y="385"/>
                  </a:cubicBezTo>
                  <a:lnTo>
                    <a:pt x="1547" y="390"/>
                  </a:lnTo>
                  <a:close/>
                  <a:moveTo>
                    <a:pt x="1547" y="379"/>
                  </a:moveTo>
                  <a:cubicBezTo>
                    <a:pt x="1547" y="380"/>
                    <a:pt x="1547" y="380"/>
                    <a:pt x="1546" y="380"/>
                  </a:cubicBezTo>
                  <a:cubicBezTo>
                    <a:pt x="1533" y="380"/>
                    <a:pt x="1533" y="380"/>
                    <a:pt x="1533" y="380"/>
                  </a:cubicBezTo>
                  <a:cubicBezTo>
                    <a:pt x="1532" y="380"/>
                    <a:pt x="1531" y="380"/>
                    <a:pt x="1531" y="379"/>
                  </a:cubicBezTo>
                  <a:cubicBezTo>
                    <a:pt x="1531" y="374"/>
                    <a:pt x="1531" y="374"/>
                    <a:pt x="1531" y="374"/>
                  </a:cubicBezTo>
                  <a:cubicBezTo>
                    <a:pt x="1531" y="373"/>
                    <a:pt x="1532" y="372"/>
                    <a:pt x="1533" y="372"/>
                  </a:cubicBezTo>
                  <a:cubicBezTo>
                    <a:pt x="1546" y="372"/>
                    <a:pt x="1546" y="372"/>
                    <a:pt x="1546" y="372"/>
                  </a:cubicBezTo>
                  <a:cubicBezTo>
                    <a:pt x="1547" y="372"/>
                    <a:pt x="1547" y="373"/>
                    <a:pt x="1547" y="374"/>
                  </a:cubicBezTo>
                  <a:lnTo>
                    <a:pt x="1547" y="379"/>
                  </a:lnTo>
                  <a:close/>
                  <a:moveTo>
                    <a:pt x="1547" y="368"/>
                  </a:moveTo>
                  <a:cubicBezTo>
                    <a:pt x="1547" y="369"/>
                    <a:pt x="1547" y="370"/>
                    <a:pt x="1546" y="370"/>
                  </a:cubicBezTo>
                  <a:cubicBezTo>
                    <a:pt x="1533" y="370"/>
                    <a:pt x="1533" y="370"/>
                    <a:pt x="1533" y="370"/>
                  </a:cubicBezTo>
                  <a:cubicBezTo>
                    <a:pt x="1532" y="370"/>
                    <a:pt x="1531" y="369"/>
                    <a:pt x="1531" y="368"/>
                  </a:cubicBezTo>
                  <a:cubicBezTo>
                    <a:pt x="1531" y="363"/>
                    <a:pt x="1531" y="363"/>
                    <a:pt x="1531" y="363"/>
                  </a:cubicBezTo>
                  <a:cubicBezTo>
                    <a:pt x="1531" y="362"/>
                    <a:pt x="1532" y="361"/>
                    <a:pt x="1533" y="361"/>
                  </a:cubicBezTo>
                  <a:cubicBezTo>
                    <a:pt x="1546" y="361"/>
                    <a:pt x="1546" y="361"/>
                    <a:pt x="1546" y="361"/>
                  </a:cubicBezTo>
                  <a:cubicBezTo>
                    <a:pt x="1547" y="361"/>
                    <a:pt x="1547" y="362"/>
                    <a:pt x="1547" y="363"/>
                  </a:cubicBezTo>
                  <a:lnTo>
                    <a:pt x="1547" y="368"/>
                  </a:lnTo>
                  <a:close/>
                  <a:moveTo>
                    <a:pt x="1547" y="357"/>
                  </a:moveTo>
                  <a:cubicBezTo>
                    <a:pt x="1547" y="358"/>
                    <a:pt x="1547" y="359"/>
                    <a:pt x="1546" y="359"/>
                  </a:cubicBezTo>
                  <a:cubicBezTo>
                    <a:pt x="1533" y="359"/>
                    <a:pt x="1533" y="359"/>
                    <a:pt x="1533" y="359"/>
                  </a:cubicBezTo>
                  <a:cubicBezTo>
                    <a:pt x="1532" y="359"/>
                    <a:pt x="1531" y="358"/>
                    <a:pt x="1531" y="357"/>
                  </a:cubicBezTo>
                  <a:cubicBezTo>
                    <a:pt x="1531" y="352"/>
                    <a:pt x="1531" y="352"/>
                    <a:pt x="1531" y="352"/>
                  </a:cubicBezTo>
                  <a:cubicBezTo>
                    <a:pt x="1531" y="351"/>
                    <a:pt x="1532" y="351"/>
                    <a:pt x="1533" y="351"/>
                  </a:cubicBezTo>
                  <a:cubicBezTo>
                    <a:pt x="1546" y="351"/>
                    <a:pt x="1546" y="351"/>
                    <a:pt x="1546" y="351"/>
                  </a:cubicBezTo>
                  <a:cubicBezTo>
                    <a:pt x="1547" y="351"/>
                    <a:pt x="1547" y="351"/>
                    <a:pt x="1547" y="352"/>
                  </a:cubicBezTo>
                  <a:lnTo>
                    <a:pt x="1547" y="357"/>
                  </a:lnTo>
                  <a:close/>
                  <a:moveTo>
                    <a:pt x="1547" y="346"/>
                  </a:moveTo>
                  <a:cubicBezTo>
                    <a:pt x="1547" y="347"/>
                    <a:pt x="1547" y="348"/>
                    <a:pt x="1546" y="348"/>
                  </a:cubicBezTo>
                  <a:cubicBezTo>
                    <a:pt x="1533" y="348"/>
                    <a:pt x="1533" y="348"/>
                    <a:pt x="1533" y="348"/>
                  </a:cubicBezTo>
                  <a:cubicBezTo>
                    <a:pt x="1532" y="348"/>
                    <a:pt x="1531" y="347"/>
                    <a:pt x="1531" y="346"/>
                  </a:cubicBezTo>
                  <a:cubicBezTo>
                    <a:pt x="1531" y="341"/>
                    <a:pt x="1531" y="341"/>
                    <a:pt x="1531" y="341"/>
                  </a:cubicBezTo>
                  <a:cubicBezTo>
                    <a:pt x="1531" y="341"/>
                    <a:pt x="1532" y="340"/>
                    <a:pt x="1533" y="340"/>
                  </a:cubicBezTo>
                  <a:cubicBezTo>
                    <a:pt x="1546" y="340"/>
                    <a:pt x="1546" y="340"/>
                    <a:pt x="1546" y="340"/>
                  </a:cubicBezTo>
                  <a:cubicBezTo>
                    <a:pt x="1547" y="340"/>
                    <a:pt x="1547" y="341"/>
                    <a:pt x="1547" y="341"/>
                  </a:cubicBezTo>
                  <a:lnTo>
                    <a:pt x="1547" y="346"/>
                  </a:lnTo>
                  <a:close/>
                  <a:moveTo>
                    <a:pt x="1547" y="336"/>
                  </a:moveTo>
                  <a:cubicBezTo>
                    <a:pt x="1547" y="337"/>
                    <a:pt x="1547" y="337"/>
                    <a:pt x="1546" y="337"/>
                  </a:cubicBezTo>
                  <a:cubicBezTo>
                    <a:pt x="1533" y="337"/>
                    <a:pt x="1533" y="337"/>
                    <a:pt x="1533" y="337"/>
                  </a:cubicBezTo>
                  <a:cubicBezTo>
                    <a:pt x="1532" y="337"/>
                    <a:pt x="1531" y="337"/>
                    <a:pt x="1531" y="336"/>
                  </a:cubicBezTo>
                  <a:cubicBezTo>
                    <a:pt x="1531" y="331"/>
                    <a:pt x="1531" y="331"/>
                    <a:pt x="1531" y="331"/>
                  </a:cubicBezTo>
                  <a:cubicBezTo>
                    <a:pt x="1531" y="330"/>
                    <a:pt x="1532" y="329"/>
                    <a:pt x="1533" y="329"/>
                  </a:cubicBezTo>
                  <a:cubicBezTo>
                    <a:pt x="1546" y="329"/>
                    <a:pt x="1546" y="329"/>
                    <a:pt x="1546" y="329"/>
                  </a:cubicBezTo>
                  <a:cubicBezTo>
                    <a:pt x="1547" y="329"/>
                    <a:pt x="1547" y="330"/>
                    <a:pt x="1547" y="331"/>
                  </a:cubicBezTo>
                  <a:lnTo>
                    <a:pt x="1547" y="336"/>
                  </a:lnTo>
                  <a:close/>
                  <a:moveTo>
                    <a:pt x="1547" y="325"/>
                  </a:moveTo>
                  <a:cubicBezTo>
                    <a:pt x="1547" y="326"/>
                    <a:pt x="1547" y="326"/>
                    <a:pt x="1546" y="326"/>
                  </a:cubicBezTo>
                  <a:cubicBezTo>
                    <a:pt x="1533" y="326"/>
                    <a:pt x="1533" y="326"/>
                    <a:pt x="1533" y="326"/>
                  </a:cubicBezTo>
                  <a:cubicBezTo>
                    <a:pt x="1532" y="326"/>
                    <a:pt x="1531" y="326"/>
                    <a:pt x="1531" y="325"/>
                  </a:cubicBezTo>
                  <a:cubicBezTo>
                    <a:pt x="1531" y="320"/>
                    <a:pt x="1531" y="320"/>
                    <a:pt x="1531" y="320"/>
                  </a:cubicBezTo>
                  <a:cubicBezTo>
                    <a:pt x="1531" y="319"/>
                    <a:pt x="1532" y="318"/>
                    <a:pt x="1533" y="318"/>
                  </a:cubicBezTo>
                  <a:cubicBezTo>
                    <a:pt x="1546" y="318"/>
                    <a:pt x="1546" y="318"/>
                    <a:pt x="1546" y="318"/>
                  </a:cubicBezTo>
                  <a:cubicBezTo>
                    <a:pt x="1547" y="318"/>
                    <a:pt x="1547" y="319"/>
                    <a:pt x="1547" y="320"/>
                  </a:cubicBezTo>
                  <a:lnTo>
                    <a:pt x="1547" y="325"/>
                  </a:lnTo>
                  <a:close/>
                  <a:moveTo>
                    <a:pt x="1547" y="314"/>
                  </a:moveTo>
                  <a:cubicBezTo>
                    <a:pt x="1547" y="315"/>
                    <a:pt x="1547" y="316"/>
                    <a:pt x="1546" y="316"/>
                  </a:cubicBezTo>
                  <a:cubicBezTo>
                    <a:pt x="1533" y="316"/>
                    <a:pt x="1533" y="316"/>
                    <a:pt x="1533" y="316"/>
                  </a:cubicBezTo>
                  <a:cubicBezTo>
                    <a:pt x="1532" y="316"/>
                    <a:pt x="1531" y="315"/>
                    <a:pt x="1531" y="314"/>
                  </a:cubicBezTo>
                  <a:cubicBezTo>
                    <a:pt x="1531" y="309"/>
                    <a:pt x="1531" y="309"/>
                    <a:pt x="1531" y="309"/>
                  </a:cubicBezTo>
                  <a:cubicBezTo>
                    <a:pt x="1531" y="308"/>
                    <a:pt x="1532" y="308"/>
                    <a:pt x="1533" y="308"/>
                  </a:cubicBezTo>
                  <a:cubicBezTo>
                    <a:pt x="1546" y="308"/>
                    <a:pt x="1546" y="308"/>
                    <a:pt x="1546" y="308"/>
                  </a:cubicBezTo>
                  <a:cubicBezTo>
                    <a:pt x="1547" y="308"/>
                    <a:pt x="1547" y="308"/>
                    <a:pt x="1547" y="309"/>
                  </a:cubicBezTo>
                  <a:lnTo>
                    <a:pt x="1547" y="314"/>
                  </a:lnTo>
                  <a:close/>
                  <a:moveTo>
                    <a:pt x="1547" y="303"/>
                  </a:moveTo>
                  <a:cubicBezTo>
                    <a:pt x="1547" y="304"/>
                    <a:pt x="1547" y="305"/>
                    <a:pt x="1546" y="305"/>
                  </a:cubicBezTo>
                  <a:cubicBezTo>
                    <a:pt x="1533" y="305"/>
                    <a:pt x="1533" y="305"/>
                    <a:pt x="1533" y="305"/>
                  </a:cubicBezTo>
                  <a:cubicBezTo>
                    <a:pt x="1532" y="305"/>
                    <a:pt x="1531" y="304"/>
                    <a:pt x="1531" y="303"/>
                  </a:cubicBezTo>
                  <a:cubicBezTo>
                    <a:pt x="1531" y="298"/>
                    <a:pt x="1531" y="298"/>
                    <a:pt x="1531" y="298"/>
                  </a:cubicBezTo>
                  <a:cubicBezTo>
                    <a:pt x="1531" y="297"/>
                    <a:pt x="1532" y="297"/>
                    <a:pt x="1533" y="297"/>
                  </a:cubicBezTo>
                  <a:cubicBezTo>
                    <a:pt x="1546" y="297"/>
                    <a:pt x="1546" y="297"/>
                    <a:pt x="1546" y="297"/>
                  </a:cubicBezTo>
                  <a:cubicBezTo>
                    <a:pt x="1547" y="297"/>
                    <a:pt x="1547" y="297"/>
                    <a:pt x="1547" y="298"/>
                  </a:cubicBezTo>
                  <a:lnTo>
                    <a:pt x="1547" y="303"/>
                  </a:lnTo>
                  <a:close/>
                  <a:moveTo>
                    <a:pt x="1547" y="292"/>
                  </a:moveTo>
                  <a:cubicBezTo>
                    <a:pt x="1547" y="293"/>
                    <a:pt x="1547" y="294"/>
                    <a:pt x="1546" y="294"/>
                  </a:cubicBezTo>
                  <a:cubicBezTo>
                    <a:pt x="1533" y="294"/>
                    <a:pt x="1533" y="294"/>
                    <a:pt x="1533" y="294"/>
                  </a:cubicBezTo>
                  <a:cubicBezTo>
                    <a:pt x="1532" y="294"/>
                    <a:pt x="1531" y="293"/>
                    <a:pt x="1531" y="292"/>
                  </a:cubicBezTo>
                  <a:cubicBezTo>
                    <a:pt x="1531" y="286"/>
                    <a:pt x="1531" y="286"/>
                    <a:pt x="1531" y="286"/>
                  </a:cubicBezTo>
                  <a:cubicBezTo>
                    <a:pt x="1531" y="285"/>
                    <a:pt x="1532" y="284"/>
                    <a:pt x="1533" y="284"/>
                  </a:cubicBezTo>
                  <a:cubicBezTo>
                    <a:pt x="1545" y="280"/>
                    <a:pt x="1545" y="280"/>
                    <a:pt x="1545" y="280"/>
                  </a:cubicBezTo>
                  <a:cubicBezTo>
                    <a:pt x="1546" y="280"/>
                    <a:pt x="1547" y="280"/>
                    <a:pt x="1547" y="282"/>
                  </a:cubicBezTo>
                  <a:lnTo>
                    <a:pt x="1547" y="292"/>
                  </a:lnTo>
                  <a:close/>
                  <a:moveTo>
                    <a:pt x="1595" y="421"/>
                  </a:moveTo>
                  <a:cubicBezTo>
                    <a:pt x="1592" y="421"/>
                    <a:pt x="1592" y="421"/>
                    <a:pt x="1592" y="421"/>
                  </a:cubicBezTo>
                  <a:cubicBezTo>
                    <a:pt x="1592" y="418"/>
                    <a:pt x="1592" y="418"/>
                    <a:pt x="1592" y="418"/>
                  </a:cubicBezTo>
                  <a:cubicBezTo>
                    <a:pt x="1595" y="418"/>
                    <a:pt x="1595" y="418"/>
                    <a:pt x="1595" y="418"/>
                  </a:cubicBezTo>
                  <a:lnTo>
                    <a:pt x="1595" y="421"/>
                  </a:lnTo>
                  <a:close/>
                  <a:moveTo>
                    <a:pt x="1595" y="415"/>
                  </a:moveTo>
                  <a:cubicBezTo>
                    <a:pt x="1592" y="415"/>
                    <a:pt x="1592" y="415"/>
                    <a:pt x="1592" y="415"/>
                  </a:cubicBezTo>
                  <a:cubicBezTo>
                    <a:pt x="1592" y="411"/>
                    <a:pt x="1592" y="411"/>
                    <a:pt x="1592" y="411"/>
                  </a:cubicBezTo>
                  <a:cubicBezTo>
                    <a:pt x="1595" y="411"/>
                    <a:pt x="1595" y="411"/>
                    <a:pt x="1595" y="411"/>
                  </a:cubicBezTo>
                  <a:lnTo>
                    <a:pt x="1595" y="415"/>
                  </a:lnTo>
                  <a:close/>
                  <a:moveTo>
                    <a:pt x="1595" y="409"/>
                  </a:moveTo>
                  <a:cubicBezTo>
                    <a:pt x="1592" y="409"/>
                    <a:pt x="1592" y="409"/>
                    <a:pt x="1592" y="409"/>
                  </a:cubicBezTo>
                  <a:cubicBezTo>
                    <a:pt x="1592" y="405"/>
                    <a:pt x="1592" y="405"/>
                    <a:pt x="1592" y="405"/>
                  </a:cubicBezTo>
                  <a:cubicBezTo>
                    <a:pt x="1595" y="405"/>
                    <a:pt x="1595" y="405"/>
                    <a:pt x="1595" y="405"/>
                  </a:cubicBezTo>
                  <a:lnTo>
                    <a:pt x="1595" y="409"/>
                  </a:lnTo>
                  <a:close/>
                  <a:moveTo>
                    <a:pt x="1595" y="402"/>
                  </a:moveTo>
                  <a:cubicBezTo>
                    <a:pt x="1592" y="402"/>
                    <a:pt x="1592" y="402"/>
                    <a:pt x="1592" y="402"/>
                  </a:cubicBezTo>
                  <a:cubicBezTo>
                    <a:pt x="1592" y="399"/>
                    <a:pt x="1592" y="399"/>
                    <a:pt x="1592" y="399"/>
                  </a:cubicBezTo>
                  <a:cubicBezTo>
                    <a:pt x="1595" y="399"/>
                    <a:pt x="1595" y="399"/>
                    <a:pt x="1595" y="399"/>
                  </a:cubicBezTo>
                  <a:lnTo>
                    <a:pt x="1595" y="402"/>
                  </a:lnTo>
                  <a:close/>
                  <a:moveTo>
                    <a:pt x="1595" y="396"/>
                  </a:moveTo>
                  <a:cubicBezTo>
                    <a:pt x="1592" y="396"/>
                    <a:pt x="1592" y="396"/>
                    <a:pt x="1592" y="396"/>
                  </a:cubicBezTo>
                  <a:cubicBezTo>
                    <a:pt x="1592" y="393"/>
                    <a:pt x="1592" y="393"/>
                    <a:pt x="1592" y="393"/>
                  </a:cubicBezTo>
                  <a:cubicBezTo>
                    <a:pt x="1595" y="393"/>
                    <a:pt x="1595" y="393"/>
                    <a:pt x="1595" y="393"/>
                  </a:cubicBezTo>
                  <a:lnTo>
                    <a:pt x="1595" y="396"/>
                  </a:lnTo>
                  <a:close/>
                  <a:moveTo>
                    <a:pt x="1595" y="390"/>
                  </a:moveTo>
                  <a:cubicBezTo>
                    <a:pt x="1592" y="390"/>
                    <a:pt x="1592" y="390"/>
                    <a:pt x="1592" y="390"/>
                  </a:cubicBezTo>
                  <a:cubicBezTo>
                    <a:pt x="1592" y="387"/>
                    <a:pt x="1592" y="387"/>
                    <a:pt x="1592" y="387"/>
                  </a:cubicBezTo>
                  <a:cubicBezTo>
                    <a:pt x="1595" y="387"/>
                    <a:pt x="1595" y="387"/>
                    <a:pt x="1595" y="387"/>
                  </a:cubicBezTo>
                  <a:lnTo>
                    <a:pt x="1595" y="390"/>
                  </a:lnTo>
                  <a:close/>
                  <a:moveTo>
                    <a:pt x="1595" y="384"/>
                  </a:moveTo>
                  <a:cubicBezTo>
                    <a:pt x="1592" y="384"/>
                    <a:pt x="1592" y="384"/>
                    <a:pt x="1592" y="384"/>
                  </a:cubicBezTo>
                  <a:cubicBezTo>
                    <a:pt x="1592" y="381"/>
                    <a:pt x="1592" y="381"/>
                    <a:pt x="1592" y="381"/>
                  </a:cubicBezTo>
                  <a:cubicBezTo>
                    <a:pt x="1595" y="381"/>
                    <a:pt x="1595" y="381"/>
                    <a:pt x="1595" y="381"/>
                  </a:cubicBezTo>
                  <a:lnTo>
                    <a:pt x="1595" y="384"/>
                  </a:lnTo>
                  <a:close/>
                  <a:moveTo>
                    <a:pt x="1595" y="378"/>
                  </a:moveTo>
                  <a:cubicBezTo>
                    <a:pt x="1592" y="378"/>
                    <a:pt x="1592" y="378"/>
                    <a:pt x="1592" y="378"/>
                  </a:cubicBezTo>
                  <a:cubicBezTo>
                    <a:pt x="1592" y="375"/>
                    <a:pt x="1592" y="375"/>
                    <a:pt x="1592" y="375"/>
                  </a:cubicBezTo>
                  <a:cubicBezTo>
                    <a:pt x="1595" y="375"/>
                    <a:pt x="1595" y="375"/>
                    <a:pt x="1595" y="375"/>
                  </a:cubicBezTo>
                  <a:lnTo>
                    <a:pt x="1595" y="378"/>
                  </a:lnTo>
                  <a:close/>
                  <a:moveTo>
                    <a:pt x="1595" y="372"/>
                  </a:moveTo>
                  <a:cubicBezTo>
                    <a:pt x="1592" y="372"/>
                    <a:pt x="1592" y="372"/>
                    <a:pt x="1592" y="372"/>
                  </a:cubicBezTo>
                  <a:cubicBezTo>
                    <a:pt x="1592" y="368"/>
                    <a:pt x="1592" y="368"/>
                    <a:pt x="1592" y="368"/>
                  </a:cubicBezTo>
                  <a:cubicBezTo>
                    <a:pt x="1595" y="368"/>
                    <a:pt x="1595" y="368"/>
                    <a:pt x="1595" y="368"/>
                  </a:cubicBezTo>
                  <a:lnTo>
                    <a:pt x="1595" y="372"/>
                  </a:lnTo>
                  <a:close/>
                  <a:moveTo>
                    <a:pt x="1595" y="366"/>
                  </a:moveTo>
                  <a:cubicBezTo>
                    <a:pt x="1592" y="366"/>
                    <a:pt x="1592" y="366"/>
                    <a:pt x="1592" y="366"/>
                  </a:cubicBezTo>
                  <a:cubicBezTo>
                    <a:pt x="1592" y="362"/>
                    <a:pt x="1592" y="362"/>
                    <a:pt x="1592" y="362"/>
                  </a:cubicBezTo>
                  <a:cubicBezTo>
                    <a:pt x="1595" y="362"/>
                    <a:pt x="1595" y="362"/>
                    <a:pt x="1595" y="362"/>
                  </a:cubicBezTo>
                  <a:lnTo>
                    <a:pt x="1595" y="366"/>
                  </a:lnTo>
                  <a:close/>
                  <a:moveTo>
                    <a:pt x="1595" y="359"/>
                  </a:moveTo>
                  <a:cubicBezTo>
                    <a:pt x="1592" y="359"/>
                    <a:pt x="1592" y="359"/>
                    <a:pt x="1592" y="359"/>
                  </a:cubicBezTo>
                  <a:cubicBezTo>
                    <a:pt x="1592" y="356"/>
                    <a:pt x="1592" y="356"/>
                    <a:pt x="1592" y="356"/>
                  </a:cubicBezTo>
                  <a:cubicBezTo>
                    <a:pt x="1595" y="356"/>
                    <a:pt x="1595" y="356"/>
                    <a:pt x="1595" y="356"/>
                  </a:cubicBezTo>
                  <a:lnTo>
                    <a:pt x="1595" y="359"/>
                  </a:lnTo>
                  <a:close/>
                  <a:moveTo>
                    <a:pt x="1595" y="347"/>
                  </a:moveTo>
                  <a:cubicBezTo>
                    <a:pt x="1592" y="347"/>
                    <a:pt x="1592" y="347"/>
                    <a:pt x="1592" y="347"/>
                  </a:cubicBezTo>
                  <a:cubicBezTo>
                    <a:pt x="1592" y="344"/>
                    <a:pt x="1592" y="344"/>
                    <a:pt x="1592" y="344"/>
                  </a:cubicBezTo>
                  <a:cubicBezTo>
                    <a:pt x="1595" y="344"/>
                    <a:pt x="1595" y="344"/>
                    <a:pt x="1595" y="344"/>
                  </a:cubicBezTo>
                  <a:lnTo>
                    <a:pt x="1595" y="347"/>
                  </a:lnTo>
                  <a:close/>
                  <a:moveTo>
                    <a:pt x="1595" y="341"/>
                  </a:moveTo>
                  <a:cubicBezTo>
                    <a:pt x="1592" y="341"/>
                    <a:pt x="1592" y="341"/>
                    <a:pt x="1592" y="341"/>
                  </a:cubicBezTo>
                  <a:cubicBezTo>
                    <a:pt x="1592" y="338"/>
                    <a:pt x="1592" y="338"/>
                    <a:pt x="1592" y="338"/>
                  </a:cubicBezTo>
                  <a:cubicBezTo>
                    <a:pt x="1595" y="338"/>
                    <a:pt x="1595" y="338"/>
                    <a:pt x="1595" y="338"/>
                  </a:cubicBezTo>
                  <a:lnTo>
                    <a:pt x="1595" y="341"/>
                  </a:lnTo>
                  <a:close/>
                  <a:moveTo>
                    <a:pt x="1595" y="335"/>
                  </a:moveTo>
                  <a:cubicBezTo>
                    <a:pt x="1592" y="335"/>
                    <a:pt x="1592" y="335"/>
                    <a:pt x="1592" y="335"/>
                  </a:cubicBezTo>
                  <a:cubicBezTo>
                    <a:pt x="1592" y="332"/>
                    <a:pt x="1592" y="332"/>
                    <a:pt x="1592" y="332"/>
                  </a:cubicBezTo>
                  <a:cubicBezTo>
                    <a:pt x="1595" y="332"/>
                    <a:pt x="1595" y="332"/>
                    <a:pt x="1595" y="332"/>
                  </a:cubicBezTo>
                  <a:lnTo>
                    <a:pt x="1595" y="335"/>
                  </a:lnTo>
                  <a:close/>
                  <a:moveTo>
                    <a:pt x="1595" y="329"/>
                  </a:moveTo>
                  <a:cubicBezTo>
                    <a:pt x="1592" y="329"/>
                    <a:pt x="1592" y="329"/>
                    <a:pt x="1592" y="329"/>
                  </a:cubicBezTo>
                  <a:cubicBezTo>
                    <a:pt x="1592" y="325"/>
                    <a:pt x="1592" y="325"/>
                    <a:pt x="1592" y="325"/>
                  </a:cubicBezTo>
                  <a:cubicBezTo>
                    <a:pt x="1595" y="325"/>
                    <a:pt x="1595" y="325"/>
                    <a:pt x="1595" y="325"/>
                  </a:cubicBezTo>
                  <a:lnTo>
                    <a:pt x="1595" y="329"/>
                  </a:lnTo>
                  <a:close/>
                  <a:moveTo>
                    <a:pt x="1595" y="323"/>
                  </a:moveTo>
                  <a:cubicBezTo>
                    <a:pt x="1592" y="323"/>
                    <a:pt x="1592" y="323"/>
                    <a:pt x="1592" y="323"/>
                  </a:cubicBezTo>
                  <a:cubicBezTo>
                    <a:pt x="1592" y="319"/>
                    <a:pt x="1592" y="319"/>
                    <a:pt x="1592" y="319"/>
                  </a:cubicBezTo>
                  <a:cubicBezTo>
                    <a:pt x="1595" y="319"/>
                    <a:pt x="1595" y="319"/>
                    <a:pt x="1595" y="319"/>
                  </a:cubicBezTo>
                  <a:lnTo>
                    <a:pt x="1595" y="323"/>
                  </a:lnTo>
                  <a:close/>
                  <a:moveTo>
                    <a:pt x="1595" y="316"/>
                  </a:moveTo>
                  <a:cubicBezTo>
                    <a:pt x="1592" y="316"/>
                    <a:pt x="1592" y="316"/>
                    <a:pt x="1592" y="316"/>
                  </a:cubicBezTo>
                  <a:cubicBezTo>
                    <a:pt x="1592" y="313"/>
                    <a:pt x="1592" y="313"/>
                    <a:pt x="1592" y="313"/>
                  </a:cubicBezTo>
                  <a:cubicBezTo>
                    <a:pt x="1595" y="313"/>
                    <a:pt x="1595" y="313"/>
                    <a:pt x="1595" y="313"/>
                  </a:cubicBezTo>
                  <a:lnTo>
                    <a:pt x="1595" y="316"/>
                  </a:lnTo>
                  <a:close/>
                  <a:moveTo>
                    <a:pt x="1595" y="310"/>
                  </a:moveTo>
                  <a:cubicBezTo>
                    <a:pt x="1592" y="310"/>
                    <a:pt x="1592" y="310"/>
                    <a:pt x="1592" y="310"/>
                  </a:cubicBezTo>
                  <a:cubicBezTo>
                    <a:pt x="1592" y="307"/>
                    <a:pt x="1592" y="307"/>
                    <a:pt x="1592" y="307"/>
                  </a:cubicBezTo>
                  <a:cubicBezTo>
                    <a:pt x="1595" y="307"/>
                    <a:pt x="1595" y="307"/>
                    <a:pt x="1595" y="307"/>
                  </a:cubicBezTo>
                  <a:lnTo>
                    <a:pt x="1595" y="310"/>
                  </a:lnTo>
                  <a:close/>
                  <a:moveTo>
                    <a:pt x="1595" y="304"/>
                  </a:moveTo>
                  <a:cubicBezTo>
                    <a:pt x="1592" y="304"/>
                    <a:pt x="1592" y="304"/>
                    <a:pt x="1592" y="304"/>
                  </a:cubicBezTo>
                  <a:cubicBezTo>
                    <a:pt x="1592" y="301"/>
                    <a:pt x="1592" y="301"/>
                    <a:pt x="1592" y="301"/>
                  </a:cubicBezTo>
                  <a:cubicBezTo>
                    <a:pt x="1595" y="301"/>
                    <a:pt x="1595" y="301"/>
                    <a:pt x="1595" y="301"/>
                  </a:cubicBezTo>
                  <a:lnTo>
                    <a:pt x="1595" y="304"/>
                  </a:lnTo>
                  <a:close/>
                  <a:moveTo>
                    <a:pt x="1595" y="298"/>
                  </a:moveTo>
                  <a:cubicBezTo>
                    <a:pt x="1592" y="298"/>
                    <a:pt x="1592" y="298"/>
                    <a:pt x="1592" y="298"/>
                  </a:cubicBezTo>
                  <a:cubicBezTo>
                    <a:pt x="1592" y="295"/>
                    <a:pt x="1592" y="295"/>
                    <a:pt x="1592" y="295"/>
                  </a:cubicBezTo>
                  <a:cubicBezTo>
                    <a:pt x="1595" y="295"/>
                    <a:pt x="1595" y="295"/>
                    <a:pt x="1595" y="295"/>
                  </a:cubicBezTo>
                  <a:lnTo>
                    <a:pt x="1595" y="298"/>
                  </a:lnTo>
                  <a:close/>
                  <a:moveTo>
                    <a:pt x="1595" y="292"/>
                  </a:moveTo>
                  <a:cubicBezTo>
                    <a:pt x="1592" y="292"/>
                    <a:pt x="1592" y="292"/>
                    <a:pt x="1592" y="292"/>
                  </a:cubicBezTo>
                  <a:cubicBezTo>
                    <a:pt x="1592" y="289"/>
                    <a:pt x="1592" y="289"/>
                    <a:pt x="1592" y="289"/>
                  </a:cubicBezTo>
                  <a:cubicBezTo>
                    <a:pt x="1595" y="289"/>
                    <a:pt x="1595" y="289"/>
                    <a:pt x="1595" y="289"/>
                  </a:cubicBezTo>
                  <a:lnTo>
                    <a:pt x="1595" y="292"/>
                  </a:lnTo>
                  <a:close/>
                  <a:moveTo>
                    <a:pt x="1600" y="421"/>
                  </a:moveTo>
                  <a:cubicBezTo>
                    <a:pt x="1596" y="421"/>
                    <a:pt x="1596" y="421"/>
                    <a:pt x="1596" y="421"/>
                  </a:cubicBezTo>
                  <a:cubicBezTo>
                    <a:pt x="1596" y="418"/>
                    <a:pt x="1596" y="418"/>
                    <a:pt x="1596" y="418"/>
                  </a:cubicBezTo>
                  <a:cubicBezTo>
                    <a:pt x="1600" y="418"/>
                    <a:pt x="1600" y="418"/>
                    <a:pt x="1600" y="418"/>
                  </a:cubicBezTo>
                  <a:lnTo>
                    <a:pt x="1600" y="421"/>
                  </a:lnTo>
                  <a:close/>
                  <a:moveTo>
                    <a:pt x="1600" y="415"/>
                  </a:moveTo>
                  <a:cubicBezTo>
                    <a:pt x="1596" y="415"/>
                    <a:pt x="1596" y="415"/>
                    <a:pt x="1596" y="415"/>
                  </a:cubicBezTo>
                  <a:cubicBezTo>
                    <a:pt x="1596" y="411"/>
                    <a:pt x="1596" y="411"/>
                    <a:pt x="1596" y="411"/>
                  </a:cubicBezTo>
                  <a:cubicBezTo>
                    <a:pt x="1600" y="411"/>
                    <a:pt x="1600" y="411"/>
                    <a:pt x="1600" y="411"/>
                  </a:cubicBezTo>
                  <a:lnTo>
                    <a:pt x="1600" y="415"/>
                  </a:lnTo>
                  <a:close/>
                  <a:moveTo>
                    <a:pt x="1600" y="409"/>
                  </a:moveTo>
                  <a:cubicBezTo>
                    <a:pt x="1596" y="409"/>
                    <a:pt x="1596" y="409"/>
                    <a:pt x="1596" y="409"/>
                  </a:cubicBezTo>
                  <a:cubicBezTo>
                    <a:pt x="1596" y="405"/>
                    <a:pt x="1596" y="405"/>
                    <a:pt x="1596" y="405"/>
                  </a:cubicBezTo>
                  <a:cubicBezTo>
                    <a:pt x="1600" y="405"/>
                    <a:pt x="1600" y="405"/>
                    <a:pt x="1600" y="405"/>
                  </a:cubicBezTo>
                  <a:lnTo>
                    <a:pt x="1600" y="409"/>
                  </a:lnTo>
                  <a:close/>
                  <a:moveTo>
                    <a:pt x="1600" y="402"/>
                  </a:moveTo>
                  <a:cubicBezTo>
                    <a:pt x="1596" y="402"/>
                    <a:pt x="1596" y="402"/>
                    <a:pt x="1596" y="402"/>
                  </a:cubicBezTo>
                  <a:cubicBezTo>
                    <a:pt x="1596" y="399"/>
                    <a:pt x="1596" y="399"/>
                    <a:pt x="1596" y="399"/>
                  </a:cubicBezTo>
                  <a:cubicBezTo>
                    <a:pt x="1600" y="399"/>
                    <a:pt x="1600" y="399"/>
                    <a:pt x="1600" y="399"/>
                  </a:cubicBezTo>
                  <a:lnTo>
                    <a:pt x="1600" y="402"/>
                  </a:lnTo>
                  <a:close/>
                  <a:moveTo>
                    <a:pt x="1600" y="396"/>
                  </a:moveTo>
                  <a:cubicBezTo>
                    <a:pt x="1596" y="396"/>
                    <a:pt x="1596" y="396"/>
                    <a:pt x="1596" y="396"/>
                  </a:cubicBezTo>
                  <a:cubicBezTo>
                    <a:pt x="1596" y="393"/>
                    <a:pt x="1596" y="393"/>
                    <a:pt x="1596" y="393"/>
                  </a:cubicBezTo>
                  <a:cubicBezTo>
                    <a:pt x="1600" y="393"/>
                    <a:pt x="1600" y="393"/>
                    <a:pt x="1600" y="393"/>
                  </a:cubicBezTo>
                  <a:lnTo>
                    <a:pt x="1600" y="396"/>
                  </a:lnTo>
                  <a:close/>
                  <a:moveTo>
                    <a:pt x="1600" y="390"/>
                  </a:moveTo>
                  <a:cubicBezTo>
                    <a:pt x="1596" y="390"/>
                    <a:pt x="1596" y="390"/>
                    <a:pt x="1596" y="390"/>
                  </a:cubicBezTo>
                  <a:cubicBezTo>
                    <a:pt x="1596" y="387"/>
                    <a:pt x="1596" y="387"/>
                    <a:pt x="1596" y="387"/>
                  </a:cubicBezTo>
                  <a:cubicBezTo>
                    <a:pt x="1600" y="387"/>
                    <a:pt x="1600" y="387"/>
                    <a:pt x="1600" y="387"/>
                  </a:cubicBezTo>
                  <a:lnTo>
                    <a:pt x="1600" y="390"/>
                  </a:lnTo>
                  <a:close/>
                  <a:moveTo>
                    <a:pt x="1600" y="384"/>
                  </a:moveTo>
                  <a:cubicBezTo>
                    <a:pt x="1596" y="384"/>
                    <a:pt x="1596" y="384"/>
                    <a:pt x="1596" y="384"/>
                  </a:cubicBezTo>
                  <a:cubicBezTo>
                    <a:pt x="1596" y="381"/>
                    <a:pt x="1596" y="381"/>
                    <a:pt x="1596" y="381"/>
                  </a:cubicBezTo>
                  <a:cubicBezTo>
                    <a:pt x="1600" y="381"/>
                    <a:pt x="1600" y="381"/>
                    <a:pt x="1600" y="381"/>
                  </a:cubicBezTo>
                  <a:lnTo>
                    <a:pt x="1600" y="384"/>
                  </a:lnTo>
                  <a:close/>
                  <a:moveTo>
                    <a:pt x="1600" y="378"/>
                  </a:moveTo>
                  <a:cubicBezTo>
                    <a:pt x="1596" y="378"/>
                    <a:pt x="1596" y="378"/>
                    <a:pt x="1596" y="378"/>
                  </a:cubicBezTo>
                  <a:cubicBezTo>
                    <a:pt x="1596" y="375"/>
                    <a:pt x="1596" y="375"/>
                    <a:pt x="1596" y="375"/>
                  </a:cubicBezTo>
                  <a:cubicBezTo>
                    <a:pt x="1600" y="375"/>
                    <a:pt x="1600" y="375"/>
                    <a:pt x="1600" y="375"/>
                  </a:cubicBezTo>
                  <a:lnTo>
                    <a:pt x="1600" y="378"/>
                  </a:lnTo>
                  <a:close/>
                  <a:moveTo>
                    <a:pt x="1600" y="372"/>
                  </a:moveTo>
                  <a:cubicBezTo>
                    <a:pt x="1596" y="372"/>
                    <a:pt x="1596" y="372"/>
                    <a:pt x="1596" y="372"/>
                  </a:cubicBezTo>
                  <a:cubicBezTo>
                    <a:pt x="1596" y="368"/>
                    <a:pt x="1596" y="368"/>
                    <a:pt x="1596" y="368"/>
                  </a:cubicBezTo>
                  <a:cubicBezTo>
                    <a:pt x="1600" y="368"/>
                    <a:pt x="1600" y="368"/>
                    <a:pt x="1600" y="368"/>
                  </a:cubicBezTo>
                  <a:lnTo>
                    <a:pt x="1600" y="372"/>
                  </a:lnTo>
                  <a:close/>
                  <a:moveTo>
                    <a:pt x="1600" y="366"/>
                  </a:moveTo>
                  <a:cubicBezTo>
                    <a:pt x="1596" y="366"/>
                    <a:pt x="1596" y="366"/>
                    <a:pt x="1596" y="366"/>
                  </a:cubicBezTo>
                  <a:cubicBezTo>
                    <a:pt x="1596" y="362"/>
                    <a:pt x="1596" y="362"/>
                    <a:pt x="1596" y="362"/>
                  </a:cubicBezTo>
                  <a:cubicBezTo>
                    <a:pt x="1600" y="362"/>
                    <a:pt x="1600" y="362"/>
                    <a:pt x="1600" y="362"/>
                  </a:cubicBezTo>
                  <a:lnTo>
                    <a:pt x="1600" y="366"/>
                  </a:lnTo>
                  <a:close/>
                  <a:moveTo>
                    <a:pt x="1600" y="359"/>
                  </a:moveTo>
                  <a:cubicBezTo>
                    <a:pt x="1596" y="359"/>
                    <a:pt x="1596" y="359"/>
                    <a:pt x="1596" y="359"/>
                  </a:cubicBezTo>
                  <a:cubicBezTo>
                    <a:pt x="1596" y="356"/>
                    <a:pt x="1596" y="356"/>
                    <a:pt x="1596" y="356"/>
                  </a:cubicBezTo>
                  <a:cubicBezTo>
                    <a:pt x="1600" y="356"/>
                    <a:pt x="1600" y="356"/>
                    <a:pt x="1600" y="356"/>
                  </a:cubicBezTo>
                  <a:lnTo>
                    <a:pt x="1600" y="359"/>
                  </a:lnTo>
                  <a:close/>
                  <a:moveTo>
                    <a:pt x="1600" y="353"/>
                  </a:moveTo>
                  <a:cubicBezTo>
                    <a:pt x="1596" y="353"/>
                    <a:pt x="1596" y="353"/>
                    <a:pt x="1596" y="353"/>
                  </a:cubicBezTo>
                  <a:cubicBezTo>
                    <a:pt x="1596" y="350"/>
                    <a:pt x="1596" y="350"/>
                    <a:pt x="1596" y="350"/>
                  </a:cubicBezTo>
                  <a:cubicBezTo>
                    <a:pt x="1600" y="350"/>
                    <a:pt x="1600" y="350"/>
                    <a:pt x="1600" y="350"/>
                  </a:cubicBezTo>
                  <a:lnTo>
                    <a:pt x="1600" y="353"/>
                  </a:lnTo>
                  <a:close/>
                  <a:moveTo>
                    <a:pt x="1600" y="347"/>
                  </a:moveTo>
                  <a:cubicBezTo>
                    <a:pt x="1596" y="347"/>
                    <a:pt x="1596" y="347"/>
                    <a:pt x="1596" y="347"/>
                  </a:cubicBezTo>
                  <a:cubicBezTo>
                    <a:pt x="1596" y="344"/>
                    <a:pt x="1596" y="344"/>
                    <a:pt x="1596" y="344"/>
                  </a:cubicBezTo>
                  <a:cubicBezTo>
                    <a:pt x="1600" y="344"/>
                    <a:pt x="1600" y="344"/>
                    <a:pt x="1600" y="344"/>
                  </a:cubicBezTo>
                  <a:lnTo>
                    <a:pt x="1600" y="347"/>
                  </a:lnTo>
                  <a:close/>
                  <a:moveTo>
                    <a:pt x="1600" y="341"/>
                  </a:moveTo>
                  <a:cubicBezTo>
                    <a:pt x="1596" y="341"/>
                    <a:pt x="1596" y="341"/>
                    <a:pt x="1596" y="341"/>
                  </a:cubicBezTo>
                  <a:cubicBezTo>
                    <a:pt x="1596" y="338"/>
                    <a:pt x="1596" y="338"/>
                    <a:pt x="1596" y="338"/>
                  </a:cubicBezTo>
                  <a:cubicBezTo>
                    <a:pt x="1600" y="338"/>
                    <a:pt x="1600" y="338"/>
                    <a:pt x="1600" y="338"/>
                  </a:cubicBezTo>
                  <a:lnTo>
                    <a:pt x="1600" y="341"/>
                  </a:lnTo>
                  <a:close/>
                  <a:moveTo>
                    <a:pt x="1600" y="335"/>
                  </a:moveTo>
                  <a:cubicBezTo>
                    <a:pt x="1596" y="335"/>
                    <a:pt x="1596" y="335"/>
                    <a:pt x="1596" y="335"/>
                  </a:cubicBezTo>
                  <a:cubicBezTo>
                    <a:pt x="1596" y="332"/>
                    <a:pt x="1596" y="332"/>
                    <a:pt x="1596" y="332"/>
                  </a:cubicBezTo>
                  <a:cubicBezTo>
                    <a:pt x="1600" y="332"/>
                    <a:pt x="1600" y="332"/>
                    <a:pt x="1600" y="332"/>
                  </a:cubicBezTo>
                  <a:lnTo>
                    <a:pt x="1600" y="335"/>
                  </a:lnTo>
                  <a:close/>
                  <a:moveTo>
                    <a:pt x="1600" y="329"/>
                  </a:moveTo>
                  <a:cubicBezTo>
                    <a:pt x="1596" y="329"/>
                    <a:pt x="1596" y="329"/>
                    <a:pt x="1596" y="329"/>
                  </a:cubicBezTo>
                  <a:cubicBezTo>
                    <a:pt x="1596" y="325"/>
                    <a:pt x="1596" y="325"/>
                    <a:pt x="1596" y="325"/>
                  </a:cubicBezTo>
                  <a:cubicBezTo>
                    <a:pt x="1600" y="325"/>
                    <a:pt x="1600" y="325"/>
                    <a:pt x="1600" y="325"/>
                  </a:cubicBezTo>
                  <a:lnTo>
                    <a:pt x="1600" y="329"/>
                  </a:lnTo>
                  <a:close/>
                  <a:moveTo>
                    <a:pt x="1600" y="323"/>
                  </a:moveTo>
                  <a:cubicBezTo>
                    <a:pt x="1596" y="323"/>
                    <a:pt x="1596" y="323"/>
                    <a:pt x="1596" y="323"/>
                  </a:cubicBezTo>
                  <a:cubicBezTo>
                    <a:pt x="1596" y="319"/>
                    <a:pt x="1596" y="319"/>
                    <a:pt x="1596" y="319"/>
                  </a:cubicBezTo>
                  <a:cubicBezTo>
                    <a:pt x="1600" y="319"/>
                    <a:pt x="1600" y="319"/>
                    <a:pt x="1600" y="319"/>
                  </a:cubicBezTo>
                  <a:lnTo>
                    <a:pt x="1600" y="323"/>
                  </a:lnTo>
                  <a:close/>
                  <a:moveTo>
                    <a:pt x="1600" y="316"/>
                  </a:moveTo>
                  <a:cubicBezTo>
                    <a:pt x="1596" y="316"/>
                    <a:pt x="1596" y="316"/>
                    <a:pt x="1596" y="316"/>
                  </a:cubicBezTo>
                  <a:cubicBezTo>
                    <a:pt x="1596" y="313"/>
                    <a:pt x="1596" y="313"/>
                    <a:pt x="1596" y="313"/>
                  </a:cubicBezTo>
                  <a:cubicBezTo>
                    <a:pt x="1600" y="313"/>
                    <a:pt x="1600" y="313"/>
                    <a:pt x="1600" y="313"/>
                  </a:cubicBezTo>
                  <a:lnTo>
                    <a:pt x="1600" y="316"/>
                  </a:lnTo>
                  <a:close/>
                  <a:moveTo>
                    <a:pt x="1600" y="304"/>
                  </a:moveTo>
                  <a:cubicBezTo>
                    <a:pt x="1596" y="304"/>
                    <a:pt x="1596" y="304"/>
                    <a:pt x="1596" y="304"/>
                  </a:cubicBezTo>
                  <a:cubicBezTo>
                    <a:pt x="1596" y="301"/>
                    <a:pt x="1596" y="301"/>
                    <a:pt x="1596" y="301"/>
                  </a:cubicBezTo>
                  <a:cubicBezTo>
                    <a:pt x="1600" y="301"/>
                    <a:pt x="1600" y="301"/>
                    <a:pt x="1600" y="301"/>
                  </a:cubicBezTo>
                  <a:lnTo>
                    <a:pt x="1600" y="304"/>
                  </a:lnTo>
                  <a:close/>
                  <a:moveTo>
                    <a:pt x="1600" y="298"/>
                  </a:moveTo>
                  <a:cubicBezTo>
                    <a:pt x="1596" y="298"/>
                    <a:pt x="1596" y="298"/>
                    <a:pt x="1596" y="298"/>
                  </a:cubicBezTo>
                  <a:cubicBezTo>
                    <a:pt x="1596" y="295"/>
                    <a:pt x="1596" y="295"/>
                    <a:pt x="1596" y="295"/>
                  </a:cubicBezTo>
                  <a:cubicBezTo>
                    <a:pt x="1600" y="295"/>
                    <a:pt x="1600" y="295"/>
                    <a:pt x="1600" y="295"/>
                  </a:cubicBezTo>
                  <a:lnTo>
                    <a:pt x="1600" y="298"/>
                  </a:lnTo>
                  <a:close/>
                  <a:moveTo>
                    <a:pt x="1600" y="292"/>
                  </a:moveTo>
                  <a:cubicBezTo>
                    <a:pt x="1596" y="292"/>
                    <a:pt x="1596" y="292"/>
                    <a:pt x="1596" y="292"/>
                  </a:cubicBezTo>
                  <a:cubicBezTo>
                    <a:pt x="1596" y="289"/>
                    <a:pt x="1596" y="289"/>
                    <a:pt x="1596" y="289"/>
                  </a:cubicBezTo>
                  <a:cubicBezTo>
                    <a:pt x="1600" y="289"/>
                    <a:pt x="1600" y="289"/>
                    <a:pt x="1600" y="289"/>
                  </a:cubicBezTo>
                  <a:lnTo>
                    <a:pt x="1600" y="292"/>
                  </a:lnTo>
                  <a:close/>
                  <a:moveTo>
                    <a:pt x="1604" y="421"/>
                  </a:moveTo>
                  <a:cubicBezTo>
                    <a:pt x="1601" y="421"/>
                    <a:pt x="1601" y="421"/>
                    <a:pt x="1601" y="421"/>
                  </a:cubicBezTo>
                  <a:cubicBezTo>
                    <a:pt x="1601" y="418"/>
                    <a:pt x="1601" y="418"/>
                    <a:pt x="1601" y="418"/>
                  </a:cubicBezTo>
                  <a:cubicBezTo>
                    <a:pt x="1604" y="418"/>
                    <a:pt x="1604" y="418"/>
                    <a:pt x="1604" y="418"/>
                  </a:cubicBezTo>
                  <a:lnTo>
                    <a:pt x="1604" y="421"/>
                  </a:lnTo>
                  <a:close/>
                  <a:moveTo>
                    <a:pt x="1604" y="415"/>
                  </a:moveTo>
                  <a:cubicBezTo>
                    <a:pt x="1601" y="415"/>
                    <a:pt x="1601" y="415"/>
                    <a:pt x="1601" y="415"/>
                  </a:cubicBezTo>
                  <a:cubicBezTo>
                    <a:pt x="1601" y="411"/>
                    <a:pt x="1601" y="411"/>
                    <a:pt x="1601" y="411"/>
                  </a:cubicBezTo>
                  <a:cubicBezTo>
                    <a:pt x="1604" y="411"/>
                    <a:pt x="1604" y="411"/>
                    <a:pt x="1604" y="411"/>
                  </a:cubicBezTo>
                  <a:lnTo>
                    <a:pt x="1604" y="415"/>
                  </a:lnTo>
                  <a:close/>
                  <a:moveTo>
                    <a:pt x="1604" y="409"/>
                  </a:moveTo>
                  <a:cubicBezTo>
                    <a:pt x="1601" y="409"/>
                    <a:pt x="1601" y="409"/>
                    <a:pt x="1601" y="409"/>
                  </a:cubicBezTo>
                  <a:cubicBezTo>
                    <a:pt x="1601" y="405"/>
                    <a:pt x="1601" y="405"/>
                    <a:pt x="1601" y="405"/>
                  </a:cubicBezTo>
                  <a:cubicBezTo>
                    <a:pt x="1604" y="405"/>
                    <a:pt x="1604" y="405"/>
                    <a:pt x="1604" y="405"/>
                  </a:cubicBezTo>
                  <a:lnTo>
                    <a:pt x="1604" y="409"/>
                  </a:lnTo>
                  <a:close/>
                  <a:moveTo>
                    <a:pt x="1604" y="402"/>
                  </a:moveTo>
                  <a:cubicBezTo>
                    <a:pt x="1601" y="402"/>
                    <a:pt x="1601" y="402"/>
                    <a:pt x="1601" y="402"/>
                  </a:cubicBezTo>
                  <a:cubicBezTo>
                    <a:pt x="1601" y="399"/>
                    <a:pt x="1601" y="399"/>
                    <a:pt x="1601" y="399"/>
                  </a:cubicBezTo>
                  <a:cubicBezTo>
                    <a:pt x="1604" y="399"/>
                    <a:pt x="1604" y="399"/>
                    <a:pt x="1604" y="399"/>
                  </a:cubicBezTo>
                  <a:lnTo>
                    <a:pt x="1604" y="402"/>
                  </a:lnTo>
                  <a:close/>
                  <a:moveTo>
                    <a:pt x="1604" y="396"/>
                  </a:moveTo>
                  <a:cubicBezTo>
                    <a:pt x="1601" y="396"/>
                    <a:pt x="1601" y="396"/>
                    <a:pt x="1601" y="396"/>
                  </a:cubicBezTo>
                  <a:cubicBezTo>
                    <a:pt x="1601" y="393"/>
                    <a:pt x="1601" y="393"/>
                    <a:pt x="1601" y="393"/>
                  </a:cubicBezTo>
                  <a:cubicBezTo>
                    <a:pt x="1604" y="393"/>
                    <a:pt x="1604" y="393"/>
                    <a:pt x="1604" y="393"/>
                  </a:cubicBezTo>
                  <a:lnTo>
                    <a:pt x="1604" y="396"/>
                  </a:lnTo>
                  <a:close/>
                  <a:moveTo>
                    <a:pt x="1604" y="390"/>
                  </a:moveTo>
                  <a:cubicBezTo>
                    <a:pt x="1601" y="390"/>
                    <a:pt x="1601" y="390"/>
                    <a:pt x="1601" y="390"/>
                  </a:cubicBezTo>
                  <a:cubicBezTo>
                    <a:pt x="1601" y="387"/>
                    <a:pt x="1601" y="387"/>
                    <a:pt x="1601" y="387"/>
                  </a:cubicBezTo>
                  <a:cubicBezTo>
                    <a:pt x="1604" y="387"/>
                    <a:pt x="1604" y="387"/>
                    <a:pt x="1604" y="387"/>
                  </a:cubicBezTo>
                  <a:lnTo>
                    <a:pt x="1604" y="390"/>
                  </a:lnTo>
                  <a:close/>
                  <a:moveTo>
                    <a:pt x="1604" y="378"/>
                  </a:moveTo>
                  <a:cubicBezTo>
                    <a:pt x="1601" y="378"/>
                    <a:pt x="1601" y="378"/>
                    <a:pt x="1601" y="378"/>
                  </a:cubicBezTo>
                  <a:cubicBezTo>
                    <a:pt x="1601" y="375"/>
                    <a:pt x="1601" y="375"/>
                    <a:pt x="1601" y="375"/>
                  </a:cubicBezTo>
                  <a:cubicBezTo>
                    <a:pt x="1604" y="375"/>
                    <a:pt x="1604" y="375"/>
                    <a:pt x="1604" y="375"/>
                  </a:cubicBezTo>
                  <a:lnTo>
                    <a:pt x="1604" y="378"/>
                  </a:lnTo>
                  <a:close/>
                  <a:moveTo>
                    <a:pt x="1604" y="372"/>
                  </a:moveTo>
                  <a:cubicBezTo>
                    <a:pt x="1601" y="372"/>
                    <a:pt x="1601" y="372"/>
                    <a:pt x="1601" y="372"/>
                  </a:cubicBezTo>
                  <a:cubicBezTo>
                    <a:pt x="1601" y="368"/>
                    <a:pt x="1601" y="368"/>
                    <a:pt x="1601" y="368"/>
                  </a:cubicBezTo>
                  <a:cubicBezTo>
                    <a:pt x="1604" y="368"/>
                    <a:pt x="1604" y="368"/>
                    <a:pt x="1604" y="368"/>
                  </a:cubicBezTo>
                  <a:lnTo>
                    <a:pt x="1604" y="372"/>
                  </a:lnTo>
                  <a:close/>
                  <a:moveTo>
                    <a:pt x="1604" y="366"/>
                  </a:moveTo>
                  <a:cubicBezTo>
                    <a:pt x="1601" y="366"/>
                    <a:pt x="1601" y="366"/>
                    <a:pt x="1601" y="366"/>
                  </a:cubicBezTo>
                  <a:cubicBezTo>
                    <a:pt x="1601" y="362"/>
                    <a:pt x="1601" y="362"/>
                    <a:pt x="1601" y="362"/>
                  </a:cubicBezTo>
                  <a:cubicBezTo>
                    <a:pt x="1604" y="362"/>
                    <a:pt x="1604" y="362"/>
                    <a:pt x="1604" y="362"/>
                  </a:cubicBezTo>
                  <a:lnTo>
                    <a:pt x="1604" y="366"/>
                  </a:lnTo>
                  <a:close/>
                  <a:moveTo>
                    <a:pt x="1604" y="359"/>
                  </a:moveTo>
                  <a:cubicBezTo>
                    <a:pt x="1601" y="359"/>
                    <a:pt x="1601" y="359"/>
                    <a:pt x="1601" y="359"/>
                  </a:cubicBezTo>
                  <a:cubicBezTo>
                    <a:pt x="1601" y="356"/>
                    <a:pt x="1601" y="356"/>
                    <a:pt x="1601" y="356"/>
                  </a:cubicBezTo>
                  <a:cubicBezTo>
                    <a:pt x="1604" y="356"/>
                    <a:pt x="1604" y="356"/>
                    <a:pt x="1604" y="356"/>
                  </a:cubicBezTo>
                  <a:lnTo>
                    <a:pt x="1604" y="359"/>
                  </a:lnTo>
                  <a:close/>
                  <a:moveTo>
                    <a:pt x="1604" y="353"/>
                  </a:moveTo>
                  <a:cubicBezTo>
                    <a:pt x="1601" y="353"/>
                    <a:pt x="1601" y="353"/>
                    <a:pt x="1601" y="353"/>
                  </a:cubicBezTo>
                  <a:cubicBezTo>
                    <a:pt x="1601" y="350"/>
                    <a:pt x="1601" y="350"/>
                    <a:pt x="1601" y="350"/>
                  </a:cubicBezTo>
                  <a:cubicBezTo>
                    <a:pt x="1604" y="350"/>
                    <a:pt x="1604" y="350"/>
                    <a:pt x="1604" y="350"/>
                  </a:cubicBezTo>
                  <a:lnTo>
                    <a:pt x="1604" y="353"/>
                  </a:lnTo>
                  <a:close/>
                  <a:moveTo>
                    <a:pt x="1604" y="347"/>
                  </a:moveTo>
                  <a:cubicBezTo>
                    <a:pt x="1601" y="347"/>
                    <a:pt x="1601" y="347"/>
                    <a:pt x="1601" y="347"/>
                  </a:cubicBezTo>
                  <a:cubicBezTo>
                    <a:pt x="1601" y="344"/>
                    <a:pt x="1601" y="344"/>
                    <a:pt x="1601" y="344"/>
                  </a:cubicBezTo>
                  <a:cubicBezTo>
                    <a:pt x="1604" y="344"/>
                    <a:pt x="1604" y="344"/>
                    <a:pt x="1604" y="344"/>
                  </a:cubicBezTo>
                  <a:lnTo>
                    <a:pt x="1604" y="347"/>
                  </a:lnTo>
                  <a:close/>
                  <a:moveTo>
                    <a:pt x="1604" y="341"/>
                  </a:moveTo>
                  <a:cubicBezTo>
                    <a:pt x="1601" y="341"/>
                    <a:pt x="1601" y="341"/>
                    <a:pt x="1601" y="341"/>
                  </a:cubicBezTo>
                  <a:cubicBezTo>
                    <a:pt x="1601" y="338"/>
                    <a:pt x="1601" y="338"/>
                    <a:pt x="1601" y="338"/>
                  </a:cubicBezTo>
                  <a:cubicBezTo>
                    <a:pt x="1604" y="338"/>
                    <a:pt x="1604" y="338"/>
                    <a:pt x="1604" y="338"/>
                  </a:cubicBezTo>
                  <a:lnTo>
                    <a:pt x="1604" y="341"/>
                  </a:lnTo>
                  <a:close/>
                  <a:moveTo>
                    <a:pt x="1604" y="335"/>
                  </a:moveTo>
                  <a:cubicBezTo>
                    <a:pt x="1601" y="335"/>
                    <a:pt x="1601" y="335"/>
                    <a:pt x="1601" y="335"/>
                  </a:cubicBezTo>
                  <a:cubicBezTo>
                    <a:pt x="1601" y="332"/>
                    <a:pt x="1601" y="332"/>
                    <a:pt x="1601" y="332"/>
                  </a:cubicBezTo>
                  <a:cubicBezTo>
                    <a:pt x="1604" y="332"/>
                    <a:pt x="1604" y="332"/>
                    <a:pt x="1604" y="332"/>
                  </a:cubicBezTo>
                  <a:lnTo>
                    <a:pt x="1604" y="335"/>
                  </a:lnTo>
                  <a:close/>
                  <a:moveTo>
                    <a:pt x="1604" y="329"/>
                  </a:moveTo>
                  <a:cubicBezTo>
                    <a:pt x="1601" y="329"/>
                    <a:pt x="1601" y="329"/>
                    <a:pt x="1601" y="329"/>
                  </a:cubicBezTo>
                  <a:cubicBezTo>
                    <a:pt x="1601" y="325"/>
                    <a:pt x="1601" y="325"/>
                    <a:pt x="1601" y="325"/>
                  </a:cubicBezTo>
                  <a:cubicBezTo>
                    <a:pt x="1604" y="325"/>
                    <a:pt x="1604" y="325"/>
                    <a:pt x="1604" y="325"/>
                  </a:cubicBezTo>
                  <a:lnTo>
                    <a:pt x="1604" y="329"/>
                  </a:lnTo>
                  <a:close/>
                  <a:moveTo>
                    <a:pt x="1604" y="323"/>
                  </a:moveTo>
                  <a:cubicBezTo>
                    <a:pt x="1601" y="323"/>
                    <a:pt x="1601" y="323"/>
                    <a:pt x="1601" y="323"/>
                  </a:cubicBezTo>
                  <a:cubicBezTo>
                    <a:pt x="1601" y="319"/>
                    <a:pt x="1601" y="319"/>
                    <a:pt x="1601" y="319"/>
                  </a:cubicBezTo>
                  <a:cubicBezTo>
                    <a:pt x="1604" y="319"/>
                    <a:pt x="1604" y="319"/>
                    <a:pt x="1604" y="319"/>
                  </a:cubicBezTo>
                  <a:lnTo>
                    <a:pt x="1604" y="323"/>
                  </a:lnTo>
                  <a:close/>
                  <a:moveTo>
                    <a:pt x="1604" y="316"/>
                  </a:moveTo>
                  <a:cubicBezTo>
                    <a:pt x="1601" y="316"/>
                    <a:pt x="1601" y="316"/>
                    <a:pt x="1601" y="316"/>
                  </a:cubicBezTo>
                  <a:cubicBezTo>
                    <a:pt x="1601" y="313"/>
                    <a:pt x="1601" y="313"/>
                    <a:pt x="1601" y="313"/>
                  </a:cubicBezTo>
                  <a:cubicBezTo>
                    <a:pt x="1604" y="313"/>
                    <a:pt x="1604" y="313"/>
                    <a:pt x="1604" y="313"/>
                  </a:cubicBezTo>
                  <a:lnTo>
                    <a:pt x="1604" y="316"/>
                  </a:lnTo>
                  <a:close/>
                  <a:moveTo>
                    <a:pt x="1604" y="310"/>
                  </a:moveTo>
                  <a:cubicBezTo>
                    <a:pt x="1601" y="310"/>
                    <a:pt x="1601" y="310"/>
                    <a:pt x="1601" y="310"/>
                  </a:cubicBezTo>
                  <a:cubicBezTo>
                    <a:pt x="1601" y="307"/>
                    <a:pt x="1601" y="307"/>
                    <a:pt x="1601" y="307"/>
                  </a:cubicBezTo>
                  <a:cubicBezTo>
                    <a:pt x="1604" y="307"/>
                    <a:pt x="1604" y="307"/>
                    <a:pt x="1604" y="307"/>
                  </a:cubicBezTo>
                  <a:lnTo>
                    <a:pt x="1604" y="310"/>
                  </a:lnTo>
                  <a:close/>
                  <a:moveTo>
                    <a:pt x="1604" y="304"/>
                  </a:moveTo>
                  <a:cubicBezTo>
                    <a:pt x="1601" y="304"/>
                    <a:pt x="1601" y="304"/>
                    <a:pt x="1601" y="304"/>
                  </a:cubicBezTo>
                  <a:cubicBezTo>
                    <a:pt x="1601" y="301"/>
                    <a:pt x="1601" y="301"/>
                    <a:pt x="1601" y="301"/>
                  </a:cubicBezTo>
                  <a:cubicBezTo>
                    <a:pt x="1604" y="301"/>
                    <a:pt x="1604" y="301"/>
                    <a:pt x="1604" y="301"/>
                  </a:cubicBezTo>
                  <a:lnTo>
                    <a:pt x="1604" y="304"/>
                  </a:lnTo>
                  <a:close/>
                  <a:moveTo>
                    <a:pt x="1604" y="298"/>
                  </a:moveTo>
                  <a:cubicBezTo>
                    <a:pt x="1601" y="298"/>
                    <a:pt x="1601" y="298"/>
                    <a:pt x="1601" y="298"/>
                  </a:cubicBezTo>
                  <a:cubicBezTo>
                    <a:pt x="1601" y="295"/>
                    <a:pt x="1601" y="295"/>
                    <a:pt x="1601" y="295"/>
                  </a:cubicBezTo>
                  <a:cubicBezTo>
                    <a:pt x="1604" y="295"/>
                    <a:pt x="1604" y="295"/>
                    <a:pt x="1604" y="295"/>
                  </a:cubicBezTo>
                  <a:lnTo>
                    <a:pt x="1604" y="298"/>
                  </a:lnTo>
                  <a:close/>
                  <a:moveTo>
                    <a:pt x="1604" y="292"/>
                  </a:moveTo>
                  <a:cubicBezTo>
                    <a:pt x="1601" y="292"/>
                    <a:pt x="1601" y="292"/>
                    <a:pt x="1601" y="292"/>
                  </a:cubicBezTo>
                  <a:cubicBezTo>
                    <a:pt x="1601" y="289"/>
                    <a:pt x="1601" y="289"/>
                    <a:pt x="1601" y="289"/>
                  </a:cubicBezTo>
                  <a:cubicBezTo>
                    <a:pt x="1604" y="289"/>
                    <a:pt x="1604" y="289"/>
                    <a:pt x="1604" y="289"/>
                  </a:cubicBezTo>
                  <a:lnTo>
                    <a:pt x="1604" y="292"/>
                  </a:lnTo>
                  <a:close/>
                  <a:moveTo>
                    <a:pt x="1638" y="556"/>
                  </a:moveTo>
                  <a:cubicBezTo>
                    <a:pt x="1630" y="556"/>
                    <a:pt x="1630" y="556"/>
                    <a:pt x="1630" y="556"/>
                  </a:cubicBezTo>
                  <a:cubicBezTo>
                    <a:pt x="1630" y="545"/>
                    <a:pt x="1630" y="545"/>
                    <a:pt x="1630" y="545"/>
                  </a:cubicBezTo>
                  <a:cubicBezTo>
                    <a:pt x="1638" y="545"/>
                    <a:pt x="1638" y="545"/>
                    <a:pt x="1638" y="545"/>
                  </a:cubicBezTo>
                  <a:lnTo>
                    <a:pt x="1638" y="556"/>
                  </a:lnTo>
                  <a:close/>
                  <a:moveTo>
                    <a:pt x="1638" y="532"/>
                  </a:moveTo>
                  <a:cubicBezTo>
                    <a:pt x="1630" y="532"/>
                    <a:pt x="1630" y="532"/>
                    <a:pt x="1630" y="532"/>
                  </a:cubicBezTo>
                  <a:cubicBezTo>
                    <a:pt x="1630" y="520"/>
                    <a:pt x="1630" y="520"/>
                    <a:pt x="1630" y="520"/>
                  </a:cubicBezTo>
                  <a:cubicBezTo>
                    <a:pt x="1638" y="520"/>
                    <a:pt x="1638" y="520"/>
                    <a:pt x="1638" y="520"/>
                  </a:cubicBezTo>
                  <a:lnTo>
                    <a:pt x="1638" y="532"/>
                  </a:lnTo>
                  <a:close/>
                  <a:moveTo>
                    <a:pt x="1638" y="507"/>
                  </a:moveTo>
                  <a:cubicBezTo>
                    <a:pt x="1630" y="507"/>
                    <a:pt x="1630" y="507"/>
                    <a:pt x="1630" y="507"/>
                  </a:cubicBezTo>
                  <a:cubicBezTo>
                    <a:pt x="1630" y="496"/>
                    <a:pt x="1630" y="496"/>
                    <a:pt x="1630" y="496"/>
                  </a:cubicBezTo>
                  <a:cubicBezTo>
                    <a:pt x="1638" y="496"/>
                    <a:pt x="1638" y="496"/>
                    <a:pt x="1638" y="496"/>
                  </a:cubicBezTo>
                  <a:lnTo>
                    <a:pt x="1638" y="507"/>
                  </a:lnTo>
                  <a:close/>
                  <a:moveTo>
                    <a:pt x="1638" y="458"/>
                  </a:moveTo>
                  <a:cubicBezTo>
                    <a:pt x="1630" y="458"/>
                    <a:pt x="1630" y="458"/>
                    <a:pt x="1630" y="458"/>
                  </a:cubicBezTo>
                  <a:cubicBezTo>
                    <a:pt x="1630" y="447"/>
                    <a:pt x="1630" y="447"/>
                    <a:pt x="1630" y="447"/>
                  </a:cubicBezTo>
                  <a:cubicBezTo>
                    <a:pt x="1638" y="447"/>
                    <a:pt x="1638" y="447"/>
                    <a:pt x="1638" y="447"/>
                  </a:cubicBezTo>
                  <a:lnTo>
                    <a:pt x="1638" y="458"/>
                  </a:lnTo>
                  <a:close/>
                  <a:moveTo>
                    <a:pt x="1638" y="434"/>
                  </a:moveTo>
                  <a:cubicBezTo>
                    <a:pt x="1630" y="434"/>
                    <a:pt x="1630" y="434"/>
                    <a:pt x="1630" y="434"/>
                  </a:cubicBezTo>
                  <a:cubicBezTo>
                    <a:pt x="1630" y="422"/>
                    <a:pt x="1630" y="422"/>
                    <a:pt x="1630" y="422"/>
                  </a:cubicBezTo>
                  <a:cubicBezTo>
                    <a:pt x="1638" y="422"/>
                    <a:pt x="1638" y="422"/>
                    <a:pt x="1638" y="422"/>
                  </a:cubicBezTo>
                  <a:lnTo>
                    <a:pt x="1638" y="434"/>
                  </a:lnTo>
                  <a:close/>
                  <a:moveTo>
                    <a:pt x="1638" y="409"/>
                  </a:moveTo>
                  <a:cubicBezTo>
                    <a:pt x="1630" y="409"/>
                    <a:pt x="1630" y="409"/>
                    <a:pt x="1630" y="409"/>
                  </a:cubicBezTo>
                  <a:cubicBezTo>
                    <a:pt x="1630" y="398"/>
                    <a:pt x="1630" y="398"/>
                    <a:pt x="1630" y="398"/>
                  </a:cubicBezTo>
                  <a:cubicBezTo>
                    <a:pt x="1638" y="398"/>
                    <a:pt x="1638" y="398"/>
                    <a:pt x="1638" y="398"/>
                  </a:cubicBezTo>
                  <a:lnTo>
                    <a:pt x="1638" y="409"/>
                  </a:lnTo>
                  <a:close/>
                  <a:moveTo>
                    <a:pt x="1638" y="384"/>
                  </a:moveTo>
                  <a:cubicBezTo>
                    <a:pt x="1630" y="384"/>
                    <a:pt x="1630" y="384"/>
                    <a:pt x="1630" y="384"/>
                  </a:cubicBezTo>
                  <a:cubicBezTo>
                    <a:pt x="1630" y="373"/>
                    <a:pt x="1630" y="373"/>
                    <a:pt x="1630" y="373"/>
                  </a:cubicBezTo>
                  <a:cubicBezTo>
                    <a:pt x="1638" y="373"/>
                    <a:pt x="1638" y="373"/>
                    <a:pt x="1638" y="373"/>
                  </a:cubicBezTo>
                  <a:lnTo>
                    <a:pt x="1638" y="384"/>
                  </a:lnTo>
                  <a:close/>
                  <a:moveTo>
                    <a:pt x="1638" y="360"/>
                  </a:moveTo>
                  <a:cubicBezTo>
                    <a:pt x="1630" y="360"/>
                    <a:pt x="1630" y="360"/>
                    <a:pt x="1630" y="360"/>
                  </a:cubicBezTo>
                  <a:cubicBezTo>
                    <a:pt x="1630" y="348"/>
                    <a:pt x="1630" y="348"/>
                    <a:pt x="1630" y="348"/>
                  </a:cubicBezTo>
                  <a:cubicBezTo>
                    <a:pt x="1638" y="348"/>
                    <a:pt x="1638" y="348"/>
                    <a:pt x="1638" y="348"/>
                  </a:cubicBezTo>
                  <a:lnTo>
                    <a:pt x="1638" y="360"/>
                  </a:lnTo>
                  <a:close/>
                  <a:moveTo>
                    <a:pt x="1638" y="335"/>
                  </a:moveTo>
                  <a:cubicBezTo>
                    <a:pt x="1630" y="335"/>
                    <a:pt x="1630" y="335"/>
                    <a:pt x="1630" y="335"/>
                  </a:cubicBezTo>
                  <a:cubicBezTo>
                    <a:pt x="1630" y="324"/>
                    <a:pt x="1630" y="324"/>
                    <a:pt x="1630" y="324"/>
                  </a:cubicBezTo>
                  <a:cubicBezTo>
                    <a:pt x="1638" y="324"/>
                    <a:pt x="1638" y="324"/>
                    <a:pt x="1638" y="324"/>
                  </a:cubicBezTo>
                  <a:lnTo>
                    <a:pt x="1638" y="335"/>
                  </a:lnTo>
                  <a:close/>
                  <a:moveTo>
                    <a:pt x="1638" y="311"/>
                  </a:moveTo>
                  <a:cubicBezTo>
                    <a:pt x="1630" y="311"/>
                    <a:pt x="1630" y="311"/>
                    <a:pt x="1630" y="311"/>
                  </a:cubicBezTo>
                  <a:cubicBezTo>
                    <a:pt x="1630" y="299"/>
                    <a:pt x="1630" y="299"/>
                    <a:pt x="1630" y="299"/>
                  </a:cubicBezTo>
                  <a:cubicBezTo>
                    <a:pt x="1638" y="299"/>
                    <a:pt x="1638" y="299"/>
                    <a:pt x="1638" y="299"/>
                  </a:cubicBezTo>
                  <a:lnTo>
                    <a:pt x="1638" y="311"/>
                  </a:lnTo>
                  <a:close/>
                  <a:moveTo>
                    <a:pt x="1638" y="286"/>
                  </a:moveTo>
                  <a:cubicBezTo>
                    <a:pt x="1630" y="286"/>
                    <a:pt x="1630" y="286"/>
                    <a:pt x="1630" y="286"/>
                  </a:cubicBezTo>
                  <a:cubicBezTo>
                    <a:pt x="1630" y="275"/>
                    <a:pt x="1630" y="275"/>
                    <a:pt x="1630" y="275"/>
                  </a:cubicBezTo>
                  <a:cubicBezTo>
                    <a:pt x="1638" y="275"/>
                    <a:pt x="1638" y="275"/>
                    <a:pt x="1638" y="275"/>
                  </a:cubicBezTo>
                  <a:lnTo>
                    <a:pt x="1638" y="286"/>
                  </a:lnTo>
                  <a:close/>
                  <a:moveTo>
                    <a:pt x="1638" y="262"/>
                  </a:moveTo>
                  <a:cubicBezTo>
                    <a:pt x="1630" y="262"/>
                    <a:pt x="1630" y="262"/>
                    <a:pt x="1630" y="262"/>
                  </a:cubicBezTo>
                  <a:cubicBezTo>
                    <a:pt x="1630" y="250"/>
                    <a:pt x="1630" y="250"/>
                    <a:pt x="1630" y="250"/>
                  </a:cubicBezTo>
                  <a:cubicBezTo>
                    <a:pt x="1638" y="250"/>
                    <a:pt x="1638" y="250"/>
                    <a:pt x="1638" y="250"/>
                  </a:cubicBezTo>
                  <a:lnTo>
                    <a:pt x="1638" y="262"/>
                  </a:lnTo>
                  <a:close/>
                  <a:moveTo>
                    <a:pt x="1638" y="237"/>
                  </a:moveTo>
                  <a:cubicBezTo>
                    <a:pt x="1630" y="237"/>
                    <a:pt x="1630" y="237"/>
                    <a:pt x="1630" y="237"/>
                  </a:cubicBezTo>
                  <a:cubicBezTo>
                    <a:pt x="1630" y="226"/>
                    <a:pt x="1630" y="226"/>
                    <a:pt x="1630" y="226"/>
                  </a:cubicBezTo>
                  <a:cubicBezTo>
                    <a:pt x="1638" y="226"/>
                    <a:pt x="1638" y="226"/>
                    <a:pt x="1638" y="226"/>
                  </a:cubicBezTo>
                  <a:lnTo>
                    <a:pt x="1638" y="237"/>
                  </a:lnTo>
                  <a:close/>
                  <a:moveTo>
                    <a:pt x="1653" y="556"/>
                  </a:moveTo>
                  <a:cubicBezTo>
                    <a:pt x="1645" y="556"/>
                    <a:pt x="1645" y="556"/>
                    <a:pt x="1645" y="556"/>
                  </a:cubicBezTo>
                  <a:cubicBezTo>
                    <a:pt x="1645" y="545"/>
                    <a:pt x="1645" y="545"/>
                    <a:pt x="1645" y="545"/>
                  </a:cubicBezTo>
                  <a:cubicBezTo>
                    <a:pt x="1653" y="545"/>
                    <a:pt x="1653" y="545"/>
                    <a:pt x="1653" y="545"/>
                  </a:cubicBezTo>
                  <a:lnTo>
                    <a:pt x="1653" y="556"/>
                  </a:lnTo>
                  <a:close/>
                  <a:moveTo>
                    <a:pt x="1653" y="507"/>
                  </a:moveTo>
                  <a:cubicBezTo>
                    <a:pt x="1645" y="507"/>
                    <a:pt x="1645" y="507"/>
                    <a:pt x="1645" y="507"/>
                  </a:cubicBezTo>
                  <a:cubicBezTo>
                    <a:pt x="1645" y="496"/>
                    <a:pt x="1645" y="496"/>
                    <a:pt x="1645" y="496"/>
                  </a:cubicBezTo>
                  <a:cubicBezTo>
                    <a:pt x="1653" y="496"/>
                    <a:pt x="1653" y="496"/>
                    <a:pt x="1653" y="496"/>
                  </a:cubicBezTo>
                  <a:lnTo>
                    <a:pt x="1653" y="507"/>
                  </a:lnTo>
                  <a:close/>
                  <a:moveTo>
                    <a:pt x="1653" y="483"/>
                  </a:moveTo>
                  <a:cubicBezTo>
                    <a:pt x="1645" y="483"/>
                    <a:pt x="1645" y="483"/>
                    <a:pt x="1645" y="483"/>
                  </a:cubicBezTo>
                  <a:cubicBezTo>
                    <a:pt x="1645" y="471"/>
                    <a:pt x="1645" y="471"/>
                    <a:pt x="1645" y="471"/>
                  </a:cubicBezTo>
                  <a:cubicBezTo>
                    <a:pt x="1653" y="471"/>
                    <a:pt x="1653" y="471"/>
                    <a:pt x="1653" y="471"/>
                  </a:cubicBezTo>
                  <a:lnTo>
                    <a:pt x="1653" y="483"/>
                  </a:lnTo>
                  <a:close/>
                  <a:moveTo>
                    <a:pt x="1653" y="458"/>
                  </a:moveTo>
                  <a:cubicBezTo>
                    <a:pt x="1645" y="458"/>
                    <a:pt x="1645" y="458"/>
                    <a:pt x="1645" y="458"/>
                  </a:cubicBezTo>
                  <a:cubicBezTo>
                    <a:pt x="1645" y="447"/>
                    <a:pt x="1645" y="447"/>
                    <a:pt x="1645" y="447"/>
                  </a:cubicBezTo>
                  <a:cubicBezTo>
                    <a:pt x="1653" y="447"/>
                    <a:pt x="1653" y="447"/>
                    <a:pt x="1653" y="447"/>
                  </a:cubicBezTo>
                  <a:lnTo>
                    <a:pt x="1653" y="458"/>
                  </a:lnTo>
                  <a:close/>
                  <a:moveTo>
                    <a:pt x="1653" y="434"/>
                  </a:moveTo>
                  <a:cubicBezTo>
                    <a:pt x="1645" y="434"/>
                    <a:pt x="1645" y="434"/>
                    <a:pt x="1645" y="434"/>
                  </a:cubicBezTo>
                  <a:cubicBezTo>
                    <a:pt x="1645" y="422"/>
                    <a:pt x="1645" y="422"/>
                    <a:pt x="1645" y="422"/>
                  </a:cubicBezTo>
                  <a:cubicBezTo>
                    <a:pt x="1653" y="422"/>
                    <a:pt x="1653" y="422"/>
                    <a:pt x="1653" y="422"/>
                  </a:cubicBezTo>
                  <a:lnTo>
                    <a:pt x="1653" y="434"/>
                  </a:lnTo>
                  <a:close/>
                  <a:moveTo>
                    <a:pt x="1653" y="409"/>
                  </a:moveTo>
                  <a:cubicBezTo>
                    <a:pt x="1645" y="409"/>
                    <a:pt x="1645" y="409"/>
                    <a:pt x="1645" y="409"/>
                  </a:cubicBezTo>
                  <a:cubicBezTo>
                    <a:pt x="1645" y="398"/>
                    <a:pt x="1645" y="398"/>
                    <a:pt x="1645" y="398"/>
                  </a:cubicBezTo>
                  <a:cubicBezTo>
                    <a:pt x="1653" y="398"/>
                    <a:pt x="1653" y="398"/>
                    <a:pt x="1653" y="398"/>
                  </a:cubicBezTo>
                  <a:lnTo>
                    <a:pt x="1653" y="409"/>
                  </a:lnTo>
                  <a:close/>
                  <a:moveTo>
                    <a:pt x="1653" y="384"/>
                  </a:moveTo>
                  <a:cubicBezTo>
                    <a:pt x="1645" y="384"/>
                    <a:pt x="1645" y="384"/>
                    <a:pt x="1645" y="384"/>
                  </a:cubicBezTo>
                  <a:cubicBezTo>
                    <a:pt x="1645" y="373"/>
                    <a:pt x="1645" y="373"/>
                    <a:pt x="1645" y="373"/>
                  </a:cubicBezTo>
                  <a:cubicBezTo>
                    <a:pt x="1653" y="373"/>
                    <a:pt x="1653" y="373"/>
                    <a:pt x="1653" y="373"/>
                  </a:cubicBezTo>
                  <a:lnTo>
                    <a:pt x="1653" y="384"/>
                  </a:lnTo>
                  <a:close/>
                  <a:moveTo>
                    <a:pt x="1653" y="335"/>
                  </a:moveTo>
                  <a:cubicBezTo>
                    <a:pt x="1645" y="335"/>
                    <a:pt x="1645" y="335"/>
                    <a:pt x="1645" y="335"/>
                  </a:cubicBezTo>
                  <a:cubicBezTo>
                    <a:pt x="1645" y="324"/>
                    <a:pt x="1645" y="324"/>
                    <a:pt x="1645" y="324"/>
                  </a:cubicBezTo>
                  <a:cubicBezTo>
                    <a:pt x="1653" y="324"/>
                    <a:pt x="1653" y="324"/>
                    <a:pt x="1653" y="324"/>
                  </a:cubicBezTo>
                  <a:lnTo>
                    <a:pt x="1653" y="335"/>
                  </a:lnTo>
                  <a:close/>
                  <a:moveTo>
                    <a:pt x="1653" y="311"/>
                  </a:moveTo>
                  <a:cubicBezTo>
                    <a:pt x="1645" y="311"/>
                    <a:pt x="1645" y="311"/>
                    <a:pt x="1645" y="311"/>
                  </a:cubicBezTo>
                  <a:cubicBezTo>
                    <a:pt x="1645" y="299"/>
                    <a:pt x="1645" y="299"/>
                    <a:pt x="1645" y="299"/>
                  </a:cubicBezTo>
                  <a:cubicBezTo>
                    <a:pt x="1653" y="299"/>
                    <a:pt x="1653" y="299"/>
                    <a:pt x="1653" y="299"/>
                  </a:cubicBezTo>
                  <a:lnTo>
                    <a:pt x="1653" y="311"/>
                  </a:lnTo>
                  <a:close/>
                  <a:moveTo>
                    <a:pt x="1653" y="286"/>
                  </a:moveTo>
                  <a:cubicBezTo>
                    <a:pt x="1645" y="286"/>
                    <a:pt x="1645" y="286"/>
                    <a:pt x="1645" y="286"/>
                  </a:cubicBezTo>
                  <a:cubicBezTo>
                    <a:pt x="1645" y="275"/>
                    <a:pt x="1645" y="275"/>
                    <a:pt x="1645" y="275"/>
                  </a:cubicBezTo>
                  <a:cubicBezTo>
                    <a:pt x="1653" y="275"/>
                    <a:pt x="1653" y="275"/>
                    <a:pt x="1653" y="275"/>
                  </a:cubicBezTo>
                  <a:lnTo>
                    <a:pt x="1653" y="286"/>
                  </a:lnTo>
                  <a:close/>
                  <a:moveTo>
                    <a:pt x="1653" y="262"/>
                  </a:moveTo>
                  <a:cubicBezTo>
                    <a:pt x="1645" y="262"/>
                    <a:pt x="1645" y="262"/>
                    <a:pt x="1645" y="262"/>
                  </a:cubicBezTo>
                  <a:cubicBezTo>
                    <a:pt x="1645" y="250"/>
                    <a:pt x="1645" y="250"/>
                    <a:pt x="1645" y="250"/>
                  </a:cubicBezTo>
                  <a:cubicBezTo>
                    <a:pt x="1653" y="250"/>
                    <a:pt x="1653" y="250"/>
                    <a:pt x="1653" y="250"/>
                  </a:cubicBezTo>
                  <a:lnTo>
                    <a:pt x="1653" y="262"/>
                  </a:lnTo>
                  <a:close/>
                  <a:moveTo>
                    <a:pt x="1653" y="237"/>
                  </a:moveTo>
                  <a:cubicBezTo>
                    <a:pt x="1645" y="237"/>
                    <a:pt x="1645" y="237"/>
                    <a:pt x="1645" y="237"/>
                  </a:cubicBezTo>
                  <a:cubicBezTo>
                    <a:pt x="1645" y="226"/>
                    <a:pt x="1645" y="226"/>
                    <a:pt x="1645" y="226"/>
                  </a:cubicBezTo>
                  <a:cubicBezTo>
                    <a:pt x="1653" y="226"/>
                    <a:pt x="1653" y="226"/>
                    <a:pt x="1653" y="226"/>
                  </a:cubicBezTo>
                  <a:lnTo>
                    <a:pt x="1653" y="237"/>
                  </a:lnTo>
                  <a:close/>
                  <a:moveTo>
                    <a:pt x="1653" y="212"/>
                  </a:moveTo>
                  <a:cubicBezTo>
                    <a:pt x="1645" y="212"/>
                    <a:pt x="1645" y="212"/>
                    <a:pt x="1645" y="212"/>
                  </a:cubicBezTo>
                  <a:cubicBezTo>
                    <a:pt x="1645" y="201"/>
                    <a:pt x="1645" y="201"/>
                    <a:pt x="1645" y="201"/>
                  </a:cubicBezTo>
                  <a:cubicBezTo>
                    <a:pt x="1653" y="201"/>
                    <a:pt x="1653" y="201"/>
                    <a:pt x="1653" y="201"/>
                  </a:cubicBezTo>
                  <a:lnTo>
                    <a:pt x="1653" y="212"/>
                  </a:lnTo>
                  <a:close/>
                  <a:moveTo>
                    <a:pt x="1668" y="556"/>
                  </a:moveTo>
                  <a:cubicBezTo>
                    <a:pt x="1660" y="556"/>
                    <a:pt x="1660" y="556"/>
                    <a:pt x="1660" y="556"/>
                  </a:cubicBezTo>
                  <a:cubicBezTo>
                    <a:pt x="1660" y="545"/>
                    <a:pt x="1660" y="545"/>
                    <a:pt x="1660" y="545"/>
                  </a:cubicBezTo>
                  <a:cubicBezTo>
                    <a:pt x="1668" y="545"/>
                    <a:pt x="1668" y="545"/>
                    <a:pt x="1668" y="545"/>
                  </a:cubicBezTo>
                  <a:lnTo>
                    <a:pt x="1668" y="556"/>
                  </a:lnTo>
                  <a:close/>
                  <a:moveTo>
                    <a:pt x="1668" y="532"/>
                  </a:moveTo>
                  <a:cubicBezTo>
                    <a:pt x="1660" y="532"/>
                    <a:pt x="1660" y="532"/>
                    <a:pt x="1660" y="532"/>
                  </a:cubicBezTo>
                  <a:cubicBezTo>
                    <a:pt x="1660" y="520"/>
                    <a:pt x="1660" y="520"/>
                    <a:pt x="1660" y="520"/>
                  </a:cubicBezTo>
                  <a:cubicBezTo>
                    <a:pt x="1668" y="520"/>
                    <a:pt x="1668" y="520"/>
                    <a:pt x="1668" y="520"/>
                  </a:cubicBezTo>
                  <a:lnTo>
                    <a:pt x="1668" y="532"/>
                  </a:lnTo>
                  <a:close/>
                  <a:moveTo>
                    <a:pt x="1668" y="507"/>
                  </a:moveTo>
                  <a:cubicBezTo>
                    <a:pt x="1660" y="507"/>
                    <a:pt x="1660" y="507"/>
                    <a:pt x="1660" y="507"/>
                  </a:cubicBezTo>
                  <a:cubicBezTo>
                    <a:pt x="1660" y="496"/>
                    <a:pt x="1660" y="496"/>
                    <a:pt x="1660" y="496"/>
                  </a:cubicBezTo>
                  <a:cubicBezTo>
                    <a:pt x="1668" y="496"/>
                    <a:pt x="1668" y="496"/>
                    <a:pt x="1668" y="496"/>
                  </a:cubicBezTo>
                  <a:lnTo>
                    <a:pt x="1668" y="507"/>
                  </a:lnTo>
                  <a:close/>
                  <a:moveTo>
                    <a:pt x="1668" y="483"/>
                  </a:moveTo>
                  <a:cubicBezTo>
                    <a:pt x="1660" y="483"/>
                    <a:pt x="1660" y="483"/>
                    <a:pt x="1660" y="483"/>
                  </a:cubicBezTo>
                  <a:cubicBezTo>
                    <a:pt x="1660" y="471"/>
                    <a:pt x="1660" y="471"/>
                    <a:pt x="1660" y="471"/>
                  </a:cubicBezTo>
                  <a:cubicBezTo>
                    <a:pt x="1668" y="471"/>
                    <a:pt x="1668" y="471"/>
                    <a:pt x="1668" y="471"/>
                  </a:cubicBezTo>
                  <a:lnTo>
                    <a:pt x="1668" y="483"/>
                  </a:lnTo>
                  <a:close/>
                  <a:moveTo>
                    <a:pt x="1668" y="458"/>
                  </a:moveTo>
                  <a:cubicBezTo>
                    <a:pt x="1660" y="458"/>
                    <a:pt x="1660" y="458"/>
                    <a:pt x="1660" y="458"/>
                  </a:cubicBezTo>
                  <a:cubicBezTo>
                    <a:pt x="1660" y="447"/>
                    <a:pt x="1660" y="447"/>
                    <a:pt x="1660" y="447"/>
                  </a:cubicBezTo>
                  <a:cubicBezTo>
                    <a:pt x="1668" y="447"/>
                    <a:pt x="1668" y="447"/>
                    <a:pt x="1668" y="447"/>
                  </a:cubicBezTo>
                  <a:lnTo>
                    <a:pt x="1668" y="458"/>
                  </a:lnTo>
                  <a:close/>
                  <a:moveTo>
                    <a:pt x="1668" y="434"/>
                  </a:moveTo>
                  <a:cubicBezTo>
                    <a:pt x="1660" y="434"/>
                    <a:pt x="1660" y="434"/>
                    <a:pt x="1660" y="434"/>
                  </a:cubicBezTo>
                  <a:cubicBezTo>
                    <a:pt x="1660" y="422"/>
                    <a:pt x="1660" y="422"/>
                    <a:pt x="1660" y="422"/>
                  </a:cubicBezTo>
                  <a:cubicBezTo>
                    <a:pt x="1668" y="422"/>
                    <a:pt x="1668" y="422"/>
                    <a:pt x="1668" y="422"/>
                  </a:cubicBezTo>
                  <a:lnTo>
                    <a:pt x="1668" y="434"/>
                  </a:lnTo>
                  <a:close/>
                  <a:moveTo>
                    <a:pt x="1668" y="409"/>
                  </a:moveTo>
                  <a:cubicBezTo>
                    <a:pt x="1660" y="409"/>
                    <a:pt x="1660" y="409"/>
                    <a:pt x="1660" y="409"/>
                  </a:cubicBezTo>
                  <a:cubicBezTo>
                    <a:pt x="1660" y="398"/>
                    <a:pt x="1660" y="398"/>
                    <a:pt x="1660" y="398"/>
                  </a:cubicBezTo>
                  <a:cubicBezTo>
                    <a:pt x="1668" y="398"/>
                    <a:pt x="1668" y="398"/>
                    <a:pt x="1668" y="398"/>
                  </a:cubicBezTo>
                  <a:lnTo>
                    <a:pt x="1668" y="409"/>
                  </a:lnTo>
                  <a:close/>
                  <a:moveTo>
                    <a:pt x="1668" y="384"/>
                  </a:moveTo>
                  <a:cubicBezTo>
                    <a:pt x="1660" y="384"/>
                    <a:pt x="1660" y="384"/>
                    <a:pt x="1660" y="384"/>
                  </a:cubicBezTo>
                  <a:cubicBezTo>
                    <a:pt x="1660" y="373"/>
                    <a:pt x="1660" y="373"/>
                    <a:pt x="1660" y="373"/>
                  </a:cubicBezTo>
                  <a:cubicBezTo>
                    <a:pt x="1668" y="373"/>
                    <a:pt x="1668" y="373"/>
                    <a:pt x="1668" y="373"/>
                  </a:cubicBezTo>
                  <a:lnTo>
                    <a:pt x="1668" y="384"/>
                  </a:lnTo>
                  <a:close/>
                  <a:moveTo>
                    <a:pt x="1668" y="360"/>
                  </a:moveTo>
                  <a:cubicBezTo>
                    <a:pt x="1660" y="360"/>
                    <a:pt x="1660" y="360"/>
                    <a:pt x="1660" y="360"/>
                  </a:cubicBezTo>
                  <a:cubicBezTo>
                    <a:pt x="1660" y="348"/>
                    <a:pt x="1660" y="348"/>
                    <a:pt x="1660" y="348"/>
                  </a:cubicBezTo>
                  <a:cubicBezTo>
                    <a:pt x="1668" y="348"/>
                    <a:pt x="1668" y="348"/>
                    <a:pt x="1668" y="348"/>
                  </a:cubicBezTo>
                  <a:lnTo>
                    <a:pt x="1668" y="360"/>
                  </a:lnTo>
                  <a:close/>
                  <a:moveTo>
                    <a:pt x="1668" y="335"/>
                  </a:moveTo>
                  <a:cubicBezTo>
                    <a:pt x="1660" y="335"/>
                    <a:pt x="1660" y="335"/>
                    <a:pt x="1660" y="335"/>
                  </a:cubicBezTo>
                  <a:cubicBezTo>
                    <a:pt x="1660" y="324"/>
                    <a:pt x="1660" y="324"/>
                    <a:pt x="1660" y="324"/>
                  </a:cubicBezTo>
                  <a:cubicBezTo>
                    <a:pt x="1668" y="324"/>
                    <a:pt x="1668" y="324"/>
                    <a:pt x="1668" y="324"/>
                  </a:cubicBezTo>
                  <a:lnTo>
                    <a:pt x="1668" y="335"/>
                  </a:lnTo>
                  <a:close/>
                  <a:moveTo>
                    <a:pt x="1668" y="311"/>
                  </a:moveTo>
                  <a:cubicBezTo>
                    <a:pt x="1660" y="311"/>
                    <a:pt x="1660" y="311"/>
                    <a:pt x="1660" y="311"/>
                  </a:cubicBezTo>
                  <a:cubicBezTo>
                    <a:pt x="1660" y="299"/>
                    <a:pt x="1660" y="299"/>
                    <a:pt x="1660" y="299"/>
                  </a:cubicBezTo>
                  <a:cubicBezTo>
                    <a:pt x="1668" y="299"/>
                    <a:pt x="1668" y="299"/>
                    <a:pt x="1668" y="299"/>
                  </a:cubicBezTo>
                  <a:lnTo>
                    <a:pt x="1668" y="311"/>
                  </a:lnTo>
                  <a:close/>
                  <a:moveTo>
                    <a:pt x="1668" y="262"/>
                  </a:moveTo>
                  <a:cubicBezTo>
                    <a:pt x="1660" y="262"/>
                    <a:pt x="1660" y="262"/>
                    <a:pt x="1660" y="262"/>
                  </a:cubicBezTo>
                  <a:cubicBezTo>
                    <a:pt x="1660" y="250"/>
                    <a:pt x="1660" y="250"/>
                    <a:pt x="1660" y="250"/>
                  </a:cubicBezTo>
                  <a:cubicBezTo>
                    <a:pt x="1668" y="250"/>
                    <a:pt x="1668" y="250"/>
                    <a:pt x="1668" y="250"/>
                  </a:cubicBezTo>
                  <a:lnTo>
                    <a:pt x="1668" y="262"/>
                  </a:lnTo>
                  <a:close/>
                  <a:moveTo>
                    <a:pt x="1668" y="237"/>
                  </a:moveTo>
                  <a:cubicBezTo>
                    <a:pt x="1660" y="237"/>
                    <a:pt x="1660" y="237"/>
                    <a:pt x="1660" y="237"/>
                  </a:cubicBezTo>
                  <a:cubicBezTo>
                    <a:pt x="1660" y="226"/>
                    <a:pt x="1660" y="226"/>
                    <a:pt x="1660" y="226"/>
                  </a:cubicBezTo>
                  <a:cubicBezTo>
                    <a:pt x="1668" y="226"/>
                    <a:pt x="1668" y="226"/>
                    <a:pt x="1668" y="226"/>
                  </a:cubicBezTo>
                  <a:lnTo>
                    <a:pt x="1668" y="237"/>
                  </a:lnTo>
                  <a:close/>
                  <a:moveTo>
                    <a:pt x="1668" y="212"/>
                  </a:moveTo>
                  <a:cubicBezTo>
                    <a:pt x="1660" y="212"/>
                    <a:pt x="1660" y="212"/>
                    <a:pt x="1660" y="212"/>
                  </a:cubicBezTo>
                  <a:cubicBezTo>
                    <a:pt x="1660" y="201"/>
                    <a:pt x="1660" y="201"/>
                    <a:pt x="1660" y="201"/>
                  </a:cubicBezTo>
                  <a:cubicBezTo>
                    <a:pt x="1668" y="201"/>
                    <a:pt x="1668" y="201"/>
                    <a:pt x="1668" y="201"/>
                  </a:cubicBezTo>
                  <a:lnTo>
                    <a:pt x="1668" y="212"/>
                  </a:lnTo>
                  <a:close/>
                  <a:moveTo>
                    <a:pt x="1684" y="556"/>
                  </a:moveTo>
                  <a:cubicBezTo>
                    <a:pt x="1676" y="556"/>
                    <a:pt x="1676" y="556"/>
                    <a:pt x="1676" y="556"/>
                  </a:cubicBezTo>
                  <a:cubicBezTo>
                    <a:pt x="1676" y="545"/>
                    <a:pt x="1676" y="545"/>
                    <a:pt x="1676" y="545"/>
                  </a:cubicBezTo>
                  <a:cubicBezTo>
                    <a:pt x="1684" y="545"/>
                    <a:pt x="1684" y="545"/>
                    <a:pt x="1684" y="545"/>
                  </a:cubicBezTo>
                  <a:lnTo>
                    <a:pt x="1684" y="556"/>
                  </a:lnTo>
                  <a:close/>
                  <a:moveTo>
                    <a:pt x="1684" y="532"/>
                  </a:moveTo>
                  <a:cubicBezTo>
                    <a:pt x="1676" y="532"/>
                    <a:pt x="1676" y="532"/>
                    <a:pt x="1676" y="532"/>
                  </a:cubicBezTo>
                  <a:cubicBezTo>
                    <a:pt x="1676" y="520"/>
                    <a:pt x="1676" y="520"/>
                    <a:pt x="1676" y="520"/>
                  </a:cubicBezTo>
                  <a:cubicBezTo>
                    <a:pt x="1684" y="520"/>
                    <a:pt x="1684" y="520"/>
                    <a:pt x="1684" y="520"/>
                  </a:cubicBezTo>
                  <a:lnTo>
                    <a:pt x="1684" y="532"/>
                  </a:lnTo>
                  <a:close/>
                  <a:moveTo>
                    <a:pt x="1684" y="507"/>
                  </a:moveTo>
                  <a:cubicBezTo>
                    <a:pt x="1676" y="507"/>
                    <a:pt x="1676" y="507"/>
                    <a:pt x="1676" y="507"/>
                  </a:cubicBezTo>
                  <a:cubicBezTo>
                    <a:pt x="1676" y="496"/>
                    <a:pt x="1676" y="496"/>
                    <a:pt x="1676" y="496"/>
                  </a:cubicBezTo>
                  <a:cubicBezTo>
                    <a:pt x="1684" y="496"/>
                    <a:pt x="1684" y="496"/>
                    <a:pt x="1684" y="496"/>
                  </a:cubicBezTo>
                  <a:lnTo>
                    <a:pt x="1684" y="507"/>
                  </a:lnTo>
                  <a:close/>
                  <a:moveTo>
                    <a:pt x="1684" y="483"/>
                  </a:moveTo>
                  <a:cubicBezTo>
                    <a:pt x="1676" y="483"/>
                    <a:pt x="1676" y="483"/>
                    <a:pt x="1676" y="483"/>
                  </a:cubicBezTo>
                  <a:cubicBezTo>
                    <a:pt x="1676" y="471"/>
                    <a:pt x="1676" y="471"/>
                    <a:pt x="1676" y="471"/>
                  </a:cubicBezTo>
                  <a:cubicBezTo>
                    <a:pt x="1684" y="471"/>
                    <a:pt x="1684" y="471"/>
                    <a:pt x="1684" y="471"/>
                  </a:cubicBezTo>
                  <a:lnTo>
                    <a:pt x="1684" y="483"/>
                  </a:lnTo>
                  <a:close/>
                  <a:moveTo>
                    <a:pt x="1684" y="458"/>
                  </a:moveTo>
                  <a:cubicBezTo>
                    <a:pt x="1676" y="458"/>
                    <a:pt x="1676" y="458"/>
                    <a:pt x="1676" y="458"/>
                  </a:cubicBezTo>
                  <a:cubicBezTo>
                    <a:pt x="1676" y="447"/>
                    <a:pt x="1676" y="447"/>
                    <a:pt x="1676" y="447"/>
                  </a:cubicBezTo>
                  <a:cubicBezTo>
                    <a:pt x="1684" y="447"/>
                    <a:pt x="1684" y="447"/>
                    <a:pt x="1684" y="447"/>
                  </a:cubicBezTo>
                  <a:lnTo>
                    <a:pt x="1684" y="458"/>
                  </a:lnTo>
                  <a:close/>
                  <a:moveTo>
                    <a:pt x="1684" y="434"/>
                  </a:moveTo>
                  <a:cubicBezTo>
                    <a:pt x="1676" y="434"/>
                    <a:pt x="1676" y="434"/>
                    <a:pt x="1676" y="434"/>
                  </a:cubicBezTo>
                  <a:cubicBezTo>
                    <a:pt x="1676" y="422"/>
                    <a:pt x="1676" y="422"/>
                    <a:pt x="1676" y="422"/>
                  </a:cubicBezTo>
                  <a:cubicBezTo>
                    <a:pt x="1684" y="422"/>
                    <a:pt x="1684" y="422"/>
                    <a:pt x="1684" y="422"/>
                  </a:cubicBezTo>
                  <a:lnTo>
                    <a:pt x="1684" y="434"/>
                  </a:lnTo>
                  <a:close/>
                  <a:moveTo>
                    <a:pt x="1684" y="384"/>
                  </a:moveTo>
                  <a:cubicBezTo>
                    <a:pt x="1676" y="384"/>
                    <a:pt x="1676" y="384"/>
                    <a:pt x="1676" y="384"/>
                  </a:cubicBezTo>
                  <a:cubicBezTo>
                    <a:pt x="1676" y="373"/>
                    <a:pt x="1676" y="373"/>
                    <a:pt x="1676" y="373"/>
                  </a:cubicBezTo>
                  <a:cubicBezTo>
                    <a:pt x="1684" y="373"/>
                    <a:pt x="1684" y="373"/>
                    <a:pt x="1684" y="373"/>
                  </a:cubicBezTo>
                  <a:lnTo>
                    <a:pt x="1684" y="384"/>
                  </a:lnTo>
                  <a:close/>
                  <a:moveTo>
                    <a:pt x="1684" y="360"/>
                  </a:moveTo>
                  <a:cubicBezTo>
                    <a:pt x="1676" y="360"/>
                    <a:pt x="1676" y="360"/>
                    <a:pt x="1676" y="360"/>
                  </a:cubicBezTo>
                  <a:cubicBezTo>
                    <a:pt x="1676" y="348"/>
                    <a:pt x="1676" y="348"/>
                    <a:pt x="1676" y="348"/>
                  </a:cubicBezTo>
                  <a:cubicBezTo>
                    <a:pt x="1684" y="348"/>
                    <a:pt x="1684" y="348"/>
                    <a:pt x="1684" y="348"/>
                  </a:cubicBezTo>
                  <a:lnTo>
                    <a:pt x="1684" y="360"/>
                  </a:lnTo>
                  <a:close/>
                  <a:moveTo>
                    <a:pt x="1684" y="335"/>
                  </a:moveTo>
                  <a:cubicBezTo>
                    <a:pt x="1676" y="335"/>
                    <a:pt x="1676" y="335"/>
                    <a:pt x="1676" y="335"/>
                  </a:cubicBezTo>
                  <a:cubicBezTo>
                    <a:pt x="1676" y="324"/>
                    <a:pt x="1676" y="324"/>
                    <a:pt x="1676" y="324"/>
                  </a:cubicBezTo>
                  <a:cubicBezTo>
                    <a:pt x="1684" y="324"/>
                    <a:pt x="1684" y="324"/>
                    <a:pt x="1684" y="324"/>
                  </a:cubicBezTo>
                  <a:lnTo>
                    <a:pt x="1684" y="335"/>
                  </a:lnTo>
                  <a:close/>
                  <a:moveTo>
                    <a:pt x="1684" y="311"/>
                  </a:moveTo>
                  <a:cubicBezTo>
                    <a:pt x="1676" y="311"/>
                    <a:pt x="1676" y="311"/>
                    <a:pt x="1676" y="311"/>
                  </a:cubicBezTo>
                  <a:cubicBezTo>
                    <a:pt x="1676" y="299"/>
                    <a:pt x="1676" y="299"/>
                    <a:pt x="1676" y="299"/>
                  </a:cubicBezTo>
                  <a:cubicBezTo>
                    <a:pt x="1684" y="299"/>
                    <a:pt x="1684" y="299"/>
                    <a:pt x="1684" y="299"/>
                  </a:cubicBezTo>
                  <a:lnTo>
                    <a:pt x="1684" y="311"/>
                  </a:lnTo>
                  <a:close/>
                  <a:moveTo>
                    <a:pt x="1684" y="286"/>
                  </a:moveTo>
                  <a:cubicBezTo>
                    <a:pt x="1676" y="286"/>
                    <a:pt x="1676" y="286"/>
                    <a:pt x="1676" y="286"/>
                  </a:cubicBezTo>
                  <a:cubicBezTo>
                    <a:pt x="1676" y="275"/>
                    <a:pt x="1676" y="275"/>
                    <a:pt x="1676" y="275"/>
                  </a:cubicBezTo>
                  <a:cubicBezTo>
                    <a:pt x="1684" y="275"/>
                    <a:pt x="1684" y="275"/>
                    <a:pt x="1684" y="275"/>
                  </a:cubicBezTo>
                  <a:lnTo>
                    <a:pt x="1684" y="286"/>
                  </a:lnTo>
                  <a:close/>
                  <a:moveTo>
                    <a:pt x="1684" y="262"/>
                  </a:moveTo>
                  <a:cubicBezTo>
                    <a:pt x="1676" y="262"/>
                    <a:pt x="1676" y="262"/>
                    <a:pt x="1676" y="262"/>
                  </a:cubicBezTo>
                  <a:cubicBezTo>
                    <a:pt x="1676" y="250"/>
                    <a:pt x="1676" y="250"/>
                    <a:pt x="1676" y="250"/>
                  </a:cubicBezTo>
                  <a:cubicBezTo>
                    <a:pt x="1684" y="250"/>
                    <a:pt x="1684" y="250"/>
                    <a:pt x="1684" y="250"/>
                  </a:cubicBezTo>
                  <a:lnTo>
                    <a:pt x="1684" y="262"/>
                  </a:lnTo>
                  <a:close/>
                  <a:moveTo>
                    <a:pt x="1684" y="237"/>
                  </a:moveTo>
                  <a:cubicBezTo>
                    <a:pt x="1676" y="237"/>
                    <a:pt x="1676" y="237"/>
                    <a:pt x="1676" y="237"/>
                  </a:cubicBezTo>
                  <a:cubicBezTo>
                    <a:pt x="1676" y="226"/>
                    <a:pt x="1676" y="226"/>
                    <a:pt x="1676" y="226"/>
                  </a:cubicBezTo>
                  <a:cubicBezTo>
                    <a:pt x="1684" y="226"/>
                    <a:pt x="1684" y="226"/>
                    <a:pt x="1684" y="226"/>
                  </a:cubicBezTo>
                  <a:lnTo>
                    <a:pt x="1684" y="237"/>
                  </a:lnTo>
                  <a:close/>
                  <a:moveTo>
                    <a:pt x="1684" y="212"/>
                  </a:moveTo>
                  <a:cubicBezTo>
                    <a:pt x="1676" y="212"/>
                    <a:pt x="1676" y="212"/>
                    <a:pt x="1676" y="212"/>
                  </a:cubicBezTo>
                  <a:cubicBezTo>
                    <a:pt x="1676" y="201"/>
                    <a:pt x="1676" y="201"/>
                    <a:pt x="1676" y="201"/>
                  </a:cubicBezTo>
                  <a:cubicBezTo>
                    <a:pt x="1684" y="201"/>
                    <a:pt x="1684" y="201"/>
                    <a:pt x="1684" y="201"/>
                  </a:cubicBezTo>
                  <a:lnTo>
                    <a:pt x="1684" y="212"/>
                  </a:lnTo>
                  <a:close/>
                  <a:moveTo>
                    <a:pt x="1787" y="286"/>
                  </a:moveTo>
                  <a:cubicBezTo>
                    <a:pt x="1793" y="286"/>
                    <a:pt x="1793" y="286"/>
                    <a:pt x="1793" y="286"/>
                  </a:cubicBezTo>
                  <a:cubicBezTo>
                    <a:pt x="1793" y="293"/>
                    <a:pt x="1793" y="293"/>
                    <a:pt x="1793" y="293"/>
                  </a:cubicBezTo>
                  <a:cubicBezTo>
                    <a:pt x="1787" y="293"/>
                    <a:pt x="1787" y="293"/>
                    <a:pt x="1787" y="293"/>
                  </a:cubicBezTo>
                  <a:lnTo>
                    <a:pt x="1787" y="286"/>
                  </a:lnTo>
                  <a:close/>
                  <a:moveTo>
                    <a:pt x="1787" y="298"/>
                  </a:moveTo>
                  <a:cubicBezTo>
                    <a:pt x="1793" y="298"/>
                    <a:pt x="1793" y="298"/>
                    <a:pt x="1793" y="298"/>
                  </a:cubicBezTo>
                  <a:cubicBezTo>
                    <a:pt x="1793" y="305"/>
                    <a:pt x="1793" y="305"/>
                    <a:pt x="1793" y="305"/>
                  </a:cubicBezTo>
                  <a:cubicBezTo>
                    <a:pt x="1787" y="305"/>
                    <a:pt x="1787" y="305"/>
                    <a:pt x="1787" y="305"/>
                  </a:cubicBezTo>
                  <a:lnTo>
                    <a:pt x="1787" y="298"/>
                  </a:lnTo>
                  <a:close/>
                  <a:moveTo>
                    <a:pt x="1787" y="310"/>
                  </a:moveTo>
                  <a:cubicBezTo>
                    <a:pt x="1793" y="310"/>
                    <a:pt x="1793" y="310"/>
                    <a:pt x="1793" y="310"/>
                  </a:cubicBezTo>
                  <a:cubicBezTo>
                    <a:pt x="1793" y="317"/>
                    <a:pt x="1793" y="317"/>
                    <a:pt x="1793" y="317"/>
                  </a:cubicBezTo>
                  <a:cubicBezTo>
                    <a:pt x="1787" y="317"/>
                    <a:pt x="1787" y="317"/>
                    <a:pt x="1787" y="317"/>
                  </a:cubicBezTo>
                  <a:lnTo>
                    <a:pt x="1787" y="310"/>
                  </a:lnTo>
                  <a:close/>
                  <a:moveTo>
                    <a:pt x="1787" y="330"/>
                  </a:moveTo>
                  <a:cubicBezTo>
                    <a:pt x="1793" y="330"/>
                    <a:pt x="1793" y="330"/>
                    <a:pt x="1793" y="330"/>
                  </a:cubicBezTo>
                  <a:cubicBezTo>
                    <a:pt x="1793" y="337"/>
                    <a:pt x="1793" y="337"/>
                    <a:pt x="1793" y="337"/>
                  </a:cubicBezTo>
                  <a:cubicBezTo>
                    <a:pt x="1787" y="337"/>
                    <a:pt x="1787" y="337"/>
                    <a:pt x="1787" y="337"/>
                  </a:cubicBezTo>
                  <a:lnTo>
                    <a:pt x="1787" y="330"/>
                  </a:lnTo>
                  <a:close/>
                  <a:moveTo>
                    <a:pt x="1787" y="342"/>
                  </a:moveTo>
                  <a:cubicBezTo>
                    <a:pt x="1793" y="342"/>
                    <a:pt x="1793" y="342"/>
                    <a:pt x="1793" y="342"/>
                  </a:cubicBezTo>
                  <a:cubicBezTo>
                    <a:pt x="1793" y="348"/>
                    <a:pt x="1793" y="348"/>
                    <a:pt x="1793" y="348"/>
                  </a:cubicBezTo>
                  <a:cubicBezTo>
                    <a:pt x="1787" y="348"/>
                    <a:pt x="1787" y="348"/>
                    <a:pt x="1787" y="348"/>
                  </a:cubicBezTo>
                  <a:lnTo>
                    <a:pt x="1787" y="342"/>
                  </a:lnTo>
                  <a:close/>
                  <a:moveTo>
                    <a:pt x="1787" y="354"/>
                  </a:moveTo>
                  <a:cubicBezTo>
                    <a:pt x="1793" y="354"/>
                    <a:pt x="1793" y="354"/>
                    <a:pt x="1793" y="354"/>
                  </a:cubicBezTo>
                  <a:cubicBezTo>
                    <a:pt x="1793" y="360"/>
                    <a:pt x="1793" y="360"/>
                    <a:pt x="1793" y="360"/>
                  </a:cubicBezTo>
                  <a:cubicBezTo>
                    <a:pt x="1787" y="360"/>
                    <a:pt x="1787" y="360"/>
                    <a:pt x="1787" y="360"/>
                  </a:cubicBezTo>
                  <a:lnTo>
                    <a:pt x="1787" y="354"/>
                  </a:lnTo>
                  <a:close/>
                  <a:moveTo>
                    <a:pt x="1787" y="374"/>
                  </a:moveTo>
                  <a:cubicBezTo>
                    <a:pt x="1793" y="374"/>
                    <a:pt x="1793" y="374"/>
                    <a:pt x="1793" y="374"/>
                  </a:cubicBezTo>
                  <a:cubicBezTo>
                    <a:pt x="1793" y="380"/>
                    <a:pt x="1793" y="380"/>
                    <a:pt x="1793" y="380"/>
                  </a:cubicBezTo>
                  <a:cubicBezTo>
                    <a:pt x="1787" y="380"/>
                    <a:pt x="1787" y="380"/>
                    <a:pt x="1787" y="380"/>
                  </a:cubicBezTo>
                  <a:lnTo>
                    <a:pt x="1787" y="374"/>
                  </a:lnTo>
                  <a:close/>
                  <a:moveTo>
                    <a:pt x="1787" y="386"/>
                  </a:moveTo>
                  <a:cubicBezTo>
                    <a:pt x="1793" y="386"/>
                    <a:pt x="1793" y="386"/>
                    <a:pt x="1793" y="386"/>
                  </a:cubicBezTo>
                  <a:cubicBezTo>
                    <a:pt x="1793" y="392"/>
                    <a:pt x="1793" y="392"/>
                    <a:pt x="1793" y="392"/>
                  </a:cubicBezTo>
                  <a:cubicBezTo>
                    <a:pt x="1787" y="392"/>
                    <a:pt x="1787" y="392"/>
                    <a:pt x="1787" y="392"/>
                  </a:cubicBezTo>
                  <a:lnTo>
                    <a:pt x="1787" y="386"/>
                  </a:lnTo>
                  <a:close/>
                  <a:moveTo>
                    <a:pt x="1787" y="397"/>
                  </a:moveTo>
                  <a:cubicBezTo>
                    <a:pt x="1793" y="397"/>
                    <a:pt x="1793" y="397"/>
                    <a:pt x="1793" y="397"/>
                  </a:cubicBezTo>
                  <a:cubicBezTo>
                    <a:pt x="1793" y="404"/>
                    <a:pt x="1793" y="404"/>
                    <a:pt x="1793" y="404"/>
                  </a:cubicBezTo>
                  <a:cubicBezTo>
                    <a:pt x="1787" y="404"/>
                    <a:pt x="1787" y="404"/>
                    <a:pt x="1787" y="404"/>
                  </a:cubicBezTo>
                  <a:lnTo>
                    <a:pt x="1787" y="397"/>
                  </a:lnTo>
                  <a:close/>
                  <a:moveTo>
                    <a:pt x="1787" y="418"/>
                  </a:moveTo>
                  <a:cubicBezTo>
                    <a:pt x="1793" y="418"/>
                    <a:pt x="1793" y="418"/>
                    <a:pt x="1793" y="418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787" y="424"/>
                    <a:pt x="1787" y="424"/>
                    <a:pt x="1787" y="424"/>
                  </a:cubicBezTo>
                  <a:lnTo>
                    <a:pt x="1787" y="418"/>
                  </a:lnTo>
                  <a:close/>
                  <a:moveTo>
                    <a:pt x="1787" y="429"/>
                  </a:moveTo>
                  <a:cubicBezTo>
                    <a:pt x="1793" y="429"/>
                    <a:pt x="1793" y="429"/>
                    <a:pt x="1793" y="429"/>
                  </a:cubicBezTo>
                  <a:cubicBezTo>
                    <a:pt x="1793" y="436"/>
                    <a:pt x="1793" y="436"/>
                    <a:pt x="1793" y="436"/>
                  </a:cubicBezTo>
                  <a:cubicBezTo>
                    <a:pt x="1787" y="436"/>
                    <a:pt x="1787" y="436"/>
                    <a:pt x="1787" y="436"/>
                  </a:cubicBezTo>
                  <a:lnTo>
                    <a:pt x="1787" y="429"/>
                  </a:lnTo>
                  <a:close/>
                  <a:moveTo>
                    <a:pt x="1787" y="441"/>
                  </a:moveTo>
                  <a:cubicBezTo>
                    <a:pt x="1793" y="441"/>
                    <a:pt x="1793" y="441"/>
                    <a:pt x="1793" y="441"/>
                  </a:cubicBezTo>
                  <a:cubicBezTo>
                    <a:pt x="1793" y="448"/>
                    <a:pt x="1793" y="448"/>
                    <a:pt x="1793" y="448"/>
                  </a:cubicBezTo>
                  <a:cubicBezTo>
                    <a:pt x="1787" y="448"/>
                    <a:pt x="1787" y="448"/>
                    <a:pt x="1787" y="448"/>
                  </a:cubicBezTo>
                  <a:lnTo>
                    <a:pt x="1787" y="441"/>
                  </a:lnTo>
                  <a:close/>
                  <a:moveTo>
                    <a:pt x="1787" y="461"/>
                  </a:moveTo>
                  <a:cubicBezTo>
                    <a:pt x="1793" y="461"/>
                    <a:pt x="1793" y="461"/>
                    <a:pt x="1793" y="461"/>
                  </a:cubicBezTo>
                  <a:cubicBezTo>
                    <a:pt x="1793" y="468"/>
                    <a:pt x="1793" y="468"/>
                    <a:pt x="1793" y="468"/>
                  </a:cubicBezTo>
                  <a:cubicBezTo>
                    <a:pt x="1787" y="468"/>
                    <a:pt x="1787" y="468"/>
                    <a:pt x="1787" y="468"/>
                  </a:cubicBezTo>
                  <a:lnTo>
                    <a:pt x="1787" y="461"/>
                  </a:lnTo>
                  <a:close/>
                  <a:moveTo>
                    <a:pt x="1787" y="473"/>
                  </a:moveTo>
                  <a:cubicBezTo>
                    <a:pt x="1793" y="473"/>
                    <a:pt x="1793" y="473"/>
                    <a:pt x="1793" y="473"/>
                  </a:cubicBezTo>
                  <a:cubicBezTo>
                    <a:pt x="1793" y="479"/>
                    <a:pt x="1793" y="479"/>
                    <a:pt x="1793" y="479"/>
                  </a:cubicBezTo>
                  <a:cubicBezTo>
                    <a:pt x="1787" y="479"/>
                    <a:pt x="1787" y="479"/>
                    <a:pt x="1787" y="479"/>
                  </a:cubicBezTo>
                  <a:lnTo>
                    <a:pt x="1787" y="473"/>
                  </a:lnTo>
                  <a:close/>
                  <a:moveTo>
                    <a:pt x="1787" y="485"/>
                  </a:moveTo>
                  <a:cubicBezTo>
                    <a:pt x="1793" y="485"/>
                    <a:pt x="1793" y="485"/>
                    <a:pt x="1793" y="485"/>
                  </a:cubicBezTo>
                  <a:cubicBezTo>
                    <a:pt x="1793" y="491"/>
                    <a:pt x="1793" y="491"/>
                    <a:pt x="1793" y="491"/>
                  </a:cubicBezTo>
                  <a:cubicBezTo>
                    <a:pt x="1787" y="491"/>
                    <a:pt x="1787" y="491"/>
                    <a:pt x="1787" y="491"/>
                  </a:cubicBezTo>
                  <a:lnTo>
                    <a:pt x="1787" y="485"/>
                  </a:lnTo>
                  <a:close/>
                  <a:moveTo>
                    <a:pt x="1787" y="505"/>
                  </a:moveTo>
                  <a:cubicBezTo>
                    <a:pt x="1793" y="505"/>
                    <a:pt x="1793" y="505"/>
                    <a:pt x="1793" y="505"/>
                  </a:cubicBezTo>
                  <a:cubicBezTo>
                    <a:pt x="1793" y="511"/>
                    <a:pt x="1793" y="511"/>
                    <a:pt x="1793" y="511"/>
                  </a:cubicBezTo>
                  <a:cubicBezTo>
                    <a:pt x="1787" y="511"/>
                    <a:pt x="1787" y="511"/>
                    <a:pt x="1787" y="511"/>
                  </a:cubicBezTo>
                  <a:lnTo>
                    <a:pt x="1787" y="505"/>
                  </a:lnTo>
                  <a:close/>
                  <a:moveTo>
                    <a:pt x="1787" y="517"/>
                  </a:moveTo>
                  <a:cubicBezTo>
                    <a:pt x="1793" y="517"/>
                    <a:pt x="1793" y="517"/>
                    <a:pt x="1793" y="517"/>
                  </a:cubicBezTo>
                  <a:cubicBezTo>
                    <a:pt x="1793" y="523"/>
                    <a:pt x="1793" y="523"/>
                    <a:pt x="1793" y="523"/>
                  </a:cubicBezTo>
                  <a:cubicBezTo>
                    <a:pt x="1787" y="523"/>
                    <a:pt x="1787" y="523"/>
                    <a:pt x="1787" y="523"/>
                  </a:cubicBezTo>
                  <a:lnTo>
                    <a:pt x="1787" y="517"/>
                  </a:lnTo>
                  <a:close/>
                  <a:moveTo>
                    <a:pt x="1787" y="528"/>
                  </a:moveTo>
                  <a:cubicBezTo>
                    <a:pt x="1793" y="528"/>
                    <a:pt x="1793" y="528"/>
                    <a:pt x="1793" y="528"/>
                  </a:cubicBezTo>
                  <a:cubicBezTo>
                    <a:pt x="1793" y="535"/>
                    <a:pt x="1793" y="535"/>
                    <a:pt x="1793" y="535"/>
                  </a:cubicBezTo>
                  <a:cubicBezTo>
                    <a:pt x="1787" y="535"/>
                    <a:pt x="1787" y="535"/>
                    <a:pt x="1787" y="535"/>
                  </a:cubicBezTo>
                  <a:lnTo>
                    <a:pt x="1787" y="528"/>
                  </a:lnTo>
                  <a:close/>
                  <a:moveTo>
                    <a:pt x="1757" y="286"/>
                  </a:moveTo>
                  <a:cubicBezTo>
                    <a:pt x="1763" y="286"/>
                    <a:pt x="1763" y="286"/>
                    <a:pt x="1763" y="286"/>
                  </a:cubicBezTo>
                  <a:cubicBezTo>
                    <a:pt x="1763" y="293"/>
                    <a:pt x="1763" y="293"/>
                    <a:pt x="1763" y="293"/>
                  </a:cubicBezTo>
                  <a:cubicBezTo>
                    <a:pt x="1757" y="293"/>
                    <a:pt x="1757" y="293"/>
                    <a:pt x="1757" y="293"/>
                  </a:cubicBezTo>
                  <a:lnTo>
                    <a:pt x="1757" y="286"/>
                  </a:lnTo>
                  <a:close/>
                  <a:moveTo>
                    <a:pt x="1757" y="298"/>
                  </a:moveTo>
                  <a:cubicBezTo>
                    <a:pt x="1763" y="298"/>
                    <a:pt x="1763" y="298"/>
                    <a:pt x="1763" y="298"/>
                  </a:cubicBezTo>
                  <a:cubicBezTo>
                    <a:pt x="1763" y="305"/>
                    <a:pt x="1763" y="305"/>
                    <a:pt x="1763" y="305"/>
                  </a:cubicBezTo>
                  <a:cubicBezTo>
                    <a:pt x="1757" y="305"/>
                    <a:pt x="1757" y="305"/>
                    <a:pt x="1757" y="305"/>
                  </a:cubicBezTo>
                  <a:lnTo>
                    <a:pt x="1757" y="298"/>
                  </a:lnTo>
                  <a:close/>
                  <a:moveTo>
                    <a:pt x="1757" y="310"/>
                  </a:moveTo>
                  <a:cubicBezTo>
                    <a:pt x="1763" y="310"/>
                    <a:pt x="1763" y="310"/>
                    <a:pt x="1763" y="310"/>
                  </a:cubicBezTo>
                  <a:cubicBezTo>
                    <a:pt x="1763" y="317"/>
                    <a:pt x="1763" y="317"/>
                    <a:pt x="1763" y="317"/>
                  </a:cubicBezTo>
                  <a:cubicBezTo>
                    <a:pt x="1757" y="317"/>
                    <a:pt x="1757" y="317"/>
                    <a:pt x="1757" y="317"/>
                  </a:cubicBezTo>
                  <a:lnTo>
                    <a:pt x="1757" y="310"/>
                  </a:lnTo>
                  <a:close/>
                  <a:moveTo>
                    <a:pt x="1757" y="330"/>
                  </a:moveTo>
                  <a:cubicBezTo>
                    <a:pt x="1763" y="330"/>
                    <a:pt x="1763" y="330"/>
                    <a:pt x="1763" y="330"/>
                  </a:cubicBezTo>
                  <a:cubicBezTo>
                    <a:pt x="1763" y="337"/>
                    <a:pt x="1763" y="337"/>
                    <a:pt x="1763" y="337"/>
                  </a:cubicBezTo>
                  <a:cubicBezTo>
                    <a:pt x="1757" y="337"/>
                    <a:pt x="1757" y="337"/>
                    <a:pt x="1757" y="337"/>
                  </a:cubicBezTo>
                  <a:lnTo>
                    <a:pt x="1757" y="330"/>
                  </a:lnTo>
                  <a:close/>
                  <a:moveTo>
                    <a:pt x="1757" y="342"/>
                  </a:moveTo>
                  <a:cubicBezTo>
                    <a:pt x="1763" y="342"/>
                    <a:pt x="1763" y="342"/>
                    <a:pt x="1763" y="342"/>
                  </a:cubicBezTo>
                  <a:cubicBezTo>
                    <a:pt x="1763" y="348"/>
                    <a:pt x="1763" y="348"/>
                    <a:pt x="1763" y="348"/>
                  </a:cubicBezTo>
                  <a:cubicBezTo>
                    <a:pt x="1757" y="348"/>
                    <a:pt x="1757" y="348"/>
                    <a:pt x="1757" y="348"/>
                  </a:cubicBezTo>
                  <a:lnTo>
                    <a:pt x="1757" y="342"/>
                  </a:lnTo>
                  <a:close/>
                  <a:moveTo>
                    <a:pt x="1757" y="354"/>
                  </a:moveTo>
                  <a:cubicBezTo>
                    <a:pt x="1763" y="354"/>
                    <a:pt x="1763" y="354"/>
                    <a:pt x="1763" y="354"/>
                  </a:cubicBezTo>
                  <a:cubicBezTo>
                    <a:pt x="1763" y="360"/>
                    <a:pt x="1763" y="360"/>
                    <a:pt x="1763" y="360"/>
                  </a:cubicBezTo>
                  <a:cubicBezTo>
                    <a:pt x="1757" y="360"/>
                    <a:pt x="1757" y="360"/>
                    <a:pt x="1757" y="360"/>
                  </a:cubicBezTo>
                  <a:lnTo>
                    <a:pt x="1757" y="354"/>
                  </a:lnTo>
                  <a:close/>
                  <a:moveTo>
                    <a:pt x="1757" y="374"/>
                  </a:moveTo>
                  <a:cubicBezTo>
                    <a:pt x="1763" y="374"/>
                    <a:pt x="1763" y="374"/>
                    <a:pt x="1763" y="374"/>
                  </a:cubicBezTo>
                  <a:cubicBezTo>
                    <a:pt x="1763" y="380"/>
                    <a:pt x="1763" y="380"/>
                    <a:pt x="1763" y="380"/>
                  </a:cubicBezTo>
                  <a:cubicBezTo>
                    <a:pt x="1757" y="380"/>
                    <a:pt x="1757" y="380"/>
                    <a:pt x="1757" y="380"/>
                  </a:cubicBezTo>
                  <a:lnTo>
                    <a:pt x="1757" y="374"/>
                  </a:lnTo>
                  <a:close/>
                  <a:moveTo>
                    <a:pt x="1757" y="386"/>
                  </a:moveTo>
                  <a:cubicBezTo>
                    <a:pt x="1763" y="386"/>
                    <a:pt x="1763" y="386"/>
                    <a:pt x="1763" y="386"/>
                  </a:cubicBezTo>
                  <a:cubicBezTo>
                    <a:pt x="1763" y="392"/>
                    <a:pt x="1763" y="392"/>
                    <a:pt x="1763" y="392"/>
                  </a:cubicBezTo>
                  <a:cubicBezTo>
                    <a:pt x="1757" y="392"/>
                    <a:pt x="1757" y="392"/>
                    <a:pt x="1757" y="392"/>
                  </a:cubicBezTo>
                  <a:lnTo>
                    <a:pt x="1757" y="386"/>
                  </a:lnTo>
                  <a:close/>
                  <a:moveTo>
                    <a:pt x="1757" y="397"/>
                  </a:moveTo>
                  <a:cubicBezTo>
                    <a:pt x="1763" y="397"/>
                    <a:pt x="1763" y="397"/>
                    <a:pt x="1763" y="397"/>
                  </a:cubicBezTo>
                  <a:cubicBezTo>
                    <a:pt x="1763" y="404"/>
                    <a:pt x="1763" y="404"/>
                    <a:pt x="1763" y="404"/>
                  </a:cubicBezTo>
                  <a:cubicBezTo>
                    <a:pt x="1757" y="404"/>
                    <a:pt x="1757" y="404"/>
                    <a:pt x="1757" y="404"/>
                  </a:cubicBezTo>
                  <a:lnTo>
                    <a:pt x="1757" y="397"/>
                  </a:lnTo>
                  <a:close/>
                  <a:moveTo>
                    <a:pt x="1757" y="418"/>
                  </a:moveTo>
                  <a:cubicBezTo>
                    <a:pt x="1763" y="418"/>
                    <a:pt x="1763" y="418"/>
                    <a:pt x="1763" y="418"/>
                  </a:cubicBezTo>
                  <a:cubicBezTo>
                    <a:pt x="1763" y="424"/>
                    <a:pt x="1763" y="424"/>
                    <a:pt x="1763" y="424"/>
                  </a:cubicBezTo>
                  <a:cubicBezTo>
                    <a:pt x="1757" y="424"/>
                    <a:pt x="1757" y="424"/>
                    <a:pt x="1757" y="424"/>
                  </a:cubicBezTo>
                  <a:lnTo>
                    <a:pt x="1757" y="418"/>
                  </a:lnTo>
                  <a:close/>
                  <a:moveTo>
                    <a:pt x="1757" y="429"/>
                  </a:moveTo>
                  <a:cubicBezTo>
                    <a:pt x="1763" y="429"/>
                    <a:pt x="1763" y="429"/>
                    <a:pt x="1763" y="429"/>
                  </a:cubicBezTo>
                  <a:cubicBezTo>
                    <a:pt x="1763" y="436"/>
                    <a:pt x="1763" y="436"/>
                    <a:pt x="1763" y="436"/>
                  </a:cubicBezTo>
                  <a:cubicBezTo>
                    <a:pt x="1757" y="436"/>
                    <a:pt x="1757" y="436"/>
                    <a:pt x="1757" y="436"/>
                  </a:cubicBezTo>
                  <a:lnTo>
                    <a:pt x="1757" y="429"/>
                  </a:lnTo>
                  <a:close/>
                  <a:moveTo>
                    <a:pt x="1757" y="441"/>
                  </a:moveTo>
                  <a:cubicBezTo>
                    <a:pt x="1763" y="441"/>
                    <a:pt x="1763" y="441"/>
                    <a:pt x="1763" y="441"/>
                  </a:cubicBezTo>
                  <a:cubicBezTo>
                    <a:pt x="1763" y="448"/>
                    <a:pt x="1763" y="448"/>
                    <a:pt x="1763" y="448"/>
                  </a:cubicBezTo>
                  <a:cubicBezTo>
                    <a:pt x="1757" y="448"/>
                    <a:pt x="1757" y="448"/>
                    <a:pt x="1757" y="448"/>
                  </a:cubicBezTo>
                  <a:lnTo>
                    <a:pt x="1757" y="441"/>
                  </a:lnTo>
                  <a:close/>
                  <a:moveTo>
                    <a:pt x="1757" y="461"/>
                  </a:moveTo>
                  <a:cubicBezTo>
                    <a:pt x="1763" y="461"/>
                    <a:pt x="1763" y="461"/>
                    <a:pt x="1763" y="461"/>
                  </a:cubicBezTo>
                  <a:cubicBezTo>
                    <a:pt x="1763" y="468"/>
                    <a:pt x="1763" y="468"/>
                    <a:pt x="1763" y="468"/>
                  </a:cubicBezTo>
                  <a:cubicBezTo>
                    <a:pt x="1757" y="468"/>
                    <a:pt x="1757" y="468"/>
                    <a:pt x="1757" y="468"/>
                  </a:cubicBezTo>
                  <a:lnTo>
                    <a:pt x="1757" y="461"/>
                  </a:lnTo>
                  <a:close/>
                  <a:moveTo>
                    <a:pt x="1757" y="473"/>
                  </a:moveTo>
                  <a:cubicBezTo>
                    <a:pt x="1763" y="473"/>
                    <a:pt x="1763" y="473"/>
                    <a:pt x="1763" y="473"/>
                  </a:cubicBezTo>
                  <a:cubicBezTo>
                    <a:pt x="1763" y="479"/>
                    <a:pt x="1763" y="479"/>
                    <a:pt x="1763" y="479"/>
                  </a:cubicBezTo>
                  <a:cubicBezTo>
                    <a:pt x="1757" y="479"/>
                    <a:pt x="1757" y="479"/>
                    <a:pt x="1757" y="479"/>
                  </a:cubicBezTo>
                  <a:lnTo>
                    <a:pt x="1757" y="473"/>
                  </a:lnTo>
                  <a:close/>
                  <a:moveTo>
                    <a:pt x="1757" y="485"/>
                  </a:moveTo>
                  <a:cubicBezTo>
                    <a:pt x="1763" y="485"/>
                    <a:pt x="1763" y="485"/>
                    <a:pt x="1763" y="485"/>
                  </a:cubicBezTo>
                  <a:cubicBezTo>
                    <a:pt x="1763" y="491"/>
                    <a:pt x="1763" y="491"/>
                    <a:pt x="1763" y="491"/>
                  </a:cubicBezTo>
                  <a:cubicBezTo>
                    <a:pt x="1757" y="491"/>
                    <a:pt x="1757" y="491"/>
                    <a:pt x="1757" y="491"/>
                  </a:cubicBezTo>
                  <a:lnTo>
                    <a:pt x="1757" y="485"/>
                  </a:lnTo>
                  <a:close/>
                  <a:moveTo>
                    <a:pt x="1757" y="505"/>
                  </a:moveTo>
                  <a:cubicBezTo>
                    <a:pt x="1763" y="505"/>
                    <a:pt x="1763" y="505"/>
                    <a:pt x="1763" y="505"/>
                  </a:cubicBezTo>
                  <a:cubicBezTo>
                    <a:pt x="1763" y="511"/>
                    <a:pt x="1763" y="511"/>
                    <a:pt x="1763" y="511"/>
                  </a:cubicBezTo>
                  <a:cubicBezTo>
                    <a:pt x="1757" y="511"/>
                    <a:pt x="1757" y="511"/>
                    <a:pt x="1757" y="511"/>
                  </a:cubicBezTo>
                  <a:lnTo>
                    <a:pt x="1757" y="505"/>
                  </a:lnTo>
                  <a:close/>
                  <a:moveTo>
                    <a:pt x="1757" y="517"/>
                  </a:moveTo>
                  <a:cubicBezTo>
                    <a:pt x="1763" y="517"/>
                    <a:pt x="1763" y="517"/>
                    <a:pt x="1763" y="517"/>
                  </a:cubicBezTo>
                  <a:cubicBezTo>
                    <a:pt x="1763" y="523"/>
                    <a:pt x="1763" y="523"/>
                    <a:pt x="1763" y="523"/>
                  </a:cubicBezTo>
                  <a:cubicBezTo>
                    <a:pt x="1757" y="523"/>
                    <a:pt x="1757" y="523"/>
                    <a:pt x="1757" y="523"/>
                  </a:cubicBezTo>
                  <a:lnTo>
                    <a:pt x="1757" y="517"/>
                  </a:lnTo>
                  <a:close/>
                  <a:moveTo>
                    <a:pt x="1757" y="528"/>
                  </a:moveTo>
                  <a:cubicBezTo>
                    <a:pt x="1763" y="528"/>
                    <a:pt x="1763" y="528"/>
                    <a:pt x="1763" y="528"/>
                  </a:cubicBezTo>
                  <a:cubicBezTo>
                    <a:pt x="1763" y="535"/>
                    <a:pt x="1763" y="535"/>
                    <a:pt x="1763" y="535"/>
                  </a:cubicBezTo>
                  <a:cubicBezTo>
                    <a:pt x="1757" y="535"/>
                    <a:pt x="1757" y="535"/>
                    <a:pt x="1757" y="535"/>
                  </a:cubicBezTo>
                  <a:lnTo>
                    <a:pt x="1757" y="528"/>
                  </a:lnTo>
                  <a:close/>
                  <a:moveTo>
                    <a:pt x="1763" y="579"/>
                  </a:moveTo>
                  <a:cubicBezTo>
                    <a:pt x="1757" y="579"/>
                    <a:pt x="1757" y="579"/>
                    <a:pt x="1757" y="579"/>
                  </a:cubicBezTo>
                  <a:cubicBezTo>
                    <a:pt x="1757" y="572"/>
                    <a:pt x="1757" y="572"/>
                    <a:pt x="1757" y="572"/>
                  </a:cubicBezTo>
                  <a:cubicBezTo>
                    <a:pt x="1763" y="572"/>
                    <a:pt x="1763" y="572"/>
                    <a:pt x="1763" y="572"/>
                  </a:cubicBezTo>
                  <a:lnTo>
                    <a:pt x="1763" y="579"/>
                  </a:lnTo>
                  <a:close/>
                  <a:moveTo>
                    <a:pt x="1763" y="567"/>
                  </a:moveTo>
                  <a:cubicBezTo>
                    <a:pt x="1757" y="567"/>
                    <a:pt x="1757" y="567"/>
                    <a:pt x="1757" y="567"/>
                  </a:cubicBezTo>
                  <a:cubicBezTo>
                    <a:pt x="1757" y="560"/>
                    <a:pt x="1757" y="560"/>
                    <a:pt x="1757" y="560"/>
                  </a:cubicBezTo>
                  <a:cubicBezTo>
                    <a:pt x="1763" y="560"/>
                    <a:pt x="1763" y="560"/>
                    <a:pt x="1763" y="560"/>
                  </a:cubicBezTo>
                  <a:lnTo>
                    <a:pt x="1763" y="567"/>
                  </a:lnTo>
                  <a:close/>
                  <a:moveTo>
                    <a:pt x="1763" y="555"/>
                  </a:moveTo>
                  <a:cubicBezTo>
                    <a:pt x="1757" y="555"/>
                    <a:pt x="1757" y="555"/>
                    <a:pt x="1757" y="555"/>
                  </a:cubicBezTo>
                  <a:cubicBezTo>
                    <a:pt x="1757" y="549"/>
                    <a:pt x="1757" y="549"/>
                    <a:pt x="1757" y="549"/>
                  </a:cubicBezTo>
                  <a:cubicBezTo>
                    <a:pt x="1763" y="549"/>
                    <a:pt x="1763" y="549"/>
                    <a:pt x="1763" y="549"/>
                  </a:cubicBezTo>
                  <a:lnTo>
                    <a:pt x="1763" y="555"/>
                  </a:lnTo>
                  <a:close/>
                  <a:moveTo>
                    <a:pt x="1779" y="579"/>
                  </a:moveTo>
                  <a:cubicBezTo>
                    <a:pt x="1773" y="579"/>
                    <a:pt x="1773" y="579"/>
                    <a:pt x="1773" y="579"/>
                  </a:cubicBezTo>
                  <a:cubicBezTo>
                    <a:pt x="1773" y="572"/>
                    <a:pt x="1773" y="572"/>
                    <a:pt x="1773" y="572"/>
                  </a:cubicBezTo>
                  <a:cubicBezTo>
                    <a:pt x="1779" y="572"/>
                    <a:pt x="1779" y="572"/>
                    <a:pt x="1779" y="572"/>
                  </a:cubicBezTo>
                  <a:lnTo>
                    <a:pt x="1779" y="579"/>
                  </a:lnTo>
                  <a:close/>
                  <a:moveTo>
                    <a:pt x="1779" y="567"/>
                  </a:moveTo>
                  <a:cubicBezTo>
                    <a:pt x="1773" y="567"/>
                    <a:pt x="1773" y="567"/>
                    <a:pt x="1773" y="567"/>
                  </a:cubicBezTo>
                  <a:cubicBezTo>
                    <a:pt x="1773" y="560"/>
                    <a:pt x="1773" y="560"/>
                    <a:pt x="1773" y="560"/>
                  </a:cubicBezTo>
                  <a:cubicBezTo>
                    <a:pt x="1779" y="560"/>
                    <a:pt x="1779" y="560"/>
                    <a:pt x="1779" y="560"/>
                  </a:cubicBezTo>
                  <a:lnTo>
                    <a:pt x="1779" y="567"/>
                  </a:lnTo>
                  <a:close/>
                  <a:moveTo>
                    <a:pt x="1779" y="555"/>
                  </a:moveTo>
                  <a:cubicBezTo>
                    <a:pt x="1773" y="555"/>
                    <a:pt x="1773" y="555"/>
                    <a:pt x="1773" y="555"/>
                  </a:cubicBezTo>
                  <a:cubicBezTo>
                    <a:pt x="1773" y="549"/>
                    <a:pt x="1773" y="549"/>
                    <a:pt x="1773" y="549"/>
                  </a:cubicBezTo>
                  <a:cubicBezTo>
                    <a:pt x="1779" y="549"/>
                    <a:pt x="1779" y="549"/>
                    <a:pt x="1779" y="549"/>
                  </a:cubicBezTo>
                  <a:lnTo>
                    <a:pt x="1779" y="555"/>
                  </a:lnTo>
                  <a:close/>
                  <a:moveTo>
                    <a:pt x="1779" y="543"/>
                  </a:moveTo>
                  <a:cubicBezTo>
                    <a:pt x="1757" y="543"/>
                    <a:pt x="1757" y="543"/>
                    <a:pt x="1757" y="543"/>
                  </a:cubicBezTo>
                  <a:cubicBezTo>
                    <a:pt x="1757" y="540"/>
                    <a:pt x="1757" y="540"/>
                    <a:pt x="1757" y="540"/>
                  </a:cubicBezTo>
                  <a:cubicBezTo>
                    <a:pt x="1779" y="540"/>
                    <a:pt x="1779" y="540"/>
                    <a:pt x="1779" y="540"/>
                  </a:cubicBezTo>
                  <a:lnTo>
                    <a:pt x="1779" y="543"/>
                  </a:lnTo>
                  <a:close/>
                  <a:moveTo>
                    <a:pt x="1779" y="535"/>
                  </a:moveTo>
                  <a:cubicBezTo>
                    <a:pt x="1773" y="535"/>
                    <a:pt x="1773" y="535"/>
                    <a:pt x="1773" y="535"/>
                  </a:cubicBezTo>
                  <a:cubicBezTo>
                    <a:pt x="1773" y="528"/>
                    <a:pt x="1773" y="528"/>
                    <a:pt x="1773" y="528"/>
                  </a:cubicBezTo>
                  <a:cubicBezTo>
                    <a:pt x="1779" y="528"/>
                    <a:pt x="1779" y="528"/>
                    <a:pt x="1779" y="528"/>
                  </a:cubicBezTo>
                  <a:lnTo>
                    <a:pt x="1779" y="535"/>
                  </a:lnTo>
                  <a:close/>
                  <a:moveTo>
                    <a:pt x="1779" y="523"/>
                  </a:moveTo>
                  <a:cubicBezTo>
                    <a:pt x="1773" y="523"/>
                    <a:pt x="1773" y="523"/>
                    <a:pt x="1773" y="523"/>
                  </a:cubicBezTo>
                  <a:cubicBezTo>
                    <a:pt x="1773" y="517"/>
                    <a:pt x="1773" y="517"/>
                    <a:pt x="1773" y="517"/>
                  </a:cubicBezTo>
                  <a:cubicBezTo>
                    <a:pt x="1779" y="517"/>
                    <a:pt x="1779" y="517"/>
                    <a:pt x="1779" y="517"/>
                  </a:cubicBezTo>
                  <a:lnTo>
                    <a:pt x="1779" y="523"/>
                  </a:lnTo>
                  <a:close/>
                  <a:moveTo>
                    <a:pt x="1779" y="511"/>
                  </a:moveTo>
                  <a:cubicBezTo>
                    <a:pt x="1773" y="511"/>
                    <a:pt x="1773" y="511"/>
                    <a:pt x="1773" y="511"/>
                  </a:cubicBezTo>
                  <a:cubicBezTo>
                    <a:pt x="1773" y="505"/>
                    <a:pt x="1773" y="505"/>
                    <a:pt x="1773" y="505"/>
                  </a:cubicBezTo>
                  <a:cubicBezTo>
                    <a:pt x="1779" y="505"/>
                    <a:pt x="1779" y="505"/>
                    <a:pt x="1779" y="505"/>
                  </a:cubicBezTo>
                  <a:lnTo>
                    <a:pt x="1779" y="511"/>
                  </a:lnTo>
                  <a:close/>
                  <a:moveTo>
                    <a:pt x="1779" y="500"/>
                  </a:moveTo>
                  <a:cubicBezTo>
                    <a:pt x="1757" y="500"/>
                    <a:pt x="1757" y="500"/>
                    <a:pt x="1757" y="500"/>
                  </a:cubicBezTo>
                  <a:cubicBezTo>
                    <a:pt x="1757" y="496"/>
                    <a:pt x="1757" y="496"/>
                    <a:pt x="1757" y="496"/>
                  </a:cubicBezTo>
                  <a:cubicBezTo>
                    <a:pt x="1779" y="496"/>
                    <a:pt x="1779" y="496"/>
                    <a:pt x="1779" y="496"/>
                  </a:cubicBezTo>
                  <a:lnTo>
                    <a:pt x="1779" y="500"/>
                  </a:lnTo>
                  <a:close/>
                  <a:moveTo>
                    <a:pt x="1779" y="491"/>
                  </a:moveTo>
                  <a:cubicBezTo>
                    <a:pt x="1773" y="491"/>
                    <a:pt x="1773" y="491"/>
                    <a:pt x="1773" y="491"/>
                  </a:cubicBezTo>
                  <a:cubicBezTo>
                    <a:pt x="1773" y="485"/>
                    <a:pt x="1773" y="485"/>
                    <a:pt x="1773" y="485"/>
                  </a:cubicBezTo>
                  <a:cubicBezTo>
                    <a:pt x="1779" y="485"/>
                    <a:pt x="1779" y="485"/>
                    <a:pt x="1779" y="485"/>
                  </a:cubicBezTo>
                  <a:lnTo>
                    <a:pt x="1779" y="491"/>
                  </a:lnTo>
                  <a:close/>
                  <a:moveTo>
                    <a:pt x="1779" y="479"/>
                  </a:moveTo>
                  <a:cubicBezTo>
                    <a:pt x="1773" y="479"/>
                    <a:pt x="1773" y="479"/>
                    <a:pt x="1773" y="479"/>
                  </a:cubicBezTo>
                  <a:cubicBezTo>
                    <a:pt x="1773" y="473"/>
                    <a:pt x="1773" y="473"/>
                    <a:pt x="1773" y="473"/>
                  </a:cubicBezTo>
                  <a:cubicBezTo>
                    <a:pt x="1779" y="473"/>
                    <a:pt x="1779" y="473"/>
                    <a:pt x="1779" y="473"/>
                  </a:cubicBezTo>
                  <a:lnTo>
                    <a:pt x="1779" y="479"/>
                  </a:lnTo>
                  <a:close/>
                  <a:moveTo>
                    <a:pt x="1779" y="468"/>
                  </a:moveTo>
                  <a:cubicBezTo>
                    <a:pt x="1773" y="468"/>
                    <a:pt x="1773" y="468"/>
                    <a:pt x="1773" y="468"/>
                  </a:cubicBezTo>
                  <a:cubicBezTo>
                    <a:pt x="1773" y="461"/>
                    <a:pt x="1773" y="461"/>
                    <a:pt x="1773" y="461"/>
                  </a:cubicBezTo>
                  <a:cubicBezTo>
                    <a:pt x="1779" y="461"/>
                    <a:pt x="1779" y="461"/>
                    <a:pt x="1779" y="461"/>
                  </a:cubicBezTo>
                  <a:lnTo>
                    <a:pt x="1779" y="468"/>
                  </a:lnTo>
                  <a:close/>
                  <a:moveTo>
                    <a:pt x="1779" y="456"/>
                  </a:moveTo>
                  <a:cubicBezTo>
                    <a:pt x="1757" y="456"/>
                    <a:pt x="1757" y="456"/>
                    <a:pt x="1757" y="456"/>
                  </a:cubicBezTo>
                  <a:cubicBezTo>
                    <a:pt x="1757" y="453"/>
                    <a:pt x="1757" y="453"/>
                    <a:pt x="1757" y="453"/>
                  </a:cubicBezTo>
                  <a:cubicBezTo>
                    <a:pt x="1779" y="453"/>
                    <a:pt x="1779" y="453"/>
                    <a:pt x="1779" y="453"/>
                  </a:cubicBezTo>
                  <a:lnTo>
                    <a:pt x="1779" y="456"/>
                  </a:lnTo>
                  <a:close/>
                  <a:moveTo>
                    <a:pt x="1779" y="448"/>
                  </a:moveTo>
                  <a:cubicBezTo>
                    <a:pt x="1773" y="448"/>
                    <a:pt x="1773" y="448"/>
                    <a:pt x="1773" y="448"/>
                  </a:cubicBezTo>
                  <a:cubicBezTo>
                    <a:pt x="1773" y="441"/>
                    <a:pt x="1773" y="441"/>
                    <a:pt x="1773" y="441"/>
                  </a:cubicBezTo>
                  <a:cubicBezTo>
                    <a:pt x="1779" y="441"/>
                    <a:pt x="1779" y="441"/>
                    <a:pt x="1779" y="441"/>
                  </a:cubicBezTo>
                  <a:lnTo>
                    <a:pt x="1779" y="448"/>
                  </a:lnTo>
                  <a:close/>
                  <a:moveTo>
                    <a:pt x="1779" y="436"/>
                  </a:moveTo>
                  <a:cubicBezTo>
                    <a:pt x="1773" y="436"/>
                    <a:pt x="1773" y="436"/>
                    <a:pt x="1773" y="436"/>
                  </a:cubicBezTo>
                  <a:cubicBezTo>
                    <a:pt x="1773" y="429"/>
                    <a:pt x="1773" y="429"/>
                    <a:pt x="1773" y="429"/>
                  </a:cubicBezTo>
                  <a:cubicBezTo>
                    <a:pt x="1779" y="429"/>
                    <a:pt x="1779" y="429"/>
                    <a:pt x="1779" y="429"/>
                  </a:cubicBezTo>
                  <a:lnTo>
                    <a:pt x="1779" y="436"/>
                  </a:lnTo>
                  <a:close/>
                  <a:moveTo>
                    <a:pt x="1779" y="424"/>
                  </a:moveTo>
                  <a:cubicBezTo>
                    <a:pt x="1773" y="424"/>
                    <a:pt x="1773" y="424"/>
                    <a:pt x="1773" y="424"/>
                  </a:cubicBezTo>
                  <a:cubicBezTo>
                    <a:pt x="1773" y="418"/>
                    <a:pt x="1773" y="418"/>
                    <a:pt x="1773" y="418"/>
                  </a:cubicBezTo>
                  <a:cubicBezTo>
                    <a:pt x="1779" y="418"/>
                    <a:pt x="1779" y="418"/>
                    <a:pt x="1779" y="418"/>
                  </a:cubicBezTo>
                  <a:lnTo>
                    <a:pt x="1779" y="424"/>
                  </a:lnTo>
                  <a:close/>
                  <a:moveTo>
                    <a:pt x="1779" y="412"/>
                  </a:moveTo>
                  <a:cubicBezTo>
                    <a:pt x="1757" y="412"/>
                    <a:pt x="1757" y="412"/>
                    <a:pt x="1757" y="412"/>
                  </a:cubicBezTo>
                  <a:cubicBezTo>
                    <a:pt x="1757" y="409"/>
                    <a:pt x="1757" y="409"/>
                    <a:pt x="1757" y="409"/>
                  </a:cubicBezTo>
                  <a:cubicBezTo>
                    <a:pt x="1779" y="409"/>
                    <a:pt x="1779" y="409"/>
                    <a:pt x="1779" y="409"/>
                  </a:cubicBezTo>
                  <a:lnTo>
                    <a:pt x="1779" y="412"/>
                  </a:lnTo>
                  <a:close/>
                  <a:moveTo>
                    <a:pt x="1779" y="404"/>
                  </a:moveTo>
                  <a:cubicBezTo>
                    <a:pt x="1773" y="404"/>
                    <a:pt x="1773" y="404"/>
                    <a:pt x="1773" y="404"/>
                  </a:cubicBezTo>
                  <a:cubicBezTo>
                    <a:pt x="1773" y="397"/>
                    <a:pt x="1773" y="397"/>
                    <a:pt x="1773" y="397"/>
                  </a:cubicBezTo>
                  <a:cubicBezTo>
                    <a:pt x="1779" y="397"/>
                    <a:pt x="1779" y="397"/>
                    <a:pt x="1779" y="397"/>
                  </a:cubicBezTo>
                  <a:lnTo>
                    <a:pt x="1779" y="404"/>
                  </a:lnTo>
                  <a:close/>
                  <a:moveTo>
                    <a:pt x="1779" y="392"/>
                  </a:moveTo>
                  <a:cubicBezTo>
                    <a:pt x="1773" y="392"/>
                    <a:pt x="1773" y="392"/>
                    <a:pt x="1773" y="392"/>
                  </a:cubicBezTo>
                  <a:cubicBezTo>
                    <a:pt x="1773" y="386"/>
                    <a:pt x="1773" y="386"/>
                    <a:pt x="1773" y="386"/>
                  </a:cubicBezTo>
                  <a:cubicBezTo>
                    <a:pt x="1779" y="386"/>
                    <a:pt x="1779" y="386"/>
                    <a:pt x="1779" y="386"/>
                  </a:cubicBezTo>
                  <a:lnTo>
                    <a:pt x="1779" y="392"/>
                  </a:lnTo>
                  <a:close/>
                  <a:moveTo>
                    <a:pt x="1779" y="380"/>
                  </a:moveTo>
                  <a:cubicBezTo>
                    <a:pt x="1773" y="380"/>
                    <a:pt x="1773" y="380"/>
                    <a:pt x="1773" y="380"/>
                  </a:cubicBezTo>
                  <a:cubicBezTo>
                    <a:pt x="1773" y="374"/>
                    <a:pt x="1773" y="374"/>
                    <a:pt x="1773" y="374"/>
                  </a:cubicBezTo>
                  <a:cubicBezTo>
                    <a:pt x="1779" y="374"/>
                    <a:pt x="1779" y="374"/>
                    <a:pt x="1779" y="374"/>
                  </a:cubicBezTo>
                  <a:lnTo>
                    <a:pt x="1779" y="380"/>
                  </a:lnTo>
                  <a:close/>
                  <a:moveTo>
                    <a:pt x="1779" y="369"/>
                  </a:moveTo>
                  <a:cubicBezTo>
                    <a:pt x="1757" y="369"/>
                    <a:pt x="1757" y="369"/>
                    <a:pt x="1757" y="369"/>
                  </a:cubicBezTo>
                  <a:cubicBezTo>
                    <a:pt x="1757" y="365"/>
                    <a:pt x="1757" y="365"/>
                    <a:pt x="1757" y="365"/>
                  </a:cubicBezTo>
                  <a:cubicBezTo>
                    <a:pt x="1779" y="365"/>
                    <a:pt x="1779" y="365"/>
                    <a:pt x="1779" y="365"/>
                  </a:cubicBezTo>
                  <a:lnTo>
                    <a:pt x="1779" y="369"/>
                  </a:lnTo>
                  <a:close/>
                  <a:moveTo>
                    <a:pt x="1779" y="360"/>
                  </a:moveTo>
                  <a:cubicBezTo>
                    <a:pt x="1773" y="360"/>
                    <a:pt x="1773" y="360"/>
                    <a:pt x="1773" y="360"/>
                  </a:cubicBezTo>
                  <a:cubicBezTo>
                    <a:pt x="1773" y="354"/>
                    <a:pt x="1773" y="354"/>
                    <a:pt x="1773" y="354"/>
                  </a:cubicBezTo>
                  <a:cubicBezTo>
                    <a:pt x="1779" y="354"/>
                    <a:pt x="1779" y="354"/>
                    <a:pt x="1779" y="354"/>
                  </a:cubicBezTo>
                  <a:lnTo>
                    <a:pt x="1779" y="360"/>
                  </a:lnTo>
                  <a:close/>
                  <a:moveTo>
                    <a:pt x="1779" y="348"/>
                  </a:moveTo>
                  <a:cubicBezTo>
                    <a:pt x="1773" y="348"/>
                    <a:pt x="1773" y="348"/>
                    <a:pt x="1773" y="348"/>
                  </a:cubicBezTo>
                  <a:cubicBezTo>
                    <a:pt x="1773" y="342"/>
                    <a:pt x="1773" y="342"/>
                    <a:pt x="1773" y="342"/>
                  </a:cubicBezTo>
                  <a:cubicBezTo>
                    <a:pt x="1779" y="342"/>
                    <a:pt x="1779" y="342"/>
                    <a:pt x="1779" y="342"/>
                  </a:cubicBezTo>
                  <a:lnTo>
                    <a:pt x="1779" y="348"/>
                  </a:lnTo>
                  <a:close/>
                  <a:moveTo>
                    <a:pt x="1779" y="337"/>
                  </a:moveTo>
                  <a:cubicBezTo>
                    <a:pt x="1773" y="337"/>
                    <a:pt x="1773" y="337"/>
                    <a:pt x="1773" y="337"/>
                  </a:cubicBezTo>
                  <a:cubicBezTo>
                    <a:pt x="1773" y="330"/>
                    <a:pt x="1773" y="330"/>
                    <a:pt x="1773" y="330"/>
                  </a:cubicBezTo>
                  <a:cubicBezTo>
                    <a:pt x="1779" y="330"/>
                    <a:pt x="1779" y="330"/>
                    <a:pt x="1779" y="330"/>
                  </a:cubicBezTo>
                  <a:lnTo>
                    <a:pt x="1779" y="337"/>
                  </a:lnTo>
                  <a:close/>
                  <a:moveTo>
                    <a:pt x="1779" y="325"/>
                  </a:moveTo>
                  <a:cubicBezTo>
                    <a:pt x="1757" y="325"/>
                    <a:pt x="1757" y="325"/>
                    <a:pt x="1757" y="325"/>
                  </a:cubicBezTo>
                  <a:cubicBezTo>
                    <a:pt x="1757" y="322"/>
                    <a:pt x="1757" y="322"/>
                    <a:pt x="1757" y="322"/>
                  </a:cubicBezTo>
                  <a:cubicBezTo>
                    <a:pt x="1779" y="322"/>
                    <a:pt x="1779" y="322"/>
                    <a:pt x="1779" y="322"/>
                  </a:cubicBezTo>
                  <a:lnTo>
                    <a:pt x="1779" y="325"/>
                  </a:lnTo>
                  <a:close/>
                  <a:moveTo>
                    <a:pt x="1779" y="317"/>
                  </a:moveTo>
                  <a:cubicBezTo>
                    <a:pt x="1773" y="317"/>
                    <a:pt x="1773" y="317"/>
                    <a:pt x="1773" y="317"/>
                  </a:cubicBezTo>
                  <a:cubicBezTo>
                    <a:pt x="1773" y="310"/>
                    <a:pt x="1773" y="310"/>
                    <a:pt x="1773" y="310"/>
                  </a:cubicBezTo>
                  <a:cubicBezTo>
                    <a:pt x="1779" y="310"/>
                    <a:pt x="1779" y="310"/>
                    <a:pt x="1779" y="310"/>
                  </a:cubicBezTo>
                  <a:lnTo>
                    <a:pt x="1779" y="317"/>
                  </a:lnTo>
                  <a:close/>
                  <a:moveTo>
                    <a:pt x="1779" y="305"/>
                  </a:moveTo>
                  <a:cubicBezTo>
                    <a:pt x="1773" y="305"/>
                    <a:pt x="1773" y="305"/>
                    <a:pt x="1773" y="305"/>
                  </a:cubicBezTo>
                  <a:cubicBezTo>
                    <a:pt x="1773" y="298"/>
                    <a:pt x="1773" y="298"/>
                    <a:pt x="1773" y="298"/>
                  </a:cubicBezTo>
                  <a:cubicBezTo>
                    <a:pt x="1779" y="298"/>
                    <a:pt x="1779" y="298"/>
                    <a:pt x="1779" y="298"/>
                  </a:cubicBezTo>
                  <a:lnTo>
                    <a:pt x="1779" y="305"/>
                  </a:lnTo>
                  <a:close/>
                  <a:moveTo>
                    <a:pt x="1779" y="293"/>
                  </a:moveTo>
                  <a:cubicBezTo>
                    <a:pt x="1773" y="293"/>
                    <a:pt x="1773" y="293"/>
                    <a:pt x="1773" y="293"/>
                  </a:cubicBezTo>
                  <a:cubicBezTo>
                    <a:pt x="1773" y="286"/>
                    <a:pt x="1773" y="286"/>
                    <a:pt x="1773" y="286"/>
                  </a:cubicBezTo>
                  <a:cubicBezTo>
                    <a:pt x="1779" y="286"/>
                    <a:pt x="1779" y="286"/>
                    <a:pt x="1779" y="286"/>
                  </a:cubicBezTo>
                  <a:lnTo>
                    <a:pt x="1779" y="293"/>
                  </a:lnTo>
                  <a:close/>
                  <a:moveTo>
                    <a:pt x="1779" y="281"/>
                  </a:moveTo>
                  <a:cubicBezTo>
                    <a:pt x="1757" y="281"/>
                    <a:pt x="1757" y="281"/>
                    <a:pt x="1757" y="281"/>
                  </a:cubicBezTo>
                  <a:cubicBezTo>
                    <a:pt x="1757" y="278"/>
                    <a:pt x="1757" y="278"/>
                    <a:pt x="1757" y="278"/>
                  </a:cubicBezTo>
                  <a:cubicBezTo>
                    <a:pt x="1779" y="278"/>
                    <a:pt x="1779" y="278"/>
                    <a:pt x="1779" y="278"/>
                  </a:cubicBezTo>
                  <a:lnTo>
                    <a:pt x="1779" y="281"/>
                  </a:lnTo>
                  <a:close/>
                  <a:moveTo>
                    <a:pt x="1793" y="579"/>
                  </a:moveTo>
                  <a:cubicBezTo>
                    <a:pt x="1787" y="579"/>
                    <a:pt x="1787" y="579"/>
                    <a:pt x="1787" y="579"/>
                  </a:cubicBezTo>
                  <a:cubicBezTo>
                    <a:pt x="1787" y="572"/>
                    <a:pt x="1787" y="572"/>
                    <a:pt x="1787" y="572"/>
                  </a:cubicBezTo>
                  <a:cubicBezTo>
                    <a:pt x="1793" y="572"/>
                    <a:pt x="1793" y="572"/>
                    <a:pt x="1793" y="572"/>
                  </a:cubicBezTo>
                  <a:lnTo>
                    <a:pt x="1793" y="579"/>
                  </a:lnTo>
                  <a:close/>
                  <a:moveTo>
                    <a:pt x="1793" y="567"/>
                  </a:moveTo>
                  <a:cubicBezTo>
                    <a:pt x="1787" y="567"/>
                    <a:pt x="1787" y="567"/>
                    <a:pt x="1787" y="567"/>
                  </a:cubicBezTo>
                  <a:cubicBezTo>
                    <a:pt x="1787" y="560"/>
                    <a:pt x="1787" y="560"/>
                    <a:pt x="1787" y="560"/>
                  </a:cubicBezTo>
                  <a:cubicBezTo>
                    <a:pt x="1793" y="560"/>
                    <a:pt x="1793" y="560"/>
                    <a:pt x="1793" y="560"/>
                  </a:cubicBezTo>
                  <a:lnTo>
                    <a:pt x="1793" y="567"/>
                  </a:lnTo>
                  <a:close/>
                  <a:moveTo>
                    <a:pt x="1793" y="555"/>
                  </a:moveTo>
                  <a:cubicBezTo>
                    <a:pt x="1787" y="555"/>
                    <a:pt x="1787" y="555"/>
                    <a:pt x="1787" y="555"/>
                  </a:cubicBezTo>
                  <a:cubicBezTo>
                    <a:pt x="1787" y="549"/>
                    <a:pt x="1787" y="549"/>
                    <a:pt x="1787" y="549"/>
                  </a:cubicBezTo>
                  <a:cubicBezTo>
                    <a:pt x="1793" y="549"/>
                    <a:pt x="1793" y="549"/>
                    <a:pt x="1793" y="549"/>
                  </a:cubicBezTo>
                  <a:lnTo>
                    <a:pt x="1793" y="555"/>
                  </a:lnTo>
                  <a:close/>
                  <a:moveTo>
                    <a:pt x="1809" y="579"/>
                  </a:moveTo>
                  <a:cubicBezTo>
                    <a:pt x="1803" y="579"/>
                    <a:pt x="1803" y="579"/>
                    <a:pt x="1803" y="579"/>
                  </a:cubicBezTo>
                  <a:cubicBezTo>
                    <a:pt x="1803" y="572"/>
                    <a:pt x="1803" y="572"/>
                    <a:pt x="1803" y="572"/>
                  </a:cubicBezTo>
                  <a:cubicBezTo>
                    <a:pt x="1809" y="572"/>
                    <a:pt x="1809" y="572"/>
                    <a:pt x="1809" y="572"/>
                  </a:cubicBezTo>
                  <a:lnTo>
                    <a:pt x="1809" y="579"/>
                  </a:lnTo>
                  <a:close/>
                  <a:moveTo>
                    <a:pt x="1809" y="567"/>
                  </a:moveTo>
                  <a:cubicBezTo>
                    <a:pt x="1803" y="567"/>
                    <a:pt x="1803" y="567"/>
                    <a:pt x="1803" y="567"/>
                  </a:cubicBezTo>
                  <a:cubicBezTo>
                    <a:pt x="1803" y="560"/>
                    <a:pt x="1803" y="560"/>
                    <a:pt x="1803" y="560"/>
                  </a:cubicBezTo>
                  <a:cubicBezTo>
                    <a:pt x="1809" y="560"/>
                    <a:pt x="1809" y="560"/>
                    <a:pt x="1809" y="560"/>
                  </a:cubicBezTo>
                  <a:lnTo>
                    <a:pt x="1809" y="567"/>
                  </a:lnTo>
                  <a:close/>
                  <a:moveTo>
                    <a:pt x="1809" y="555"/>
                  </a:moveTo>
                  <a:cubicBezTo>
                    <a:pt x="1803" y="555"/>
                    <a:pt x="1803" y="555"/>
                    <a:pt x="1803" y="555"/>
                  </a:cubicBezTo>
                  <a:cubicBezTo>
                    <a:pt x="1803" y="549"/>
                    <a:pt x="1803" y="549"/>
                    <a:pt x="1803" y="549"/>
                  </a:cubicBezTo>
                  <a:cubicBezTo>
                    <a:pt x="1809" y="549"/>
                    <a:pt x="1809" y="549"/>
                    <a:pt x="1809" y="549"/>
                  </a:cubicBezTo>
                  <a:lnTo>
                    <a:pt x="1809" y="555"/>
                  </a:lnTo>
                  <a:close/>
                  <a:moveTo>
                    <a:pt x="1809" y="543"/>
                  </a:moveTo>
                  <a:cubicBezTo>
                    <a:pt x="1787" y="543"/>
                    <a:pt x="1787" y="543"/>
                    <a:pt x="1787" y="543"/>
                  </a:cubicBezTo>
                  <a:cubicBezTo>
                    <a:pt x="1787" y="540"/>
                    <a:pt x="1787" y="540"/>
                    <a:pt x="1787" y="540"/>
                  </a:cubicBezTo>
                  <a:cubicBezTo>
                    <a:pt x="1809" y="540"/>
                    <a:pt x="1809" y="540"/>
                    <a:pt x="1809" y="540"/>
                  </a:cubicBezTo>
                  <a:lnTo>
                    <a:pt x="1809" y="543"/>
                  </a:lnTo>
                  <a:close/>
                  <a:moveTo>
                    <a:pt x="1809" y="535"/>
                  </a:moveTo>
                  <a:cubicBezTo>
                    <a:pt x="1803" y="535"/>
                    <a:pt x="1803" y="535"/>
                    <a:pt x="1803" y="535"/>
                  </a:cubicBezTo>
                  <a:cubicBezTo>
                    <a:pt x="1803" y="528"/>
                    <a:pt x="1803" y="528"/>
                    <a:pt x="1803" y="528"/>
                  </a:cubicBezTo>
                  <a:cubicBezTo>
                    <a:pt x="1809" y="528"/>
                    <a:pt x="1809" y="528"/>
                    <a:pt x="1809" y="528"/>
                  </a:cubicBezTo>
                  <a:lnTo>
                    <a:pt x="1809" y="535"/>
                  </a:lnTo>
                  <a:close/>
                  <a:moveTo>
                    <a:pt x="1809" y="523"/>
                  </a:moveTo>
                  <a:cubicBezTo>
                    <a:pt x="1803" y="523"/>
                    <a:pt x="1803" y="523"/>
                    <a:pt x="1803" y="523"/>
                  </a:cubicBezTo>
                  <a:cubicBezTo>
                    <a:pt x="1803" y="517"/>
                    <a:pt x="1803" y="517"/>
                    <a:pt x="1803" y="517"/>
                  </a:cubicBezTo>
                  <a:cubicBezTo>
                    <a:pt x="1809" y="517"/>
                    <a:pt x="1809" y="517"/>
                    <a:pt x="1809" y="517"/>
                  </a:cubicBezTo>
                  <a:lnTo>
                    <a:pt x="1809" y="523"/>
                  </a:lnTo>
                  <a:close/>
                  <a:moveTo>
                    <a:pt x="1809" y="511"/>
                  </a:moveTo>
                  <a:cubicBezTo>
                    <a:pt x="1803" y="511"/>
                    <a:pt x="1803" y="511"/>
                    <a:pt x="1803" y="511"/>
                  </a:cubicBezTo>
                  <a:cubicBezTo>
                    <a:pt x="1803" y="505"/>
                    <a:pt x="1803" y="505"/>
                    <a:pt x="1803" y="505"/>
                  </a:cubicBezTo>
                  <a:cubicBezTo>
                    <a:pt x="1809" y="505"/>
                    <a:pt x="1809" y="505"/>
                    <a:pt x="1809" y="505"/>
                  </a:cubicBezTo>
                  <a:lnTo>
                    <a:pt x="1809" y="511"/>
                  </a:lnTo>
                  <a:close/>
                  <a:moveTo>
                    <a:pt x="1809" y="500"/>
                  </a:moveTo>
                  <a:cubicBezTo>
                    <a:pt x="1787" y="500"/>
                    <a:pt x="1787" y="500"/>
                    <a:pt x="1787" y="500"/>
                  </a:cubicBezTo>
                  <a:cubicBezTo>
                    <a:pt x="1787" y="496"/>
                    <a:pt x="1787" y="496"/>
                    <a:pt x="1787" y="496"/>
                  </a:cubicBezTo>
                  <a:cubicBezTo>
                    <a:pt x="1809" y="496"/>
                    <a:pt x="1809" y="496"/>
                    <a:pt x="1809" y="496"/>
                  </a:cubicBezTo>
                  <a:lnTo>
                    <a:pt x="1809" y="500"/>
                  </a:lnTo>
                  <a:close/>
                  <a:moveTo>
                    <a:pt x="1809" y="491"/>
                  </a:moveTo>
                  <a:cubicBezTo>
                    <a:pt x="1803" y="491"/>
                    <a:pt x="1803" y="491"/>
                    <a:pt x="1803" y="491"/>
                  </a:cubicBezTo>
                  <a:cubicBezTo>
                    <a:pt x="1803" y="485"/>
                    <a:pt x="1803" y="485"/>
                    <a:pt x="1803" y="485"/>
                  </a:cubicBezTo>
                  <a:cubicBezTo>
                    <a:pt x="1809" y="485"/>
                    <a:pt x="1809" y="485"/>
                    <a:pt x="1809" y="485"/>
                  </a:cubicBezTo>
                  <a:lnTo>
                    <a:pt x="1809" y="491"/>
                  </a:lnTo>
                  <a:close/>
                  <a:moveTo>
                    <a:pt x="1809" y="479"/>
                  </a:moveTo>
                  <a:cubicBezTo>
                    <a:pt x="1803" y="479"/>
                    <a:pt x="1803" y="479"/>
                    <a:pt x="1803" y="479"/>
                  </a:cubicBezTo>
                  <a:cubicBezTo>
                    <a:pt x="1803" y="473"/>
                    <a:pt x="1803" y="473"/>
                    <a:pt x="1803" y="473"/>
                  </a:cubicBezTo>
                  <a:cubicBezTo>
                    <a:pt x="1809" y="473"/>
                    <a:pt x="1809" y="473"/>
                    <a:pt x="1809" y="473"/>
                  </a:cubicBezTo>
                  <a:lnTo>
                    <a:pt x="1809" y="479"/>
                  </a:lnTo>
                  <a:close/>
                  <a:moveTo>
                    <a:pt x="1809" y="468"/>
                  </a:moveTo>
                  <a:cubicBezTo>
                    <a:pt x="1803" y="468"/>
                    <a:pt x="1803" y="468"/>
                    <a:pt x="1803" y="468"/>
                  </a:cubicBezTo>
                  <a:cubicBezTo>
                    <a:pt x="1803" y="461"/>
                    <a:pt x="1803" y="461"/>
                    <a:pt x="1803" y="461"/>
                  </a:cubicBezTo>
                  <a:cubicBezTo>
                    <a:pt x="1809" y="461"/>
                    <a:pt x="1809" y="461"/>
                    <a:pt x="1809" y="461"/>
                  </a:cubicBezTo>
                  <a:lnTo>
                    <a:pt x="1809" y="468"/>
                  </a:lnTo>
                  <a:close/>
                  <a:moveTo>
                    <a:pt x="1809" y="456"/>
                  </a:moveTo>
                  <a:cubicBezTo>
                    <a:pt x="1787" y="456"/>
                    <a:pt x="1787" y="456"/>
                    <a:pt x="1787" y="456"/>
                  </a:cubicBezTo>
                  <a:cubicBezTo>
                    <a:pt x="1787" y="453"/>
                    <a:pt x="1787" y="453"/>
                    <a:pt x="1787" y="453"/>
                  </a:cubicBezTo>
                  <a:cubicBezTo>
                    <a:pt x="1809" y="453"/>
                    <a:pt x="1809" y="453"/>
                    <a:pt x="1809" y="453"/>
                  </a:cubicBezTo>
                  <a:lnTo>
                    <a:pt x="1809" y="456"/>
                  </a:lnTo>
                  <a:close/>
                  <a:moveTo>
                    <a:pt x="1809" y="448"/>
                  </a:moveTo>
                  <a:cubicBezTo>
                    <a:pt x="1803" y="448"/>
                    <a:pt x="1803" y="448"/>
                    <a:pt x="1803" y="448"/>
                  </a:cubicBezTo>
                  <a:cubicBezTo>
                    <a:pt x="1803" y="441"/>
                    <a:pt x="1803" y="441"/>
                    <a:pt x="1803" y="441"/>
                  </a:cubicBezTo>
                  <a:cubicBezTo>
                    <a:pt x="1809" y="441"/>
                    <a:pt x="1809" y="441"/>
                    <a:pt x="1809" y="441"/>
                  </a:cubicBezTo>
                  <a:lnTo>
                    <a:pt x="1809" y="448"/>
                  </a:lnTo>
                  <a:close/>
                  <a:moveTo>
                    <a:pt x="1809" y="436"/>
                  </a:moveTo>
                  <a:cubicBezTo>
                    <a:pt x="1803" y="436"/>
                    <a:pt x="1803" y="436"/>
                    <a:pt x="1803" y="436"/>
                  </a:cubicBezTo>
                  <a:cubicBezTo>
                    <a:pt x="1803" y="429"/>
                    <a:pt x="1803" y="429"/>
                    <a:pt x="1803" y="429"/>
                  </a:cubicBezTo>
                  <a:cubicBezTo>
                    <a:pt x="1809" y="429"/>
                    <a:pt x="1809" y="429"/>
                    <a:pt x="1809" y="429"/>
                  </a:cubicBezTo>
                  <a:lnTo>
                    <a:pt x="1809" y="436"/>
                  </a:lnTo>
                  <a:close/>
                  <a:moveTo>
                    <a:pt x="1809" y="424"/>
                  </a:moveTo>
                  <a:cubicBezTo>
                    <a:pt x="1803" y="424"/>
                    <a:pt x="1803" y="424"/>
                    <a:pt x="1803" y="424"/>
                  </a:cubicBezTo>
                  <a:cubicBezTo>
                    <a:pt x="1803" y="418"/>
                    <a:pt x="1803" y="418"/>
                    <a:pt x="1803" y="418"/>
                  </a:cubicBezTo>
                  <a:cubicBezTo>
                    <a:pt x="1809" y="418"/>
                    <a:pt x="1809" y="418"/>
                    <a:pt x="1809" y="418"/>
                  </a:cubicBezTo>
                  <a:lnTo>
                    <a:pt x="1809" y="424"/>
                  </a:lnTo>
                  <a:close/>
                  <a:moveTo>
                    <a:pt x="1809" y="412"/>
                  </a:moveTo>
                  <a:cubicBezTo>
                    <a:pt x="1787" y="412"/>
                    <a:pt x="1787" y="412"/>
                    <a:pt x="1787" y="412"/>
                  </a:cubicBezTo>
                  <a:cubicBezTo>
                    <a:pt x="1787" y="409"/>
                    <a:pt x="1787" y="409"/>
                    <a:pt x="1787" y="409"/>
                  </a:cubicBezTo>
                  <a:cubicBezTo>
                    <a:pt x="1809" y="409"/>
                    <a:pt x="1809" y="409"/>
                    <a:pt x="1809" y="409"/>
                  </a:cubicBezTo>
                  <a:lnTo>
                    <a:pt x="1809" y="412"/>
                  </a:lnTo>
                  <a:close/>
                  <a:moveTo>
                    <a:pt x="1809" y="404"/>
                  </a:moveTo>
                  <a:cubicBezTo>
                    <a:pt x="1803" y="404"/>
                    <a:pt x="1803" y="404"/>
                    <a:pt x="1803" y="404"/>
                  </a:cubicBezTo>
                  <a:cubicBezTo>
                    <a:pt x="1803" y="397"/>
                    <a:pt x="1803" y="397"/>
                    <a:pt x="1803" y="397"/>
                  </a:cubicBezTo>
                  <a:cubicBezTo>
                    <a:pt x="1809" y="397"/>
                    <a:pt x="1809" y="397"/>
                    <a:pt x="1809" y="397"/>
                  </a:cubicBezTo>
                  <a:lnTo>
                    <a:pt x="1809" y="404"/>
                  </a:lnTo>
                  <a:close/>
                  <a:moveTo>
                    <a:pt x="1809" y="392"/>
                  </a:moveTo>
                  <a:cubicBezTo>
                    <a:pt x="1803" y="392"/>
                    <a:pt x="1803" y="392"/>
                    <a:pt x="1803" y="392"/>
                  </a:cubicBezTo>
                  <a:cubicBezTo>
                    <a:pt x="1803" y="386"/>
                    <a:pt x="1803" y="386"/>
                    <a:pt x="1803" y="386"/>
                  </a:cubicBezTo>
                  <a:cubicBezTo>
                    <a:pt x="1809" y="386"/>
                    <a:pt x="1809" y="386"/>
                    <a:pt x="1809" y="386"/>
                  </a:cubicBezTo>
                  <a:lnTo>
                    <a:pt x="1809" y="392"/>
                  </a:lnTo>
                  <a:close/>
                  <a:moveTo>
                    <a:pt x="1809" y="380"/>
                  </a:moveTo>
                  <a:cubicBezTo>
                    <a:pt x="1803" y="380"/>
                    <a:pt x="1803" y="380"/>
                    <a:pt x="1803" y="380"/>
                  </a:cubicBezTo>
                  <a:cubicBezTo>
                    <a:pt x="1803" y="374"/>
                    <a:pt x="1803" y="374"/>
                    <a:pt x="1803" y="374"/>
                  </a:cubicBezTo>
                  <a:cubicBezTo>
                    <a:pt x="1809" y="374"/>
                    <a:pt x="1809" y="374"/>
                    <a:pt x="1809" y="374"/>
                  </a:cubicBezTo>
                  <a:lnTo>
                    <a:pt x="1809" y="380"/>
                  </a:lnTo>
                  <a:close/>
                  <a:moveTo>
                    <a:pt x="1809" y="369"/>
                  </a:moveTo>
                  <a:cubicBezTo>
                    <a:pt x="1787" y="369"/>
                    <a:pt x="1787" y="369"/>
                    <a:pt x="1787" y="369"/>
                  </a:cubicBezTo>
                  <a:cubicBezTo>
                    <a:pt x="1787" y="365"/>
                    <a:pt x="1787" y="365"/>
                    <a:pt x="1787" y="365"/>
                  </a:cubicBezTo>
                  <a:cubicBezTo>
                    <a:pt x="1809" y="365"/>
                    <a:pt x="1809" y="365"/>
                    <a:pt x="1809" y="365"/>
                  </a:cubicBezTo>
                  <a:lnTo>
                    <a:pt x="1809" y="369"/>
                  </a:lnTo>
                  <a:close/>
                  <a:moveTo>
                    <a:pt x="1809" y="360"/>
                  </a:moveTo>
                  <a:cubicBezTo>
                    <a:pt x="1803" y="360"/>
                    <a:pt x="1803" y="360"/>
                    <a:pt x="1803" y="360"/>
                  </a:cubicBezTo>
                  <a:cubicBezTo>
                    <a:pt x="1803" y="354"/>
                    <a:pt x="1803" y="354"/>
                    <a:pt x="1803" y="354"/>
                  </a:cubicBezTo>
                  <a:cubicBezTo>
                    <a:pt x="1809" y="354"/>
                    <a:pt x="1809" y="354"/>
                    <a:pt x="1809" y="354"/>
                  </a:cubicBezTo>
                  <a:lnTo>
                    <a:pt x="1809" y="360"/>
                  </a:lnTo>
                  <a:close/>
                  <a:moveTo>
                    <a:pt x="1809" y="348"/>
                  </a:moveTo>
                  <a:cubicBezTo>
                    <a:pt x="1803" y="348"/>
                    <a:pt x="1803" y="348"/>
                    <a:pt x="1803" y="348"/>
                  </a:cubicBezTo>
                  <a:cubicBezTo>
                    <a:pt x="1803" y="342"/>
                    <a:pt x="1803" y="342"/>
                    <a:pt x="1803" y="342"/>
                  </a:cubicBezTo>
                  <a:cubicBezTo>
                    <a:pt x="1809" y="342"/>
                    <a:pt x="1809" y="342"/>
                    <a:pt x="1809" y="342"/>
                  </a:cubicBezTo>
                  <a:lnTo>
                    <a:pt x="1809" y="348"/>
                  </a:lnTo>
                  <a:close/>
                  <a:moveTo>
                    <a:pt x="1809" y="337"/>
                  </a:moveTo>
                  <a:cubicBezTo>
                    <a:pt x="1803" y="337"/>
                    <a:pt x="1803" y="337"/>
                    <a:pt x="1803" y="337"/>
                  </a:cubicBezTo>
                  <a:cubicBezTo>
                    <a:pt x="1803" y="330"/>
                    <a:pt x="1803" y="330"/>
                    <a:pt x="1803" y="330"/>
                  </a:cubicBezTo>
                  <a:cubicBezTo>
                    <a:pt x="1809" y="330"/>
                    <a:pt x="1809" y="330"/>
                    <a:pt x="1809" y="330"/>
                  </a:cubicBezTo>
                  <a:lnTo>
                    <a:pt x="1809" y="337"/>
                  </a:lnTo>
                  <a:close/>
                  <a:moveTo>
                    <a:pt x="1809" y="325"/>
                  </a:moveTo>
                  <a:cubicBezTo>
                    <a:pt x="1787" y="325"/>
                    <a:pt x="1787" y="325"/>
                    <a:pt x="1787" y="325"/>
                  </a:cubicBezTo>
                  <a:cubicBezTo>
                    <a:pt x="1787" y="322"/>
                    <a:pt x="1787" y="322"/>
                    <a:pt x="1787" y="322"/>
                  </a:cubicBezTo>
                  <a:cubicBezTo>
                    <a:pt x="1809" y="322"/>
                    <a:pt x="1809" y="322"/>
                    <a:pt x="1809" y="322"/>
                  </a:cubicBezTo>
                  <a:lnTo>
                    <a:pt x="1809" y="325"/>
                  </a:lnTo>
                  <a:close/>
                  <a:moveTo>
                    <a:pt x="1809" y="317"/>
                  </a:moveTo>
                  <a:cubicBezTo>
                    <a:pt x="1803" y="317"/>
                    <a:pt x="1803" y="317"/>
                    <a:pt x="1803" y="317"/>
                  </a:cubicBezTo>
                  <a:cubicBezTo>
                    <a:pt x="1803" y="310"/>
                    <a:pt x="1803" y="310"/>
                    <a:pt x="1803" y="310"/>
                  </a:cubicBezTo>
                  <a:cubicBezTo>
                    <a:pt x="1809" y="310"/>
                    <a:pt x="1809" y="310"/>
                    <a:pt x="1809" y="310"/>
                  </a:cubicBezTo>
                  <a:lnTo>
                    <a:pt x="1809" y="317"/>
                  </a:lnTo>
                  <a:close/>
                  <a:moveTo>
                    <a:pt x="1809" y="305"/>
                  </a:moveTo>
                  <a:cubicBezTo>
                    <a:pt x="1803" y="305"/>
                    <a:pt x="1803" y="305"/>
                    <a:pt x="1803" y="305"/>
                  </a:cubicBezTo>
                  <a:cubicBezTo>
                    <a:pt x="1803" y="298"/>
                    <a:pt x="1803" y="298"/>
                    <a:pt x="1803" y="298"/>
                  </a:cubicBezTo>
                  <a:cubicBezTo>
                    <a:pt x="1809" y="298"/>
                    <a:pt x="1809" y="298"/>
                    <a:pt x="1809" y="298"/>
                  </a:cubicBezTo>
                  <a:lnTo>
                    <a:pt x="1809" y="305"/>
                  </a:lnTo>
                  <a:close/>
                  <a:moveTo>
                    <a:pt x="1809" y="293"/>
                  </a:moveTo>
                  <a:cubicBezTo>
                    <a:pt x="1803" y="293"/>
                    <a:pt x="1803" y="293"/>
                    <a:pt x="1803" y="293"/>
                  </a:cubicBezTo>
                  <a:cubicBezTo>
                    <a:pt x="1803" y="286"/>
                    <a:pt x="1803" y="286"/>
                    <a:pt x="1803" y="286"/>
                  </a:cubicBezTo>
                  <a:cubicBezTo>
                    <a:pt x="1809" y="286"/>
                    <a:pt x="1809" y="286"/>
                    <a:pt x="1809" y="286"/>
                  </a:cubicBezTo>
                  <a:lnTo>
                    <a:pt x="1809" y="293"/>
                  </a:lnTo>
                  <a:close/>
                  <a:moveTo>
                    <a:pt x="1809" y="281"/>
                  </a:moveTo>
                  <a:cubicBezTo>
                    <a:pt x="1787" y="281"/>
                    <a:pt x="1787" y="281"/>
                    <a:pt x="1787" y="281"/>
                  </a:cubicBezTo>
                  <a:cubicBezTo>
                    <a:pt x="1787" y="278"/>
                    <a:pt x="1787" y="278"/>
                    <a:pt x="1787" y="278"/>
                  </a:cubicBezTo>
                  <a:cubicBezTo>
                    <a:pt x="1809" y="278"/>
                    <a:pt x="1809" y="278"/>
                    <a:pt x="1809" y="278"/>
                  </a:cubicBezTo>
                  <a:lnTo>
                    <a:pt x="1809" y="281"/>
                  </a:lnTo>
                  <a:close/>
                  <a:moveTo>
                    <a:pt x="1852" y="382"/>
                  </a:moveTo>
                  <a:cubicBezTo>
                    <a:pt x="1858" y="382"/>
                    <a:pt x="1858" y="382"/>
                    <a:pt x="1858" y="382"/>
                  </a:cubicBezTo>
                  <a:cubicBezTo>
                    <a:pt x="1858" y="388"/>
                    <a:pt x="1858" y="388"/>
                    <a:pt x="1858" y="388"/>
                  </a:cubicBezTo>
                  <a:cubicBezTo>
                    <a:pt x="1852" y="388"/>
                    <a:pt x="1852" y="388"/>
                    <a:pt x="1852" y="388"/>
                  </a:cubicBezTo>
                  <a:lnTo>
                    <a:pt x="1852" y="382"/>
                  </a:lnTo>
                  <a:close/>
                  <a:moveTo>
                    <a:pt x="1826" y="509"/>
                  </a:moveTo>
                  <a:cubicBezTo>
                    <a:pt x="1826" y="502"/>
                    <a:pt x="1826" y="502"/>
                    <a:pt x="1826" y="502"/>
                  </a:cubicBezTo>
                  <a:cubicBezTo>
                    <a:pt x="1858" y="502"/>
                    <a:pt x="1858" y="502"/>
                    <a:pt x="1858" y="502"/>
                  </a:cubicBezTo>
                  <a:cubicBezTo>
                    <a:pt x="1858" y="509"/>
                    <a:pt x="1858" y="509"/>
                    <a:pt x="1858" y="509"/>
                  </a:cubicBezTo>
                  <a:lnTo>
                    <a:pt x="1826" y="509"/>
                  </a:lnTo>
                  <a:close/>
                  <a:moveTo>
                    <a:pt x="1858" y="517"/>
                  </a:moveTo>
                  <a:cubicBezTo>
                    <a:pt x="1858" y="523"/>
                    <a:pt x="1858" y="523"/>
                    <a:pt x="1858" y="523"/>
                  </a:cubicBezTo>
                  <a:cubicBezTo>
                    <a:pt x="1826" y="523"/>
                    <a:pt x="1826" y="523"/>
                    <a:pt x="1826" y="523"/>
                  </a:cubicBezTo>
                  <a:cubicBezTo>
                    <a:pt x="1826" y="517"/>
                    <a:pt x="1826" y="517"/>
                    <a:pt x="1826" y="517"/>
                  </a:cubicBezTo>
                  <a:lnTo>
                    <a:pt x="1858" y="517"/>
                  </a:lnTo>
                  <a:close/>
                  <a:moveTo>
                    <a:pt x="1826" y="494"/>
                  </a:moveTo>
                  <a:cubicBezTo>
                    <a:pt x="1826" y="487"/>
                    <a:pt x="1826" y="487"/>
                    <a:pt x="1826" y="487"/>
                  </a:cubicBezTo>
                  <a:cubicBezTo>
                    <a:pt x="1862" y="487"/>
                    <a:pt x="1862" y="487"/>
                    <a:pt x="1862" y="487"/>
                  </a:cubicBezTo>
                  <a:cubicBezTo>
                    <a:pt x="1862" y="494"/>
                    <a:pt x="1862" y="494"/>
                    <a:pt x="1862" y="494"/>
                  </a:cubicBezTo>
                  <a:lnTo>
                    <a:pt x="1826" y="494"/>
                  </a:lnTo>
                  <a:close/>
                  <a:moveTo>
                    <a:pt x="1826" y="479"/>
                  </a:moveTo>
                  <a:cubicBezTo>
                    <a:pt x="1826" y="472"/>
                    <a:pt x="1826" y="472"/>
                    <a:pt x="1826" y="472"/>
                  </a:cubicBezTo>
                  <a:cubicBezTo>
                    <a:pt x="1858" y="472"/>
                    <a:pt x="1858" y="472"/>
                    <a:pt x="1858" y="472"/>
                  </a:cubicBezTo>
                  <a:cubicBezTo>
                    <a:pt x="1858" y="479"/>
                    <a:pt x="1858" y="479"/>
                    <a:pt x="1858" y="479"/>
                  </a:cubicBezTo>
                  <a:lnTo>
                    <a:pt x="1826" y="479"/>
                  </a:lnTo>
                  <a:close/>
                  <a:moveTo>
                    <a:pt x="1826" y="464"/>
                  </a:moveTo>
                  <a:cubicBezTo>
                    <a:pt x="1826" y="457"/>
                    <a:pt x="1826" y="457"/>
                    <a:pt x="1826" y="457"/>
                  </a:cubicBezTo>
                  <a:cubicBezTo>
                    <a:pt x="1864" y="457"/>
                    <a:pt x="1864" y="457"/>
                    <a:pt x="1864" y="457"/>
                  </a:cubicBezTo>
                  <a:cubicBezTo>
                    <a:pt x="1864" y="464"/>
                    <a:pt x="1864" y="464"/>
                    <a:pt x="1864" y="464"/>
                  </a:cubicBezTo>
                  <a:lnTo>
                    <a:pt x="1826" y="464"/>
                  </a:lnTo>
                  <a:close/>
                  <a:moveTo>
                    <a:pt x="1858" y="428"/>
                  </a:moveTo>
                  <a:cubicBezTo>
                    <a:pt x="1858" y="434"/>
                    <a:pt x="1858" y="434"/>
                    <a:pt x="1858" y="434"/>
                  </a:cubicBezTo>
                  <a:cubicBezTo>
                    <a:pt x="1826" y="434"/>
                    <a:pt x="1826" y="434"/>
                    <a:pt x="1826" y="434"/>
                  </a:cubicBezTo>
                  <a:cubicBezTo>
                    <a:pt x="1826" y="428"/>
                    <a:pt x="1826" y="428"/>
                    <a:pt x="1826" y="428"/>
                  </a:cubicBezTo>
                  <a:lnTo>
                    <a:pt x="1858" y="428"/>
                  </a:lnTo>
                  <a:close/>
                  <a:moveTo>
                    <a:pt x="1826" y="419"/>
                  </a:moveTo>
                  <a:cubicBezTo>
                    <a:pt x="1826" y="413"/>
                    <a:pt x="1826" y="413"/>
                    <a:pt x="1826" y="413"/>
                  </a:cubicBezTo>
                  <a:cubicBezTo>
                    <a:pt x="1858" y="413"/>
                    <a:pt x="1858" y="413"/>
                    <a:pt x="1858" y="413"/>
                  </a:cubicBezTo>
                  <a:cubicBezTo>
                    <a:pt x="1858" y="419"/>
                    <a:pt x="1858" y="419"/>
                    <a:pt x="1858" y="419"/>
                  </a:cubicBezTo>
                  <a:lnTo>
                    <a:pt x="1826" y="419"/>
                  </a:lnTo>
                  <a:close/>
                  <a:moveTo>
                    <a:pt x="1849" y="392"/>
                  </a:moveTo>
                  <a:cubicBezTo>
                    <a:pt x="1855" y="392"/>
                    <a:pt x="1855" y="392"/>
                    <a:pt x="1855" y="392"/>
                  </a:cubicBezTo>
                  <a:cubicBezTo>
                    <a:pt x="1855" y="398"/>
                    <a:pt x="1855" y="398"/>
                    <a:pt x="1855" y="398"/>
                  </a:cubicBezTo>
                  <a:cubicBezTo>
                    <a:pt x="1849" y="398"/>
                    <a:pt x="1849" y="398"/>
                    <a:pt x="1849" y="398"/>
                  </a:cubicBezTo>
                  <a:lnTo>
                    <a:pt x="1849" y="392"/>
                  </a:lnTo>
                  <a:close/>
                  <a:moveTo>
                    <a:pt x="1846" y="402"/>
                  </a:moveTo>
                  <a:cubicBezTo>
                    <a:pt x="1852" y="402"/>
                    <a:pt x="1852" y="402"/>
                    <a:pt x="1852" y="402"/>
                  </a:cubicBezTo>
                  <a:cubicBezTo>
                    <a:pt x="1852" y="408"/>
                    <a:pt x="1852" y="408"/>
                    <a:pt x="1852" y="408"/>
                  </a:cubicBezTo>
                  <a:cubicBezTo>
                    <a:pt x="1846" y="408"/>
                    <a:pt x="1846" y="408"/>
                    <a:pt x="1846" y="408"/>
                  </a:cubicBezTo>
                  <a:lnTo>
                    <a:pt x="1846" y="402"/>
                  </a:lnTo>
                  <a:close/>
                  <a:moveTo>
                    <a:pt x="1839" y="382"/>
                  </a:moveTo>
                  <a:cubicBezTo>
                    <a:pt x="1845" y="382"/>
                    <a:pt x="1845" y="382"/>
                    <a:pt x="1845" y="382"/>
                  </a:cubicBezTo>
                  <a:cubicBezTo>
                    <a:pt x="1845" y="388"/>
                    <a:pt x="1845" y="388"/>
                    <a:pt x="1845" y="388"/>
                  </a:cubicBezTo>
                  <a:cubicBezTo>
                    <a:pt x="1839" y="388"/>
                    <a:pt x="1839" y="388"/>
                    <a:pt x="1839" y="388"/>
                  </a:cubicBezTo>
                  <a:lnTo>
                    <a:pt x="1839" y="382"/>
                  </a:lnTo>
                  <a:close/>
                  <a:moveTo>
                    <a:pt x="1836" y="392"/>
                  </a:moveTo>
                  <a:cubicBezTo>
                    <a:pt x="1842" y="392"/>
                    <a:pt x="1842" y="392"/>
                    <a:pt x="1842" y="392"/>
                  </a:cubicBezTo>
                  <a:cubicBezTo>
                    <a:pt x="1842" y="398"/>
                    <a:pt x="1842" y="398"/>
                    <a:pt x="1842" y="398"/>
                  </a:cubicBezTo>
                  <a:cubicBezTo>
                    <a:pt x="1836" y="398"/>
                    <a:pt x="1836" y="398"/>
                    <a:pt x="1836" y="398"/>
                  </a:cubicBezTo>
                  <a:lnTo>
                    <a:pt x="1836" y="392"/>
                  </a:lnTo>
                  <a:close/>
                  <a:moveTo>
                    <a:pt x="1835" y="408"/>
                  </a:moveTo>
                  <a:cubicBezTo>
                    <a:pt x="1829" y="408"/>
                    <a:pt x="1829" y="408"/>
                    <a:pt x="1829" y="408"/>
                  </a:cubicBezTo>
                  <a:cubicBezTo>
                    <a:pt x="1829" y="402"/>
                    <a:pt x="1829" y="402"/>
                    <a:pt x="1829" y="402"/>
                  </a:cubicBezTo>
                  <a:cubicBezTo>
                    <a:pt x="1835" y="402"/>
                    <a:pt x="1835" y="402"/>
                    <a:pt x="1835" y="402"/>
                  </a:cubicBezTo>
                  <a:lnTo>
                    <a:pt x="1835" y="408"/>
                  </a:lnTo>
                  <a:close/>
                  <a:moveTo>
                    <a:pt x="1826" y="382"/>
                  </a:moveTo>
                  <a:cubicBezTo>
                    <a:pt x="1833" y="382"/>
                    <a:pt x="1833" y="382"/>
                    <a:pt x="1833" y="382"/>
                  </a:cubicBezTo>
                  <a:cubicBezTo>
                    <a:pt x="1833" y="388"/>
                    <a:pt x="1833" y="388"/>
                    <a:pt x="1833" y="388"/>
                  </a:cubicBezTo>
                  <a:cubicBezTo>
                    <a:pt x="1826" y="388"/>
                    <a:pt x="1826" y="388"/>
                    <a:pt x="1826" y="388"/>
                  </a:cubicBezTo>
                  <a:lnTo>
                    <a:pt x="1826" y="382"/>
                  </a:lnTo>
                  <a:close/>
                  <a:moveTo>
                    <a:pt x="1858" y="568"/>
                  </a:moveTo>
                  <a:cubicBezTo>
                    <a:pt x="1826" y="568"/>
                    <a:pt x="1826" y="568"/>
                    <a:pt x="1826" y="568"/>
                  </a:cubicBezTo>
                  <a:cubicBezTo>
                    <a:pt x="1826" y="561"/>
                    <a:pt x="1826" y="561"/>
                    <a:pt x="1826" y="561"/>
                  </a:cubicBezTo>
                  <a:cubicBezTo>
                    <a:pt x="1858" y="561"/>
                    <a:pt x="1858" y="561"/>
                    <a:pt x="1858" y="561"/>
                  </a:cubicBezTo>
                  <a:lnTo>
                    <a:pt x="1858" y="568"/>
                  </a:lnTo>
                  <a:close/>
                  <a:moveTo>
                    <a:pt x="1865" y="553"/>
                  </a:moveTo>
                  <a:cubicBezTo>
                    <a:pt x="1826" y="553"/>
                    <a:pt x="1826" y="553"/>
                    <a:pt x="1826" y="553"/>
                  </a:cubicBezTo>
                  <a:cubicBezTo>
                    <a:pt x="1826" y="546"/>
                    <a:pt x="1826" y="546"/>
                    <a:pt x="1826" y="546"/>
                  </a:cubicBezTo>
                  <a:cubicBezTo>
                    <a:pt x="1865" y="546"/>
                    <a:pt x="1865" y="546"/>
                    <a:pt x="1865" y="546"/>
                  </a:cubicBezTo>
                  <a:lnTo>
                    <a:pt x="1865" y="553"/>
                  </a:lnTo>
                  <a:close/>
                  <a:moveTo>
                    <a:pt x="1865" y="408"/>
                  </a:moveTo>
                  <a:cubicBezTo>
                    <a:pt x="1858" y="408"/>
                    <a:pt x="1858" y="408"/>
                    <a:pt x="1858" y="408"/>
                  </a:cubicBezTo>
                  <a:cubicBezTo>
                    <a:pt x="1858" y="402"/>
                    <a:pt x="1858" y="402"/>
                    <a:pt x="1858" y="402"/>
                  </a:cubicBezTo>
                  <a:cubicBezTo>
                    <a:pt x="1865" y="402"/>
                    <a:pt x="1865" y="402"/>
                    <a:pt x="1865" y="402"/>
                  </a:cubicBezTo>
                  <a:lnTo>
                    <a:pt x="1865" y="408"/>
                  </a:lnTo>
                  <a:close/>
                  <a:moveTo>
                    <a:pt x="1868" y="398"/>
                  </a:moveTo>
                  <a:cubicBezTo>
                    <a:pt x="1862" y="398"/>
                    <a:pt x="1862" y="398"/>
                    <a:pt x="1862" y="398"/>
                  </a:cubicBezTo>
                  <a:cubicBezTo>
                    <a:pt x="1862" y="392"/>
                    <a:pt x="1862" y="392"/>
                    <a:pt x="1862" y="392"/>
                  </a:cubicBezTo>
                  <a:cubicBezTo>
                    <a:pt x="1868" y="392"/>
                    <a:pt x="1868" y="392"/>
                    <a:pt x="1868" y="392"/>
                  </a:cubicBezTo>
                  <a:lnTo>
                    <a:pt x="1868" y="398"/>
                  </a:lnTo>
                  <a:close/>
                  <a:moveTo>
                    <a:pt x="1878" y="568"/>
                  </a:moveTo>
                  <a:cubicBezTo>
                    <a:pt x="1871" y="568"/>
                    <a:pt x="1871" y="568"/>
                    <a:pt x="1871" y="568"/>
                  </a:cubicBezTo>
                  <a:cubicBezTo>
                    <a:pt x="1871" y="561"/>
                    <a:pt x="1871" y="561"/>
                    <a:pt x="1871" y="561"/>
                  </a:cubicBezTo>
                  <a:cubicBezTo>
                    <a:pt x="1878" y="561"/>
                    <a:pt x="1878" y="561"/>
                    <a:pt x="1878" y="561"/>
                  </a:cubicBezTo>
                  <a:lnTo>
                    <a:pt x="1878" y="568"/>
                  </a:lnTo>
                  <a:close/>
                  <a:moveTo>
                    <a:pt x="1878" y="556"/>
                  </a:moveTo>
                  <a:cubicBezTo>
                    <a:pt x="1871" y="556"/>
                    <a:pt x="1871" y="556"/>
                    <a:pt x="1871" y="556"/>
                  </a:cubicBezTo>
                  <a:cubicBezTo>
                    <a:pt x="1871" y="550"/>
                    <a:pt x="1871" y="550"/>
                    <a:pt x="1871" y="550"/>
                  </a:cubicBezTo>
                  <a:cubicBezTo>
                    <a:pt x="1878" y="550"/>
                    <a:pt x="1878" y="550"/>
                    <a:pt x="1878" y="550"/>
                  </a:cubicBezTo>
                  <a:lnTo>
                    <a:pt x="1878" y="556"/>
                  </a:lnTo>
                  <a:close/>
                  <a:moveTo>
                    <a:pt x="1878" y="545"/>
                  </a:moveTo>
                  <a:cubicBezTo>
                    <a:pt x="1871" y="545"/>
                    <a:pt x="1871" y="545"/>
                    <a:pt x="1871" y="545"/>
                  </a:cubicBezTo>
                  <a:cubicBezTo>
                    <a:pt x="1871" y="538"/>
                    <a:pt x="1871" y="538"/>
                    <a:pt x="1871" y="538"/>
                  </a:cubicBezTo>
                  <a:cubicBezTo>
                    <a:pt x="1878" y="538"/>
                    <a:pt x="1878" y="538"/>
                    <a:pt x="1878" y="538"/>
                  </a:cubicBezTo>
                  <a:lnTo>
                    <a:pt x="1878" y="545"/>
                  </a:lnTo>
                  <a:close/>
                  <a:moveTo>
                    <a:pt x="1878" y="534"/>
                  </a:moveTo>
                  <a:cubicBezTo>
                    <a:pt x="1871" y="534"/>
                    <a:pt x="1871" y="534"/>
                    <a:pt x="1871" y="534"/>
                  </a:cubicBezTo>
                  <a:cubicBezTo>
                    <a:pt x="1871" y="527"/>
                    <a:pt x="1871" y="527"/>
                    <a:pt x="1871" y="527"/>
                  </a:cubicBezTo>
                  <a:cubicBezTo>
                    <a:pt x="1878" y="527"/>
                    <a:pt x="1878" y="527"/>
                    <a:pt x="1878" y="527"/>
                  </a:cubicBezTo>
                  <a:lnTo>
                    <a:pt x="1878" y="534"/>
                  </a:lnTo>
                  <a:close/>
                  <a:moveTo>
                    <a:pt x="1878" y="522"/>
                  </a:moveTo>
                  <a:cubicBezTo>
                    <a:pt x="1871" y="522"/>
                    <a:pt x="1871" y="522"/>
                    <a:pt x="1871" y="522"/>
                  </a:cubicBezTo>
                  <a:cubicBezTo>
                    <a:pt x="1871" y="516"/>
                    <a:pt x="1871" y="516"/>
                    <a:pt x="1871" y="516"/>
                  </a:cubicBezTo>
                  <a:cubicBezTo>
                    <a:pt x="1878" y="516"/>
                    <a:pt x="1878" y="516"/>
                    <a:pt x="1878" y="516"/>
                  </a:cubicBezTo>
                  <a:lnTo>
                    <a:pt x="1878" y="522"/>
                  </a:lnTo>
                  <a:close/>
                  <a:moveTo>
                    <a:pt x="1878" y="511"/>
                  </a:moveTo>
                  <a:cubicBezTo>
                    <a:pt x="1871" y="511"/>
                    <a:pt x="1871" y="511"/>
                    <a:pt x="1871" y="511"/>
                  </a:cubicBezTo>
                  <a:cubicBezTo>
                    <a:pt x="1871" y="504"/>
                    <a:pt x="1871" y="504"/>
                    <a:pt x="1871" y="504"/>
                  </a:cubicBezTo>
                  <a:cubicBezTo>
                    <a:pt x="1878" y="504"/>
                    <a:pt x="1878" y="504"/>
                    <a:pt x="1878" y="504"/>
                  </a:cubicBezTo>
                  <a:lnTo>
                    <a:pt x="1878" y="511"/>
                  </a:lnTo>
                  <a:close/>
                  <a:moveTo>
                    <a:pt x="1878" y="499"/>
                  </a:moveTo>
                  <a:cubicBezTo>
                    <a:pt x="1871" y="499"/>
                    <a:pt x="1871" y="499"/>
                    <a:pt x="1871" y="499"/>
                  </a:cubicBezTo>
                  <a:cubicBezTo>
                    <a:pt x="1871" y="493"/>
                    <a:pt x="1871" y="493"/>
                    <a:pt x="1871" y="493"/>
                  </a:cubicBezTo>
                  <a:cubicBezTo>
                    <a:pt x="1878" y="493"/>
                    <a:pt x="1878" y="493"/>
                    <a:pt x="1878" y="493"/>
                  </a:cubicBezTo>
                  <a:lnTo>
                    <a:pt x="1878" y="499"/>
                  </a:lnTo>
                  <a:close/>
                  <a:moveTo>
                    <a:pt x="1878" y="488"/>
                  </a:moveTo>
                  <a:cubicBezTo>
                    <a:pt x="1871" y="488"/>
                    <a:pt x="1871" y="488"/>
                    <a:pt x="1871" y="488"/>
                  </a:cubicBezTo>
                  <a:cubicBezTo>
                    <a:pt x="1871" y="481"/>
                    <a:pt x="1871" y="481"/>
                    <a:pt x="1871" y="481"/>
                  </a:cubicBezTo>
                  <a:cubicBezTo>
                    <a:pt x="1878" y="481"/>
                    <a:pt x="1878" y="481"/>
                    <a:pt x="1878" y="481"/>
                  </a:cubicBezTo>
                  <a:lnTo>
                    <a:pt x="1878" y="488"/>
                  </a:lnTo>
                  <a:close/>
                  <a:moveTo>
                    <a:pt x="1878" y="477"/>
                  </a:moveTo>
                  <a:cubicBezTo>
                    <a:pt x="1871" y="477"/>
                    <a:pt x="1871" y="477"/>
                    <a:pt x="1871" y="477"/>
                  </a:cubicBezTo>
                  <a:cubicBezTo>
                    <a:pt x="1871" y="470"/>
                    <a:pt x="1871" y="470"/>
                    <a:pt x="1871" y="470"/>
                  </a:cubicBezTo>
                  <a:cubicBezTo>
                    <a:pt x="1878" y="470"/>
                    <a:pt x="1878" y="470"/>
                    <a:pt x="1878" y="470"/>
                  </a:cubicBezTo>
                  <a:lnTo>
                    <a:pt x="1878" y="477"/>
                  </a:lnTo>
                  <a:close/>
                  <a:moveTo>
                    <a:pt x="1878" y="465"/>
                  </a:moveTo>
                  <a:cubicBezTo>
                    <a:pt x="1871" y="465"/>
                    <a:pt x="1871" y="465"/>
                    <a:pt x="1871" y="465"/>
                  </a:cubicBezTo>
                  <a:cubicBezTo>
                    <a:pt x="1871" y="459"/>
                    <a:pt x="1871" y="459"/>
                    <a:pt x="1871" y="459"/>
                  </a:cubicBezTo>
                  <a:cubicBezTo>
                    <a:pt x="1878" y="459"/>
                    <a:pt x="1878" y="459"/>
                    <a:pt x="1878" y="459"/>
                  </a:cubicBezTo>
                  <a:lnTo>
                    <a:pt x="1878" y="465"/>
                  </a:lnTo>
                  <a:close/>
                  <a:moveTo>
                    <a:pt x="1878" y="454"/>
                  </a:moveTo>
                  <a:cubicBezTo>
                    <a:pt x="1871" y="454"/>
                    <a:pt x="1871" y="454"/>
                    <a:pt x="1871" y="454"/>
                  </a:cubicBezTo>
                  <a:cubicBezTo>
                    <a:pt x="1871" y="447"/>
                    <a:pt x="1871" y="447"/>
                    <a:pt x="1871" y="447"/>
                  </a:cubicBezTo>
                  <a:cubicBezTo>
                    <a:pt x="1878" y="447"/>
                    <a:pt x="1878" y="447"/>
                    <a:pt x="1878" y="447"/>
                  </a:cubicBezTo>
                  <a:lnTo>
                    <a:pt x="1878" y="454"/>
                  </a:lnTo>
                  <a:close/>
                  <a:moveTo>
                    <a:pt x="1878" y="442"/>
                  </a:moveTo>
                  <a:cubicBezTo>
                    <a:pt x="1871" y="442"/>
                    <a:pt x="1871" y="442"/>
                    <a:pt x="1871" y="442"/>
                  </a:cubicBezTo>
                  <a:cubicBezTo>
                    <a:pt x="1871" y="436"/>
                    <a:pt x="1871" y="436"/>
                    <a:pt x="1871" y="436"/>
                  </a:cubicBezTo>
                  <a:cubicBezTo>
                    <a:pt x="1878" y="436"/>
                    <a:pt x="1878" y="436"/>
                    <a:pt x="1878" y="436"/>
                  </a:cubicBezTo>
                  <a:lnTo>
                    <a:pt x="1878" y="442"/>
                  </a:lnTo>
                  <a:close/>
                  <a:moveTo>
                    <a:pt x="1878" y="431"/>
                  </a:moveTo>
                  <a:cubicBezTo>
                    <a:pt x="1871" y="431"/>
                    <a:pt x="1871" y="431"/>
                    <a:pt x="1871" y="431"/>
                  </a:cubicBezTo>
                  <a:cubicBezTo>
                    <a:pt x="1871" y="424"/>
                    <a:pt x="1871" y="424"/>
                    <a:pt x="1871" y="424"/>
                  </a:cubicBezTo>
                  <a:cubicBezTo>
                    <a:pt x="1878" y="424"/>
                    <a:pt x="1878" y="424"/>
                    <a:pt x="1878" y="424"/>
                  </a:cubicBezTo>
                  <a:lnTo>
                    <a:pt x="1878" y="431"/>
                  </a:lnTo>
                  <a:close/>
                  <a:moveTo>
                    <a:pt x="1878" y="419"/>
                  </a:moveTo>
                  <a:cubicBezTo>
                    <a:pt x="1871" y="419"/>
                    <a:pt x="1871" y="419"/>
                    <a:pt x="1871" y="419"/>
                  </a:cubicBezTo>
                  <a:cubicBezTo>
                    <a:pt x="1871" y="413"/>
                    <a:pt x="1871" y="413"/>
                    <a:pt x="1871" y="413"/>
                  </a:cubicBezTo>
                  <a:cubicBezTo>
                    <a:pt x="1878" y="413"/>
                    <a:pt x="1878" y="413"/>
                    <a:pt x="1878" y="413"/>
                  </a:cubicBezTo>
                  <a:lnTo>
                    <a:pt x="1878" y="419"/>
                  </a:lnTo>
                  <a:close/>
                  <a:moveTo>
                    <a:pt x="1878" y="408"/>
                  </a:moveTo>
                  <a:cubicBezTo>
                    <a:pt x="1871" y="408"/>
                    <a:pt x="1871" y="408"/>
                    <a:pt x="1871" y="408"/>
                  </a:cubicBezTo>
                  <a:cubicBezTo>
                    <a:pt x="1871" y="402"/>
                    <a:pt x="1871" y="402"/>
                    <a:pt x="1871" y="402"/>
                  </a:cubicBezTo>
                  <a:cubicBezTo>
                    <a:pt x="1878" y="402"/>
                    <a:pt x="1878" y="402"/>
                    <a:pt x="1878" y="402"/>
                  </a:cubicBezTo>
                  <a:lnTo>
                    <a:pt x="1878" y="4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0" y="2112963"/>
              <a:ext cx="12192000" cy="4579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42"/>
          <p:cNvSpPr>
            <a:spLocks/>
          </p:cNvSpPr>
          <p:nvPr/>
        </p:nvSpPr>
        <p:spPr bwMode="auto">
          <a:xfrm>
            <a:off x="-3175" y="2199153"/>
            <a:ext cx="12198350" cy="4585687"/>
          </a:xfrm>
          <a:custGeom>
            <a:avLst/>
            <a:gdLst>
              <a:gd name="T0" fmla="*/ 3833 w 3833"/>
              <a:gd name="T1" fmla="*/ 14 h 1562"/>
              <a:gd name="T2" fmla="*/ 1685 w 3833"/>
              <a:gd name="T3" fmla="*/ 135 h 1562"/>
              <a:gd name="T4" fmla="*/ 2350 w 3833"/>
              <a:gd name="T5" fmla="*/ 252 h 1562"/>
              <a:gd name="T6" fmla="*/ 2623 w 3833"/>
              <a:gd name="T7" fmla="*/ 678 h 1562"/>
              <a:gd name="T8" fmla="*/ 0 w 3833"/>
              <a:gd name="T9" fmla="*/ 1562 h 1562"/>
              <a:gd name="T10" fmla="*/ 0 w 3833"/>
              <a:gd name="T11" fmla="*/ 838 h 1562"/>
              <a:gd name="T12" fmla="*/ 1337 w 3833"/>
              <a:gd name="T13" fmla="*/ 625 h 1562"/>
              <a:gd name="T14" fmla="*/ 2098 w 3833"/>
              <a:gd name="T15" fmla="*/ 350 h 1562"/>
              <a:gd name="T16" fmla="*/ 1185 w 3833"/>
              <a:gd name="T17" fmla="*/ 168 h 1562"/>
              <a:gd name="T18" fmla="*/ 2194 w 3833"/>
              <a:gd name="T19" fmla="*/ 74 h 1562"/>
              <a:gd name="T20" fmla="*/ 3833 w 3833"/>
              <a:gd name="T21" fmla="*/ 0 h 1562"/>
              <a:gd name="T22" fmla="*/ 3833 w 3833"/>
              <a:gd name="T23" fmla="*/ 14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33" h="1562">
                <a:moveTo>
                  <a:pt x="3833" y="14"/>
                </a:moveTo>
                <a:cubicBezTo>
                  <a:pt x="3833" y="14"/>
                  <a:pt x="1920" y="93"/>
                  <a:pt x="1685" y="135"/>
                </a:cubicBezTo>
                <a:cubicBezTo>
                  <a:pt x="1449" y="177"/>
                  <a:pt x="2033" y="220"/>
                  <a:pt x="2350" y="252"/>
                </a:cubicBezTo>
                <a:cubicBezTo>
                  <a:pt x="2667" y="284"/>
                  <a:pt x="3417" y="419"/>
                  <a:pt x="2623" y="678"/>
                </a:cubicBezTo>
                <a:cubicBezTo>
                  <a:pt x="1830" y="938"/>
                  <a:pt x="1381" y="816"/>
                  <a:pt x="0" y="1562"/>
                </a:cubicBezTo>
                <a:cubicBezTo>
                  <a:pt x="0" y="838"/>
                  <a:pt x="0" y="838"/>
                  <a:pt x="0" y="838"/>
                </a:cubicBezTo>
                <a:cubicBezTo>
                  <a:pt x="0" y="838"/>
                  <a:pt x="956" y="676"/>
                  <a:pt x="1337" y="625"/>
                </a:cubicBezTo>
                <a:cubicBezTo>
                  <a:pt x="1717" y="573"/>
                  <a:pt x="2295" y="444"/>
                  <a:pt x="2098" y="350"/>
                </a:cubicBezTo>
                <a:cubicBezTo>
                  <a:pt x="1902" y="256"/>
                  <a:pt x="1111" y="230"/>
                  <a:pt x="1185" y="168"/>
                </a:cubicBezTo>
                <a:cubicBezTo>
                  <a:pt x="1244" y="120"/>
                  <a:pt x="1471" y="101"/>
                  <a:pt x="2194" y="74"/>
                </a:cubicBezTo>
                <a:cubicBezTo>
                  <a:pt x="2917" y="46"/>
                  <a:pt x="3833" y="0"/>
                  <a:pt x="3833" y="0"/>
                </a:cubicBezTo>
                <a:lnTo>
                  <a:pt x="3833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-3175" y="1158788"/>
            <a:ext cx="12198350" cy="5699212"/>
            <a:chOff x="-3175" y="1158788"/>
            <a:chExt cx="12198350" cy="5699212"/>
          </a:xfrm>
        </p:grpSpPr>
        <p:grpSp>
          <p:nvGrpSpPr>
            <p:cNvPr id="9" name="Group 8"/>
            <p:cNvGrpSpPr/>
            <p:nvPr/>
          </p:nvGrpSpPr>
          <p:grpSpPr>
            <a:xfrm>
              <a:off x="-3175" y="2202079"/>
              <a:ext cx="12198350" cy="4655921"/>
              <a:chOff x="-3175" y="2202079"/>
              <a:chExt cx="12198350" cy="465592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3175" y="2240123"/>
                <a:ext cx="12198350" cy="4617877"/>
                <a:chOff x="-3175" y="2240123"/>
                <a:chExt cx="12198350" cy="4617877"/>
              </a:xfrm>
            </p:grpSpPr>
            <p:sp>
              <p:nvSpPr>
                <p:cNvPr id="46" name="Freeform 39"/>
                <p:cNvSpPr>
                  <a:spLocks/>
                </p:cNvSpPr>
                <p:nvPr/>
              </p:nvSpPr>
              <p:spPr bwMode="auto">
                <a:xfrm>
                  <a:off x="3748088" y="2712738"/>
                  <a:ext cx="3065463" cy="659906"/>
                </a:xfrm>
                <a:custGeom>
                  <a:avLst/>
                  <a:gdLst>
                    <a:gd name="T0" fmla="*/ 957 w 963"/>
                    <a:gd name="T1" fmla="*/ 225 h 225"/>
                    <a:gd name="T2" fmla="*/ 919 w 963"/>
                    <a:gd name="T3" fmla="*/ 192 h 225"/>
                    <a:gd name="T4" fmla="*/ 1 w 963"/>
                    <a:gd name="T5" fmla="*/ 17 h 225"/>
                    <a:gd name="T6" fmla="*/ 1 w 963"/>
                    <a:gd name="T7" fmla="*/ 0 h 225"/>
                    <a:gd name="T8" fmla="*/ 6 w 963"/>
                    <a:gd name="T9" fmla="*/ 9 h 225"/>
                    <a:gd name="T10" fmla="*/ 919 w 963"/>
                    <a:gd name="T11" fmla="*/ 175 h 225"/>
                    <a:gd name="T12" fmla="*/ 957 w 963"/>
                    <a:gd name="T13" fmla="*/ 225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63" h="225">
                      <a:moveTo>
                        <a:pt x="957" y="225"/>
                      </a:moveTo>
                      <a:cubicBezTo>
                        <a:pt x="953" y="214"/>
                        <a:pt x="941" y="203"/>
                        <a:pt x="919" y="192"/>
                      </a:cubicBezTo>
                      <a:cubicBezTo>
                        <a:pt x="732" y="103"/>
                        <a:pt x="6" y="72"/>
                        <a:pt x="1" y="17"/>
                      </a:cubicBezTo>
                      <a:cubicBezTo>
                        <a:pt x="1" y="15"/>
                        <a:pt x="0" y="1"/>
                        <a:pt x="1" y="0"/>
                      </a:cubicBezTo>
                      <a:cubicBezTo>
                        <a:pt x="1" y="0"/>
                        <a:pt x="0" y="4"/>
                        <a:pt x="6" y="9"/>
                      </a:cubicBezTo>
                      <a:cubicBezTo>
                        <a:pt x="67" y="60"/>
                        <a:pt x="740" y="89"/>
                        <a:pt x="919" y="175"/>
                      </a:cubicBezTo>
                      <a:cubicBezTo>
                        <a:pt x="952" y="191"/>
                        <a:pt x="963" y="208"/>
                        <a:pt x="957" y="225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40"/>
                <p:cNvSpPr>
                  <a:spLocks/>
                </p:cNvSpPr>
                <p:nvPr/>
              </p:nvSpPr>
              <p:spPr bwMode="auto">
                <a:xfrm>
                  <a:off x="-3175" y="3590662"/>
                  <a:ext cx="9502775" cy="3267338"/>
                </a:xfrm>
                <a:custGeom>
                  <a:avLst/>
                  <a:gdLst>
                    <a:gd name="T0" fmla="*/ 2975 w 2986"/>
                    <a:gd name="T1" fmla="*/ 0 h 1113"/>
                    <a:gd name="T2" fmla="*/ 2623 w 2986"/>
                    <a:gd name="T3" fmla="*/ 224 h 1113"/>
                    <a:gd name="T4" fmla="*/ 0 w 2986"/>
                    <a:gd name="T5" fmla="*/ 1113 h 1113"/>
                    <a:gd name="T6" fmla="*/ 0 w 2986"/>
                    <a:gd name="T7" fmla="*/ 1088 h 1113"/>
                    <a:gd name="T8" fmla="*/ 2623 w 2986"/>
                    <a:gd name="T9" fmla="*/ 204 h 1113"/>
                    <a:gd name="T10" fmla="*/ 2975 w 2986"/>
                    <a:gd name="T11" fmla="*/ 0 h 1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6" h="1113">
                      <a:moveTo>
                        <a:pt x="2975" y="0"/>
                      </a:moveTo>
                      <a:cubicBezTo>
                        <a:pt x="2986" y="61"/>
                        <a:pt x="2895" y="135"/>
                        <a:pt x="2623" y="224"/>
                      </a:cubicBezTo>
                      <a:cubicBezTo>
                        <a:pt x="1830" y="484"/>
                        <a:pt x="1381" y="367"/>
                        <a:pt x="0" y="1113"/>
                      </a:cubicBezTo>
                      <a:cubicBezTo>
                        <a:pt x="0" y="1088"/>
                        <a:pt x="0" y="1088"/>
                        <a:pt x="0" y="1088"/>
                      </a:cubicBezTo>
                      <a:cubicBezTo>
                        <a:pt x="1381" y="342"/>
                        <a:pt x="1830" y="464"/>
                        <a:pt x="2623" y="204"/>
                      </a:cubicBezTo>
                      <a:cubicBezTo>
                        <a:pt x="2867" y="125"/>
                        <a:pt x="2965" y="57"/>
                        <a:pt x="2975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41"/>
                <p:cNvSpPr>
                  <a:spLocks/>
                </p:cNvSpPr>
                <p:nvPr/>
              </p:nvSpPr>
              <p:spPr bwMode="auto">
                <a:xfrm>
                  <a:off x="5162550" y="2240123"/>
                  <a:ext cx="7032625" cy="428719"/>
                </a:xfrm>
                <a:custGeom>
                  <a:avLst/>
                  <a:gdLst>
                    <a:gd name="T0" fmla="*/ 10 w 2210"/>
                    <a:gd name="T1" fmla="*/ 146 h 146"/>
                    <a:gd name="T2" fmla="*/ 62 w 2210"/>
                    <a:gd name="T3" fmla="*/ 121 h 146"/>
                    <a:gd name="T4" fmla="*/ 2210 w 2210"/>
                    <a:gd name="T5" fmla="*/ 0 h 146"/>
                    <a:gd name="T6" fmla="*/ 2210 w 2210"/>
                    <a:gd name="T7" fmla="*/ 5 h 146"/>
                    <a:gd name="T8" fmla="*/ 62 w 2210"/>
                    <a:gd name="T9" fmla="*/ 131 h 146"/>
                    <a:gd name="T10" fmla="*/ 10 w 2210"/>
                    <a:gd name="T1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10" h="146">
                      <a:moveTo>
                        <a:pt x="10" y="146"/>
                      </a:moveTo>
                      <a:cubicBezTo>
                        <a:pt x="0" y="138"/>
                        <a:pt x="14" y="129"/>
                        <a:pt x="62" y="121"/>
                      </a:cubicBezTo>
                      <a:cubicBezTo>
                        <a:pt x="297" y="79"/>
                        <a:pt x="2210" y="0"/>
                        <a:pt x="2210" y="0"/>
                      </a:cubicBezTo>
                      <a:cubicBezTo>
                        <a:pt x="2210" y="5"/>
                        <a:pt x="2210" y="5"/>
                        <a:pt x="2210" y="5"/>
                      </a:cubicBezTo>
                      <a:cubicBezTo>
                        <a:pt x="2210" y="5"/>
                        <a:pt x="297" y="89"/>
                        <a:pt x="62" y="131"/>
                      </a:cubicBezTo>
                      <a:cubicBezTo>
                        <a:pt x="33" y="136"/>
                        <a:pt x="17" y="141"/>
                        <a:pt x="10" y="146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8" name="Freeform 43"/>
              <p:cNvSpPr>
                <a:spLocks/>
              </p:cNvSpPr>
              <p:nvPr/>
            </p:nvSpPr>
            <p:spPr bwMode="auto">
              <a:xfrm>
                <a:off x="-3175" y="2202079"/>
                <a:ext cx="12198350" cy="4459851"/>
              </a:xfrm>
              <a:custGeom>
                <a:avLst/>
                <a:gdLst>
                  <a:gd name="T0" fmla="*/ 3833 w 3833"/>
                  <a:gd name="T1" fmla="*/ 12 h 1519"/>
                  <a:gd name="T2" fmla="*/ 1685 w 3833"/>
                  <a:gd name="T3" fmla="*/ 131 h 1519"/>
                  <a:gd name="T4" fmla="*/ 2350 w 3833"/>
                  <a:gd name="T5" fmla="*/ 256 h 1519"/>
                  <a:gd name="T6" fmla="*/ 2623 w 3833"/>
                  <a:gd name="T7" fmla="*/ 660 h 1519"/>
                  <a:gd name="T8" fmla="*/ 0 w 3833"/>
                  <a:gd name="T9" fmla="*/ 1519 h 1519"/>
                  <a:gd name="T10" fmla="*/ 0 w 3833"/>
                  <a:gd name="T11" fmla="*/ 865 h 1519"/>
                  <a:gd name="T12" fmla="*/ 1349 w 3833"/>
                  <a:gd name="T13" fmla="*/ 636 h 1519"/>
                  <a:gd name="T14" fmla="*/ 2111 w 3833"/>
                  <a:gd name="T15" fmla="*/ 346 h 1519"/>
                  <a:gd name="T16" fmla="*/ 1195 w 3833"/>
                  <a:gd name="T17" fmla="*/ 167 h 1519"/>
                  <a:gd name="T18" fmla="*/ 2194 w 3833"/>
                  <a:gd name="T19" fmla="*/ 74 h 1519"/>
                  <a:gd name="T20" fmla="*/ 3833 w 3833"/>
                  <a:gd name="T21" fmla="*/ 0 h 1519"/>
                  <a:gd name="T22" fmla="*/ 3833 w 3833"/>
                  <a:gd name="T23" fmla="*/ 12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33" h="1519">
                    <a:moveTo>
                      <a:pt x="3833" y="12"/>
                    </a:moveTo>
                    <a:cubicBezTo>
                      <a:pt x="3833" y="12"/>
                      <a:pt x="1920" y="90"/>
                      <a:pt x="1685" y="131"/>
                    </a:cubicBezTo>
                    <a:cubicBezTo>
                      <a:pt x="1423" y="177"/>
                      <a:pt x="2033" y="224"/>
                      <a:pt x="2350" y="256"/>
                    </a:cubicBezTo>
                    <a:cubicBezTo>
                      <a:pt x="2667" y="288"/>
                      <a:pt x="3374" y="423"/>
                      <a:pt x="2623" y="660"/>
                    </a:cubicBezTo>
                    <a:cubicBezTo>
                      <a:pt x="1826" y="911"/>
                      <a:pt x="1484" y="766"/>
                      <a:pt x="0" y="1519"/>
                    </a:cubicBezTo>
                    <a:cubicBezTo>
                      <a:pt x="0" y="865"/>
                      <a:pt x="0" y="865"/>
                      <a:pt x="0" y="865"/>
                    </a:cubicBezTo>
                    <a:cubicBezTo>
                      <a:pt x="0" y="865"/>
                      <a:pt x="968" y="687"/>
                      <a:pt x="1349" y="636"/>
                    </a:cubicBezTo>
                    <a:cubicBezTo>
                      <a:pt x="1730" y="585"/>
                      <a:pt x="2307" y="440"/>
                      <a:pt x="2111" y="346"/>
                    </a:cubicBezTo>
                    <a:cubicBezTo>
                      <a:pt x="1915" y="252"/>
                      <a:pt x="1121" y="229"/>
                      <a:pt x="1195" y="167"/>
                    </a:cubicBezTo>
                    <a:cubicBezTo>
                      <a:pt x="1253" y="119"/>
                      <a:pt x="1471" y="101"/>
                      <a:pt x="2194" y="74"/>
                    </a:cubicBezTo>
                    <a:cubicBezTo>
                      <a:pt x="2917" y="47"/>
                      <a:pt x="3833" y="0"/>
                      <a:pt x="3833" y="0"/>
                    </a:cubicBezTo>
                    <a:lnTo>
                      <a:pt x="3833" y="12"/>
                    </a:lnTo>
                    <a:close/>
                  </a:path>
                </a:pathLst>
              </a:custGeom>
              <a:solidFill>
                <a:schemeClr val="tx2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3175" y="2389370"/>
                <a:ext cx="8159751" cy="3100532"/>
                <a:chOff x="-3175" y="2389370"/>
                <a:chExt cx="8159751" cy="3100532"/>
              </a:xfrm>
              <a:solidFill>
                <a:schemeClr val="bg2"/>
              </a:solidFill>
            </p:grpSpPr>
            <p:sp>
              <p:nvSpPr>
                <p:cNvPr id="59" name="Freeform 44"/>
                <p:cNvSpPr>
                  <a:spLocks/>
                </p:cNvSpPr>
                <p:nvPr/>
              </p:nvSpPr>
              <p:spPr bwMode="auto">
                <a:xfrm>
                  <a:off x="-3175" y="4932421"/>
                  <a:ext cx="1947863" cy="557481"/>
                </a:xfrm>
                <a:custGeom>
                  <a:avLst/>
                  <a:gdLst>
                    <a:gd name="T0" fmla="*/ 0 w 612"/>
                    <a:gd name="T1" fmla="*/ 190 h 190"/>
                    <a:gd name="T2" fmla="*/ 612 w 612"/>
                    <a:gd name="T3" fmla="*/ 11 h 190"/>
                    <a:gd name="T4" fmla="*/ 563 w 612"/>
                    <a:gd name="T5" fmla="*/ 0 h 190"/>
                    <a:gd name="T6" fmla="*/ 0 w 612"/>
                    <a:gd name="T7" fmla="*/ 158 h 190"/>
                    <a:gd name="T8" fmla="*/ 0 w 612"/>
                    <a:gd name="T9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2" h="190">
                      <a:moveTo>
                        <a:pt x="0" y="190"/>
                      </a:moveTo>
                      <a:cubicBezTo>
                        <a:pt x="0" y="190"/>
                        <a:pt x="502" y="34"/>
                        <a:pt x="612" y="11"/>
                      </a:cubicBezTo>
                      <a:cubicBezTo>
                        <a:pt x="563" y="0"/>
                        <a:pt x="563" y="0"/>
                        <a:pt x="563" y="0"/>
                      </a:cubicBezTo>
                      <a:cubicBezTo>
                        <a:pt x="563" y="0"/>
                        <a:pt x="19" y="150"/>
                        <a:pt x="0" y="158"/>
                      </a:cubicBezTo>
                      <a:lnTo>
                        <a:pt x="0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45"/>
                <p:cNvSpPr>
                  <a:spLocks/>
                </p:cNvSpPr>
                <p:nvPr/>
              </p:nvSpPr>
              <p:spPr bwMode="auto">
                <a:xfrm>
                  <a:off x="3592513" y="4285684"/>
                  <a:ext cx="1735138" cy="302884"/>
                </a:xfrm>
                <a:custGeom>
                  <a:avLst/>
                  <a:gdLst>
                    <a:gd name="T0" fmla="*/ 35 w 545"/>
                    <a:gd name="T1" fmla="*/ 103 h 103"/>
                    <a:gd name="T2" fmla="*/ 545 w 545"/>
                    <a:gd name="T3" fmla="*/ 12 h 103"/>
                    <a:gd name="T4" fmla="*/ 505 w 545"/>
                    <a:gd name="T5" fmla="*/ 0 h 103"/>
                    <a:gd name="T6" fmla="*/ 0 w 545"/>
                    <a:gd name="T7" fmla="*/ 90 h 103"/>
                    <a:gd name="T8" fmla="*/ 35 w 545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5" h="103">
                      <a:moveTo>
                        <a:pt x="35" y="103"/>
                      </a:moveTo>
                      <a:cubicBezTo>
                        <a:pt x="35" y="103"/>
                        <a:pt x="424" y="27"/>
                        <a:pt x="545" y="12"/>
                      </a:cubicBezTo>
                      <a:cubicBezTo>
                        <a:pt x="505" y="0"/>
                        <a:pt x="505" y="0"/>
                        <a:pt x="505" y="0"/>
                      </a:cubicBezTo>
                      <a:cubicBezTo>
                        <a:pt x="505" y="0"/>
                        <a:pt x="127" y="61"/>
                        <a:pt x="0" y="90"/>
                      </a:cubicBezTo>
                      <a:lnTo>
                        <a:pt x="35" y="10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46"/>
                <p:cNvSpPr>
                  <a:spLocks/>
                </p:cNvSpPr>
                <p:nvPr/>
              </p:nvSpPr>
              <p:spPr bwMode="auto">
                <a:xfrm>
                  <a:off x="6499225" y="3861355"/>
                  <a:ext cx="928688" cy="216554"/>
                </a:xfrm>
                <a:custGeom>
                  <a:avLst/>
                  <a:gdLst>
                    <a:gd name="T0" fmla="*/ 36 w 292"/>
                    <a:gd name="T1" fmla="*/ 74 h 74"/>
                    <a:gd name="T2" fmla="*/ 292 w 292"/>
                    <a:gd name="T3" fmla="*/ 2 h 74"/>
                    <a:gd name="T4" fmla="*/ 257 w 292"/>
                    <a:gd name="T5" fmla="*/ 0 h 74"/>
                    <a:gd name="T6" fmla="*/ 0 w 292"/>
                    <a:gd name="T7" fmla="*/ 69 h 74"/>
                    <a:gd name="T8" fmla="*/ 36 w 292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2" h="74">
                      <a:moveTo>
                        <a:pt x="36" y="74"/>
                      </a:moveTo>
                      <a:cubicBezTo>
                        <a:pt x="36" y="74"/>
                        <a:pt x="253" y="19"/>
                        <a:pt x="292" y="2"/>
                      </a:cubicBezTo>
                      <a:cubicBezTo>
                        <a:pt x="257" y="0"/>
                        <a:pt x="257" y="0"/>
                        <a:pt x="257" y="0"/>
                      </a:cubicBezTo>
                      <a:cubicBezTo>
                        <a:pt x="257" y="0"/>
                        <a:pt x="82" y="51"/>
                        <a:pt x="0" y="69"/>
                      </a:cubicBezTo>
                      <a:lnTo>
                        <a:pt x="3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47"/>
                <p:cNvSpPr>
                  <a:spLocks/>
                </p:cNvSpPr>
                <p:nvPr/>
              </p:nvSpPr>
              <p:spPr bwMode="auto">
                <a:xfrm>
                  <a:off x="7783513" y="3517501"/>
                  <a:ext cx="312738" cy="163879"/>
                </a:xfrm>
                <a:custGeom>
                  <a:avLst/>
                  <a:gdLst>
                    <a:gd name="T0" fmla="*/ 98 w 98"/>
                    <a:gd name="T1" fmla="*/ 0 h 56"/>
                    <a:gd name="T2" fmla="*/ 37 w 98"/>
                    <a:gd name="T3" fmla="*/ 56 h 56"/>
                    <a:gd name="T4" fmla="*/ 0 w 98"/>
                    <a:gd name="T5" fmla="*/ 56 h 56"/>
                    <a:gd name="T6" fmla="*/ 69 w 98"/>
                    <a:gd name="T7" fmla="*/ 0 h 56"/>
                    <a:gd name="T8" fmla="*/ 98 w 98"/>
                    <a:gd name="T9" fmla="*/ 0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56">
                      <a:moveTo>
                        <a:pt x="98" y="0"/>
                      </a:moveTo>
                      <a:cubicBezTo>
                        <a:pt x="98" y="0"/>
                        <a:pt x="89" y="27"/>
                        <a:pt x="37" y="56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56"/>
                        <a:pt x="51" y="26"/>
                        <a:pt x="69" y="0"/>
                      </a:cubicBezTo>
                      <a:lnTo>
                        <a:pt x="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48"/>
                <p:cNvSpPr>
                  <a:spLocks/>
                </p:cNvSpPr>
                <p:nvPr/>
              </p:nvSpPr>
              <p:spPr bwMode="auto">
                <a:xfrm>
                  <a:off x="7861300" y="3255588"/>
                  <a:ext cx="234950" cy="122909"/>
                </a:xfrm>
                <a:custGeom>
                  <a:avLst/>
                  <a:gdLst>
                    <a:gd name="T0" fmla="*/ 74 w 74"/>
                    <a:gd name="T1" fmla="*/ 42 h 42"/>
                    <a:gd name="T2" fmla="*/ 46 w 74"/>
                    <a:gd name="T3" fmla="*/ 42 h 42"/>
                    <a:gd name="T4" fmla="*/ 0 w 74"/>
                    <a:gd name="T5" fmla="*/ 2 h 42"/>
                    <a:gd name="T6" fmla="*/ 30 w 74"/>
                    <a:gd name="T7" fmla="*/ 0 h 42"/>
                    <a:gd name="T8" fmla="*/ 74 w 74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42"/>
                      </a:move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21" y="8"/>
                        <a:pt x="0" y="2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62" y="20"/>
                        <a:pt x="74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49"/>
                <p:cNvSpPr>
                  <a:spLocks/>
                </p:cNvSpPr>
                <p:nvPr/>
              </p:nvSpPr>
              <p:spPr bwMode="auto">
                <a:xfrm>
                  <a:off x="7231063" y="3071224"/>
                  <a:ext cx="473075" cy="96572"/>
                </a:xfrm>
                <a:custGeom>
                  <a:avLst/>
                  <a:gdLst>
                    <a:gd name="T0" fmla="*/ 149 w 149"/>
                    <a:gd name="T1" fmla="*/ 31 h 33"/>
                    <a:gd name="T2" fmla="*/ 120 w 149"/>
                    <a:gd name="T3" fmla="*/ 33 h 33"/>
                    <a:gd name="T4" fmla="*/ 0 w 149"/>
                    <a:gd name="T5" fmla="*/ 4 h 33"/>
                    <a:gd name="T6" fmla="*/ 25 w 149"/>
                    <a:gd name="T7" fmla="*/ 0 h 33"/>
                    <a:gd name="T8" fmla="*/ 149 w 149"/>
                    <a:gd name="T9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33">
                      <a:moveTo>
                        <a:pt x="149" y="31"/>
                      </a:moveTo>
                      <a:cubicBezTo>
                        <a:pt x="120" y="33"/>
                        <a:pt x="120" y="33"/>
                        <a:pt x="120" y="33"/>
                      </a:cubicBezTo>
                      <a:cubicBezTo>
                        <a:pt x="120" y="33"/>
                        <a:pt x="14" y="4"/>
                        <a:pt x="0" y="4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118" y="20"/>
                        <a:pt x="14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50"/>
                <p:cNvSpPr>
                  <a:spLocks/>
                </p:cNvSpPr>
                <p:nvPr/>
              </p:nvSpPr>
              <p:spPr bwMode="auto">
                <a:xfrm>
                  <a:off x="6275388" y="2939535"/>
                  <a:ext cx="573088" cy="64381"/>
                </a:xfrm>
                <a:custGeom>
                  <a:avLst/>
                  <a:gdLst>
                    <a:gd name="T0" fmla="*/ 180 w 180"/>
                    <a:gd name="T1" fmla="*/ 20 h 22"/>
                    <a:gd name="T2" fmla="*/ 156 w 180"/>
                    <a:gd name="T3" fmla="*/ 22 h 22"/>
                    <a:gd name="T4" fmla="*/ 0 w 180"/>
                    <a:gd name="T5" fmla="*/ 4 h 22"/>
                    <a:gd name="T6" fmla="*/ 21 w 180"/>
                    <a:gd name="T7" fmla="*/ 0 h 22"/>
                    <a:gd name="T8" fmla="*/ 180 w 180"/>
                    <a:gd name="T9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0" h="22">
                      <a:moveTo>
                        <a:pt x="180" y="20"/>
                      </a:moveTo>
                      <a:cubicBezTo>
                        <a:pt x="156" y="22"/>
                        <a:pt x="156" y="22"/>
                        <a:pt x="156" y="22"/>
                      </a:cubicBezTo>
                      <a:cubicBezTo>
                        <a:pt x="156" y="22"/>
                        <a:pt x="20" y="4"/>
                        <a:pt x="0" y="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168" y="17"/>
                        <a:pt x="180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Freeform 51"/>
                <p:cNvSpPr>
                  <a:spLocks/>
                </p:cNvSpPr>
                <p:nvPr/>
              </p:nvSpPr>
              <p:spPr bwMode="auto">
                <a:xfrm>
                  <a:off x="5197475" y="2838574"/>
                  <a:ext cx="536575" cy="58528"/>
                </a:xfrm>
                <a:custGeom>
                  <a:avLst/>
                  <a:gdLst>
                    <a:gd name="T0" fmla="*/ 338 w 338"/>
                    <a:gd name="T1" fmla="*/ 32 h 40"/>
                    <a:gd name="T2" fmla="*/ 304 w 338"/>
                    <a:gd name="T3" fmla="*/ 40 h 40"/>
                    <a:gd name="T4" fmla="*/ 0 w 338"/>
                    <a:gd name="T5" fmla="*/ 6 h 40"/>
                    <a:gd name="T6" fmla="*/ 32 w 338"/>
                    <a:gd name="T7" fmla="*/ 0 h 40"/>
                    <a:gd name="T8" fmla="*/ 338 w 338"/>
                    <a:gd name="T9" fmla="*/ 3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40">
                      <a:moveTo>
                        <a:pt x="338" y="32"/>
                      </a:moveTo>
                      <a:lnTo>
                        <a:pt x="304" y="40"/>
                      </a:lnTo>
                      <a:lnTo>
                        <a:pt x="0" y="6"/>
                      </a:lnTo>
                      <a:lnTo>
                        <a:pt x="32" y="0"/>
                      </a:lnTo>
                      <a:lnTo>
                        <a:pt x="338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52"/>
                <p:cNvSpPr>
                  <a:spLocks/>
                </p:cNvSpPr>
                <p:nvPr/>
              </p:nvSpPr>
              <p:spPr bwMode="auto">
                <a:xfrm>
                  <a:off x="4589463" y="2750782"/>
                  <a:ext cx="273050" cy="46823"/>
                </a:xfrm>
                <a:custGeom>
                  <a:avLst/>
                  <a:gdLst>
                    <a:gd name="T0" fmla="*/ 86 w 86"/>
                    <a:gd name="T1" fmla="*/ 14 h 16"/>
                    <a:gd name="T2" fmla="*/ 71 w 86"/>
                    <a:gd name="T3" fmla="*/ 16 h 16"/>
                    <a:gd name="T4" fmla="*/ 0 w 86"/>
                    <a:gd name="T5" fmla="*/ 2 h 16"/>
                    <a:gd name="T6" fmla="*/ 17 w 86"/>
                    <a:gd name="T7" fmla="*/ 0 h 16"/>
                    <a:gd name="T8" fmla="*/ 86 w 86"/>
                    <a:gd name="T9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6">
                      <a:moveTo>
                        <a:pt x="86" y="14"/>
                      </a:moveTo>
                      <a:cubicBezTo>
                        <a:pt x="71" y="16"/>
                        <a:pt x="71" y="16"/>
                        <a:pt x="71" y="16"/>
                      </a:cubicBezTo>
                      <a:cubicBezTo>
                        <a:pt x="71" y="16"/>
                        <a:pt x="23" y="6"/>
                        <a:pt x="0" y="2"/>
                      </a:cubicBezTo>
                      <a:cubicBezTo>
                        <a:pt x="17" y="0"/>
                        <a:pt x="17" y="0"/>
                        <a:pt x="17" y="0"/>
                      </a:cubicBezTo>
                      <a:lnTo>
                        <a:pt x="86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53"/>
                <p:cNvSpPr>
                  <a:spLocks/>
                </p:cNvSpPr>
                <p:nvPr/>
              </p:nvSpPr>
              <p:spPr bwMode="auto">
                <a:xfrm>
                  <a:off x="4503738" y="2671768"/>
                  <a:ext cx="50800" cy="43896"/>
                </a:xfrm>
                <a:custGeom>
                  <a:avLst/>
                  <a:gdLst>
                    <a:gd name="T0" fmla="*/ 16 w 16"/>
                    <a:gd name="T1" fmla="*/ 15 h 15"/>
                    <a:gd name="T2" fmla="*/ 3 w 16"/>
                    <a:gd name="T3" fmla="*/ 14 h 15"/>
                    <a:gd name="T4" fmla="*/ 3 w 16"/>
                    <a:gd name="T5" fmla="*/ 0 h 15"/>
                    <a:gd name="T6" fmla="*/ 15 w 16"/>
                    <a:gd name="T7" fmla="*/ 1 h 15"/>
                    <a:gd name="T8" fmla="*/ 16 w 16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6" y="15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0" y="5"/>
                        <a:pt x="3" y="0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2" y="5"/>
                        <a:pt x="16" y="15"/>
                        <a:pt x="1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54"/>
                <p:cNvSpPr>
                  <a:spLocks/>
                </p:cNvSpPr>
                <p:nvPr/>
              </p:nvSpPr>
              <p:spPr bwMode="auto">
                <a:xfrm>
                  <a:off x="4586288" y="2598608"/>
                  <a:ext cx="196850" cy="40970"/>
                </a:xfrm>
                <a:custGeom>
                  <a:avLst/>
                  <a:gdLst>
                    <a:gd name="T0" fmla="*/ 11 w 62"/>
                    <a:gd name="T1" fmla="*/ 14 h 14"/>
                    <a:gd name="T2" fmla="*/ 0 w 62"/>
                    <a:gd name="T3" fmla="*/ 12 h 14"/>
                    <a:gd name="T4" fmla="*/ 50 w 62"/>
                    <a:gd name="T5" fmla="*/ 0 h 14"/>
                    <a:gd name="T6" fmla="*/ 62 w 62"/>
                    <a:gd name="T7" fmla="*/ 1 h 14"/>
                    <a:gd name="T8" fmla="*/ 11 w 6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14">
                      <a:moveTo>
                        <a:pt x="11" y="14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26" y="3"/>
                        <a:pt x="50" y="0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2" y="1"/>
                        <a:pt x="21" y="8"/>
                        <a:pt x="1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55"/>
                <p:cNvSpPr>
                  <a:spLocks/>
                </p:cNvSpPr>
                <p:nvPr/>
              </p:nvSpPr>
              <p:spPr bwMode="auto">
                <a:xfrm>
                  <a:off x="4973638" y="2545933"/>
                  <a:ext cx="312738" cy="29264"/>
                </a:xfrm>
                <a:custGeom>
                  <a:avLst/>
                  <a:gdLst>
                    <a:gd name="T0" fmla="*/ 11 w 98"/>
                    <a:gd name="T1" fmla="*/ 10 h 10"/>
                    <a:gd name="T2" fmla="*/ 0 w 98"/>
                    <a:gd name="T3" fmla="*/ 8 h 10"/>
                    <a:gd name="T4" fmla="*/ 87 w 98"/>
                    <a:gd name="T5" fmla="*/ 0 h 10"/>
                    <a:gd name="T6" fmla="*/ 98 w 98"/>
                    <a:gd name="T7" fmla="*/ 1 h 10"/>
                    <a:gd name="T8" fmla="*/ 11 w 9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0">
                      <a:moveTo>
                        <a:pt x="11" y="1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72" y="1"/>
                        <a:pt x="87" y="0"/>
                      </a:cubicBezTo>
                      <a:cubicBezTo>
                        <a:pt x="98" y="1"/>
                        <a:pt x="98" y="1"/>
                        <a:pt x="98" y="1"/>
                      </a:cubicBezTo>
                      <a:lnTo>
                        <a:pt x="11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56"/>
                <p:cNvSpPr>
                  <a:spLocks/>
                </p:cNvSpPr>
                <p:nvPr/>
              </p:nvSpPr>
              <p:spPr bwMode="auto">
                <a:xfrm>
                  <a:off x="5613400" y="2490331"/>
                  <a:ext cx="436563" cy="35117"/>
                </a:xfrm>
                <a:custGeom>
                  <a:avLst/>
                  <a:gdLst>
                    <a:gd name="T0" fmla="*/ 6 w 137"/>
                    <a:gd name="T1" fmla="*/ 12 h 12"/>
                    <a:gd name="T2" fmla="*/ 137 w 137"/>
                    <a:gd name="T3" fmla="*/ 2 h 12"/>
                    <a:gd name="T4" fmla="*/ 132 w 137"/>
                    <a:gd name="T5" fmla="*/ 0 h 12"/>
                    <a:gd name="T6" fmla="*/ 0 w 137"/>
                    <a:gd name="T7" fmla="*/ 10 h 12"/>
                    <a:gd name="T8" fmla="*/ 6 w 1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" h="12">
                      <a:moveTo>
                        <a:pt x="6" y="12"/>
                      </a:moveTo>
                      <a:cubicBezTo>
                        <a:pt x="7" y="12"/>
                        <a:pt x="87" y="4"/>
                        <a:pt x="137" y="2"/>
                      </a:cubicBez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82" y="2"/>
                        <a:pt x="1" y="10"/>
                        <a:pt x="0" y="10"/>
                      </a:cubicBezTo>
                      <a:lnTo>
                        <a:pt x="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57"/>
                <p:cNvSpPr>
                  <a:spLocks/>
                </p:cNvSpPr>
                <p:nvPr/>
              </p:nvSpPr>
              <p:spPr bwMode="auto">
                <a:xfrm>
                  <a:off x="6411913" y="2447898"/>
                  <a:ext cx="414338" cy="24874"/>
                </a:xfrm>
                <a:custGeom>
                  <a:avLst/>
                  <a:gdLst>
                    <a:gd name="T0" fmla="*/ 6 w 130"/>
                    <a:gd name="T1" fmla="*/ 8 h 8"/>
                    <a:gd name="T2" fmla="*/ 130 w 130"/>
                    <a:gd name="T3" fmla="*/ 2 h 8"/>
                    <a:gd name="T4" fmla="*/ 125 w 130"/>
                    <a:gd name="T5" fmla="*/ 0 h 8"/>
                    <a:gd name="T6" fmla="*/ 0 w 130"/>
                    <a:gd name="T7" fmla="*/ 6 h 8"/>
                    <a:gd name="T8" fmla="*/ 6 w 13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" h="8">
                      <a:moveTo>
                        <a:pt x="6" y="8"/>
                      </a:moveTo>
                      <a:cubicBezTo>
                        <a:pt x="7" y="8"/>
                        <a:pt x="80" y="4"/>
                        <a:pt x="130" y="2"/>
                      </a:cubicBezTo>
                      <a:cubicBezTo>
                        <a:pt x="125" y="0"/>
                        <a:pt x="125" y="0"/>
                        <a:pt x="125" y="0"/>
                      </a:cubicBezTo>
                      <a:cubicBezTo>
                        <a:pt x="75" y="3"/>
                        <a:pt x="1" y="6"/>
                        <a:pt x="0" y="6"/>
                      </a:cubicBez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58"/>
                <p:cNvSpPr>
                  <a:spLocks/>
                </p:cNvSpPr>
                <p:nvPr/>
              </p:nvSpPr>
              <p:spPr bwMode="auto">
                <a:xfrm>
                  <a:off x="7138988" y="2415707"/>
                  <a:ext cx="396875" cy="20485"/>
                </a:xfrm>
                <a:custGeom>
                  <a:avLst/>
                  <a:gdLst>
                    <a:gd name="T0" fmla="*/ 6 w 125"/>
                    <a:gd name="T1" fmla="*/ 7 h 7"/>
                    <a:gd name="T2" fmla="*/ 125 w 125"/>
                    <a:gd name="T3" fmla="*/ 1 h 7"/>
                    <a:gd name="T4" fmla="*/ 120 w 125"/>
                    <a:gd name="T5" fmla="*/ 0 h 7"/>
                    <a:gd name="T6" fmla="*/ 0 w 125"/>
                    <a:gd name="T7" fmla="*/ 6 h 7"/>
                    <a:gd name="T8" fmla="*/ 6 w 125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7">
                      <a:moveTo>
                        <a:pt x="6" y="7"/>
                      </a:moveTo>
                      <a:cubicBezTo>
                        <a:pt x="6" y="7"/>
                        <a:pt x="75" y="4"/>
                        <a:pt x="125" y="1"/>
                      </a:cubicBez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70" y="2"/>
                        <a:pt x="1" y="6"/>
                        <a:pt x="0" y="6"/>
                      </a:cubicBez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59"/>
                <p:cNvSpPr>
                  <a:spLocks/>
                </p:cNvSpPr>
                <p:nvPr/>
              </p:nvSpPr>
              <p:spPr bwMode="auto">
                <a:xfrm>
                  <a:off x="7796213" y="2389370"/>
                  <a:ext cx="360363" cy="17558"/>
                </a:xfrm>
                <a:custGeom>
                  <a:avLst/>
                  <a:gdLst>
                    <a:gd name="T0" fmla="*/ 4 w 113"/>
                    <a:gd name="T1" fmla="*/ 6 h 6"/>
                    <a:gd name="T2" fmla="*/ 113 w 113"/>
                    <a:gd name="T3" fmla="*/ 1 h 6"/>
                    <a:gd name="T4" fmla="*/ 109 w 113"/>
                    <a:gd name="T5" fmla="*/ 0 h 6"/>
                    <a:gd name="T6" fmla="*/ 0 w 113"/>
                    <a:gd name="T7" fmla="*/ 5 h 6"/>
                    <a:gd name="T8" fmla="*/ 4 w 113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6">
                      <a:moveTo>
                        <a:pt x="4" y="6"/>
                      </a:moveTo>
                      <a:cubicBezTo>
                        <a:pt x="5" y="6"/>
                        <a:pt x="63" y="3"/>
                        <a:pt x="113" y="1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9" y="2"/>
                        <a:pt x="0" y="5"/>
                        <a:pt x="0" y="5"/>
                      </a:cubicBez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1014547" y="1158788"/>
              <a:ext cx="11121949" cy="5537265"/>
              <a:chOff x="1014547" y="1158788"/>
              <a:chExt cx="11121949" cy="553726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52012" y="1547746"/>
                <a:ext cx="10784484" cy="5148307"/>
                <a:chOff x="1352012" y="1547746"/>
                <a:chExt cx="10784484" cy="5148307"/>
              </a:xfrm>
            </p:grpSpPr>
            <p:sp>
              <p:nvSpPr>
                <p:cNvPr id="118" name="TextBox 117"/>
                <p:cNvSpPr txBox="1"/>
                <p:nvPr/>
              </p:nvSpPr>
              <p:spPr>
                <a:xfrm>
                  <a:off x="4862513" y="1547746"/>
                  <a:ext cx="4436471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566F8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4. Choosing the ‘best’ model 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1352012" y="6234388"/>
                  <a:ext cx="3260829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8CBF56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1. Issue &amp; motivation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327413" y="5349857"/>
                  <a:ext cx="4341253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C679C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2. Exploratory data analyses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7437538" y="4467150"/>
                  <a:ext cx="4576894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26A8B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3. Estimating different models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9714038" y="2488526"/>
                  <a:ext cx="2422458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E7881E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5. Investigation</a:t>
                  </a:r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1014547" y="1158788"/>
                <a:ext cx="9520814" cy="4203828"/>
                <a:chOff x="1014547" y="1158788"/>
                <a:chExt cx="9520814" cy="4203828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014547" y="2901069"/>
                  <a:ext cx="1850363" cy="2461547"/>
                  <a:chOff x="1014547" y="2901069"/>
                  <a:chExt cx="1850363" cy="2461547"/>
                </a:xfrm>
              </p:grpSpPr>
              <p:pic>
                <p:nvPicPr>
                  <p:cNvPr id="78" name="Picture 77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0782269">
                    <a:off x="1342573" y="4952562"/>
                    <a:ext cx="1522337" cy="410054"/>
                  </a:xfrm>
                  <a:prstGeom prst="rect">
                    <a:avLst/>
                  </a:prstGeom>
                </p:spPr>
              </p:pic>
              <p:sp>
                <p:nvSpPr>
                  <p:cNvPr id="81" name="Freeform 161"/>
                  <p:cNvSpPr>
                    <a:spLocks noEditPoints="1"/>
                  </p:cNvSpPr>
                  <p:nvPr/>
                </p:nvSpPr>
                <p:spPr bwMode="auto">
                  <a:xfrm>
                    <a:off x="1073076" y="2962320"/>
                    <a:ext cx="1357039" cy="1389704"/>
                  </a:xfrm>
                  <a:custGeom>
                    <a:avLst/>
                    <a:gdLst>
                      <a:gd name="T0" fmla="*/ 0 w 465"/>
                      <a:gd name="T1" fmla="*/ 238 h 476"/>
                      <a:gd name="T2" fmla="*/ 233 w 465"/>
                      <a:gd name="T3" fmla="*/ 476 h 476"/>
                      <a:gd name="T4" fmla="*/ 0 w 465"/>
                      <a:gd name="T5" fmla="*/ 238 h 476"/>
                      <a:gd name="T6" fmla="*/ 465 w 465"/>
                      <a:gd name="T7" fmla="*/ 238 h 476"/>
                      <a:gd name="T8" fmla="*/ 233 w 465"/>
                      <a:gd name="T9" fmla="*/ 476 h 476"/>
                      <a:gd name="T10" fmla="*/ 465 w 465"/>
                      <a:gd name="T11" fmla="*/ 238 h 476"/>
                      <a:gd name="T12" fmla="*/ 233 w 465"/>
                      <a:gd name="T13" fmla="*/ 0 h 476"/>
                      <a:gd name="T14" fmla="*/ 0 w 465"/>
                      <a:gd name="T15" fmla="*/ 238 h 476"/>
                      <a:gd name="T16" fmla="*/ 0 w 465"/>
                      <a:gd name="T17" fmla="*/ 238 h 476"/>
                      <a:gd name="T18" fmla="*/ 233 w 465"/>
                      <a:gd name="T19" fmla="*/ 0 h 476"/>
                      <a:gd name="T20" fmla="*/ 465 w 465"/>
                      <a:gd name="T21" fmla="*/ 238 h 476"/>
                      <a:gd name="T22" fmla="*/ 465 w 465"/>
                      <a:gd name="T23" fmla="*/ 238 h 476"/>
                      <a:gd name="T24" fmla="*/ 233 w 465"/>
                      <a:gd name="T25" fmla="*/ 0 h 4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65" h="476">
                        <a:moveTo>
                          <a:pt x="0" y="238"/>
                        </a:moveTo>
                        <a:cubicBezTo>
                          <a:pt x="0" y="370"/>
                          <a:pt x="104" y="476"/>
                          <a:pt x="233" y="476"/>
                        </a:cubicBezTo>
                        <a:cubicBezTo>
                          <a:pt x="104" y="476"/>
                          <a:pt x="0" y="369"/>
                          <a:pt x="0" y="238"/>
                        </a:cubicBezTo>
                        <a:moveTo>
                          <a:pt x="465" y="238"/>
                        </a:moveTo>
                        <a:cubicBezTo>
                          <a:pt x="465" y="369"/>
                          <a:pt x="361" y="476"/>
                          <a:pt x="233" y="476"/>
                        </a:cubicBezTo>
                        <a:cubicBezTo>
                          <a:pt x="361" y="476"/>
                          <a:pt x="465" y="370"/>
                          <a:pt x="465" y="238"/>
                        </a:cubicBezTo>
                        <a:moveTo>
                          <a:pt x="233" y="0"/>
                        </a:moveTo>
                        <a:cubicBezTo>
                          <a:pt x="104" y="0"/>
                          <a:pt x="0" y="107"/>
                          <a:pt x="0" y="238"/>
                        </a:cubicBezTo>
                        <a:cubicBezTo>
                          <a:pt x="0" y="238"/>
                          <a:pt x="0" y="238"/>
                          <a:pt x="0" y="238"/>
                        </a:cubicBezTo>
                        <a:cubicBezTo>
                          <a:pt x="0" y="107"/>
                          <a:pt x="104" y="0"/>
                          <a:pt x="233" y="0"/>
                        </a:cubicBezTo>
                        <a:cubicBezTo>
                          <a:pt x="361" y="0"/>
                          <a:pt x="465" y="107"/>
                          <a:pt x="465" y="238"/>
                        </a:cubicBezTo>
                        <a:cubicBezTo>
                          <a:pt x="465" y="238"/>
                          <a:pt x="465" y="238"/>
                          <a:pt x="465" y="238"/>
                        </a:cubicBezTo>
                        <a:cubicBezTo>
                          <a:pt x="465" y="107"/>
                          <a:pt x="361" y="0"/>
                          <a:pt x="233" y="0"/>
                        </a:cubicBezTo>
                      </a:path>
                    </a:pathLst>
                  </a:custGeom>
                  <a:solidFill>
                    <a:srgbClr val="F79C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014547" y="2901069"/>
                    <a:ext cx="1474096" cy="2360182"/>
                    <a:chOff x="1014547" y="2901069"/>
                    <a:chExt cx="1474096" cy="236018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14547" y="2901069"/>
                      <a:ext cx="1474096" cy="2360182"/>
                      <a:chOff x="1014547" y="2901069"/>
                      <a:chExt cx="1474096" cy="2360182"/>
                    </a:xfrm>
                  </p:grpSpPr>
                  <p:sp>
                    <p:nvSpPr>
                      <p:cNvPr id="79" name="Freeform 159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1014547" y="2901069"/>
                        <a:ext cx="1474096" cy="2360182"/>
                      </a:xfrm>
                      <a:custGeom>
                        <a:avLst/>
                        <a:gdLst>
                          <a:gd name="T0" fmla="*/ 505 w 505"/>
                          <a:gd name="T1" fmla="*/ 259 h 808"/>
                          <a:gd name="T2" fmla="*/ 253 w 505"/>
                          <a:gd name="T3" fmla="*/ 0 h 808"/>
                          <a:gd name="T4" fmla="*/ 0 w 505"/>
                          <a:gd name="T5" fmla="*/ 259 h 808"/>
                          <a:gd name="T6" fmla="*/ 242 w 505"/>
                          <a:gd name="T7" fmla="*/ 518 h 808"/>
                          <a:gd name="T8" fmla="*/ 242 w 505"/>
                          <a:gd name="T9" fmla="*/ 748 h 808"/>
                          <a:gd name="T10" fmla="*/ 222 w 505"/>
                          <a:gd name="T11" fmla="*/ 777 h 808"/>
                          <a:gd name="T12" fmla="*/ 253 w 505"/>
                          <a:gd name="T13" fmla="*/ 808 h 808"/>
                          <a:gd name="T14" fmla="*/ 283 w 505"/>
                          <a:gd name="T15" fmla="*/ 777 h 808"/>
                          <a:gd name="T16" fmla="*/ 263 w 505"/>
                          <a:gd name="T17" fmla="*/ 748 h 808"/>
                          <a:gd name="T18" fmla="*/ 263 w 505"/>
                          <a:gd name="T19" fmla="*/ 518 h 808"/>
                          <a:gd name="T20" fmla="*/ 505 w 505"/>
                          <a:gd name="T21" fmla="*/ 259 h 808"/>
                          <a:gd name="T22" fmla="*/ 20 w 505"/>
                          <a:gd name="T23" fmla="*/ 259 h 808"/>
                          <a:gd name="T24" fmla="*/ 253 w 505"/>
                          <a:gd name="T25" fmla="*/ 21 h 808"/>
                          <a:gd name="T26" fmla="*/ 485 w 505"/>
                          <a:gd name="T27" fmla="*/ 259 h 808"/>
                          <a:gd name="T28" fmla="*/ 253 w 505"/>
                          <a:gd name="T29" fmla="*/ 497 h 808"/>
                          <a:gd name="T30" fmla="*/ 20 w 505"/>
                          <a:gd name="T31" fmla="*/ 259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05" h="808">
                            <a:moveTo>
                              <a:pt x="505" y="259"/>
                            </a:moveTo>
                            <a:cubicBezTo>
                              <a:pt x="505" y="116"/>
                              <a:pt x="392" y="0"/>
                              <a:pt x="253" y="0"/>
                            </a:cubicBezTo>
                            <a:cubicBezTo>
                              <a:pt x="113" y="0"/>
                              <a:pt x="0" y="116"/>
                              <a:pt x="0" y="259"/>
                            </a:cubicBezTo>
                            <a:cubicBezTo>
                              <a:pt x="0" y="398"/>
                              <a:pt x="108" y="512"/>
                              <a:pt x="242" y="518"/>
                            </a:cubicBezTo>
                            <a:cubicBezTo>
                              <a:pt x="242" y="748"/>
                              <a:pt x="242" y="748"/>
                              <a:pt x="242" y="748"/>
                            </a:cubicBezTo>
                            <a:cubicBezTo>
                              <a:pt x="231" y="752"/>
                              <a:pt x="222" y="763"/>
                              <a:pt x="222" y="777"/>
                            </a:cubicBezTo>
                            <a:cubicBezTo>
                              <a:pt x="222" y="794"/>
                              <a:pt x="236" y="808"/>
                              <a:pt x="253" y="808"/>
                            </a:cubicBezTo>
                            <a:cubicBezTo>
                              <a:pt x="269" y="808"/>
                              <a:pt x="283" y="794"/>
                              <a:pt x="283" y="777"/>
                            </a:cubicBezTo>
                            <a:cubicBezTo>
                              <a:pt x="283" y="763"/>
                              <a:pt x="274" y="752"/>
                              <a:pt x="263" y="748"/>
                            </a:cubicBezTo>
                            <a:cubicBezTo>
                              <a:pt x="263" y="518"/>
                              <a:pt x="263" y="518"/>
                              <a:pt x="263" y="518"/>
                            </a:cubicBezTo>
                            <a:cubicBezTo>
                              <a:pt x="397" y="512"/>
                              <a:pt x="505" y="398"/>
                              <a:pt x="505" y="259"/>
                            </a:cubicBezTo>
                            <a:moveTo>
                              <a:pt x="20" y="259"/>
                            </a:moveTo>
                            <a:cubicBezTo>
                              <a:pt x="20" y="128"/>
                              <a:pt x="124" y="21"/>
                              <a:pt x="253" y="21"/>
                            </a:cubicBezTo>
                            <a:cubicBezTo>
                              <a:pt x="381" y="21"/>
                              <a:pt x="485" y="128"/>
                              <a:pt x="485" y="259"/>
                            </a:cubicBezTo>
                            <a:cubicBezTo>
                              <a:pt x="485" y="390"/>
                              <a:pt x="381" y="497"/>
                              <a:pt x="253" y="497"/>
                            </a:cubicBezTo>
                            <a:cubicBezTo>
                              <a:pt x="124" y="497"/>
                              <a:pt x="20" y="390"/>
                              <a:pt x="20" y="259"/>
                            </a:cubicBezTo>
                          </a:path>
                        </a:pathLst>
                      </a:custGeom>
                      <a:solidFill>
                        <a:srgbClr val="8CBF56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0" name="Freeform 1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73076" y="2962320"/>
                        <a:ext cx="1357039" cy="1389704"/>
                      </a:xfrm>
                      <a:custGeom>
                        <a:avLst/>
                        <a:gdLst>
                          <a:gd name="T0" fmla="*/ 233 w 465"/>
                          <a:gd name="T1" fmla="*/ 0 h 476"/>
                          <a:gd name="T2" fmla="*/ 0 w 465"/>
                          <a:gd name="T3" fmla="*/ 238 h 476"/>
                          <a:gd name="T4" fmla="*/ 0 w 465"/>
                          <a:gd name="T5" fmla="*/ 238 h 476"/>
                          <a:gd name="T6" fmla="*/ 233 w 465"/>
                          <a:gd name="T7" fmla="*/ 476 h 476"/>
                          <a:gd name="T8" fmla="*/ 233 w 465"/>
                          <a:gd name="T9" fmla="*/ 476 h 476"/>
                          <a:gd name="T10" fmla="*/ 233 w 465"/>
                          <a:gd name="T11" fmla="*/ 476 h 476"/>
                          <a:gd name="T12" fmla="*/ 465 w 465"/>
                          <a:gd name="T13" fmla="*/ 238 h 476"/>
                          <a:gd name="T14" fmla="*/ 465 w 465"/>
                          <a:gd name="T15" fmla="*/ 238 h 476"/>
                          <a:gd name="T16" fmla="*/ 233 w 465"/>
                          <a:gd name="T17" fmla="*/ 0 h 4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465" h="476">
                            <a:moveTo>
                              <a:pt x="233" y="0"/>
                            </a:moveTo>
                            <a:cubicBezTo>
                              <a:pt x="104" y="0"/>
                              <a:pt x="0" y="107"/>
                              <a:pt x="0" y="238"/>
                            </a:cubicBezTo>
                            <a:cubicBezTo>
                              <a:pt x="0" y="238"/>
                              <a:pt x="0" y="238"/>
                              <a:pt x="0" y="238"/>
                            </a:cubicBezTo>
                            <a:cubicBezTo>
                              <a:pt x="0" y="369"/>
                              <a:pt x="104" y="476"/>
                              <a:pt x="233" y="476"/>
                            </a:cubicBezTo>
                            <a:cubicBezTo>
                              <a:pt x="233" y="476"/>
                              <a:pt x="233" y="476"/>
                              <a:pt x="233" y="476"/>
                            </a:cubicBezTo>
                            <a:cubicBezTo>
                              <a:pt x="233" y="476"/>
                              <a:pt x="233" y="476"/>
                              <a:pt x="233" y="476"/>
                            </a:cubicBezTo>
                            <a:cubicBezTo>
                              <a:pt x="361" y="476"/>
                              <a:pt x="465" y="369"/>
                              <a:pt x="465" y="238"/>
                            </a:cubicBezTo>
                            <a:cubicBezTo>
                              <a:pt x="465" y="238"/>
                              <a:pt x="465" y="238"/>
                              <a:pt x="465" y="238"/>
                            </a:cubicBezTo>
                            <a:cubicBezTo>
                              <a:pt x="465" y="107"/>
                              <a:pt x="361" y="0"/>
                              <a:pt x="233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1333346" y="3240794"/>
                      <a:ext cx="770395" cy="843894"/>
                      <a:chOff x="3023456" y="3317035"/>
                      <a:chExt cx="770395" cy="843894"/>
                    </a:xfrm>
                    <a:solidFill>
                      <a:schemeClr val="accent1"/>
                    </a:solidFill>
                    <a:effectLst/>
                  </p:grpSpPr>
                  <p:sp>
                    <p:nvSpPr>
                      <p:cNvPr id="83" name="Freeform 1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5766" y="3317035"/>
                        <a:ext cx="181030" cy="183752"/>
                      </a:xfrm>
                      <a:custGeom>
                        <a:avLst/>
                        <a:gdLst>
                          <a:gd name="T0" fmla="*/ 31 w 62"/>
                          <a:gd name="T1" fmla="*/ 63 h 63"/>
                          <a:gd name="T2" fmla="*/ 29 w 62"/>
                          <a:gd name="T3" fmla="*/ 63 h 63"/>
                          <a:gd name="T4" fmla="*/ 8 w 62"/>
                          <a:gd name="T5" fmla="*/ 52 h 63"/>
                          <a:gd name="T6" fmla="*/ 1 w 62"/>
                          <a:gd name="T7" fmla="*/ 29 h 63"/>
                          <a:gd name="T8" fmla="*/ 11 w 62"/>
                          <a:gd name="T9" fmla="*/ 8 h 63"/>
                          <a:gd name="T10" fmla="*/ 33 w 62"/>
                          <a:gd name="T11" fmla="*/ 1 h 63"/>
                          <a:gd name="T12" fmla="*/ 61 w 62"/>
                          <a:gd name="T13" fmla="*/ 34 h 63"/>
                          <a:gd name="T14" fmla="*/ 51 w 62"/>
                          <a:gd name="T15" fmla="*/ 55 h 63"/>
                          <a:gd name="T16" fmla="*/ 31 w 62"/>
                          <a:gd name="T17" fmla="*/ 63 h 6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62" h="63">
                            <a:moveTo>
                              <a:pt x="31" y="63"/>
                            </a:moveTo>
                            <a:cubicBezTo>
                              <a:pt x="30" y="63"/>
                              <a:pt x="30" y="63"/>
                              <a:pt x="29" y="63"/>
                            </a:cubicBezTo>
                            <a:cubicBezTo>
                              <a:pt x="21" y="62"/>
                              <a:pt x="13" y="58"/>
                              <a:pt x="8" y="52"/>
                            </a:cubicBezTo>
                            <a:cubicBezTo>
                              <a:pt x="3" y="46"/>
                              <a:pt x="0" y="38"/>
                              <a:pt x="1" y="29"/>
                            </a:cubicBezTo>
                            <a:cubicBezTo>
                              <a:pt x="1" y="21"/>
                              <a:pt x="5" y="14"/>
                              <a:pt x="11" y="8"/>
                            </a:cubicBezTo>
                            <a:cubicBezTo>
                              <a:pt x="17" y="3"/>
                              <a:pt x="25" y="0"/>
                              <a:pt x="33" y="1"/>
                            </a:cubicBezTo>
                            <a:cubicBezTo>
                              <a:pt x="50" y="2"/>
                              <a:pt x="62" y="17"/>
                              <a:pt x="61" y="34"/>
                            </a:cubicBezTo>
                            <a:cubicBezTo>
                              <a:pt x="61" y="42"/>
                              <a:pt x="57" y="50"/>
                              <a:pt x="51" y="55"/>
                            </a:cubicBezTo>
                            <a:cubicBezTo>
                              <a:pt x="45" y="60"/>
                              <a:pt x="38" y="63"/>
                              <a:pt x="31" y="63"/>
                            </a:cubicBezTo>
                            <a:close/>
                          </a:path>
                        </a:pathLst>
                      </a:custGeom>
                      <a:solidFill>
                        <a:srgbClr val="8CBF56"/>
                      </a:solidFill>
                      <a:ln>
                        <a:noFill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4" name="Freeform 1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3456" y="3459952"/>
                        <a:ext cx="770395" cy="700977"/>
                      </a:xfrm>
                      <a:custGeom>
                        <a:avLst/>
                        <a:gdLst>
                          <a:gd name="T0" fmla="*/ 204 w 264"/>
                          <a:gd name="T1" fmla="*/ 240 h 240"/>
                          <a:gd name="T2" fmla="*/ 190 w 264"/>
                          <a:gd name="T3" fmla="*/ 232 h 240"/>
                          <a:gd name="T4" fmla="*/ 189 w 264"/>
                          <a:gd name="T5" fmla="*/ 224 h 240"/>
                          <a:gd name="T6" fmla="*/ 175 w 264"/>
                          <a:gd name="T7" fmla="*/ 173 h 240"/>
                          <a:gd name="T8" fmla="*/ 151 w 264"/>
                          <a:gd name="T9" fmla="*/ 151 h 240"/>
                          <a:gd name="T10" fmla="*/ 116 w 264"/>
                          <a:gd name="T11" fmla="*/ 102 h 240"/>
                          <a:gd name="T12" fmla="*/ 137 w 264"/>
                          <a:gd name="T13" fmla="*/ 50 h 240"/>
                          <a:gd name="T14" fmla="*/ 124 w 264"/>
                          <a:gd name="T15" fmla="*/ 47 h 240"/>
                          <a:gd name="T16" fmla="*/ 96 w 264"/>
                          <a:gd name="T17" fmla="*/ 63 h 240"/>
                          <a:gd name="T18" fmla="*/ 94 w 264"/>
                          <a:gd name="T19" fmla="*/ 71 h 240"/>
                          <a:gd name="T20" fmla="*/ 89 w 264"/>
                          <a:gd name="T21" fmla="*/ 76 h 240"/>
                          <a:gd name="T22" fmla="*/ 93 w 264"/>
                          <a:gd name="T23" fmla="*/ 96 h 240"/>
                          <a:gd name="T24" fmla="*/ 92 w 264"/>
                          <a:gd name="T25" fmla="*/ 97 h 240"/>
                          <a:gd name="T26" fmla="*/ 46 w 264"/>
                          <a:gd name="T27" fmla="*/ 130 h 240"/>
                          <a:gd name="T28" fmla="*/ 0 w 264"/>
                          <a:gd name="T29" fmla="*/ 60 h 240"/>
                          <a:gd name="T30" fmla="*/ 2 w 264"/>
                          <a:gd name="T31" fmla="*/ 58 h 240"/>
                          <a:gd name="T32" fmla="*/ 53 w 264"/>
                          <a:gd name="T33" fmla="*/ 27 h 240"/>
                          <a:gd name="T34" fmla="*/ 65 w 264"/>
                          <a:gd name="T35" fmla="*/ 40 h 240"/>
                          <a:gd name="T36" fmla="*/ 78 w 264"/>
                          <a:gd name="T37" fmla="*/ 37 h 240"/>
                          <a:gd name="T38" fmla="*/ 115 w 264"/>
                          <a:gd name="T39" fmla="*/ 13 h 240"/>
                          <a:gd name="T40" fmla="*/ 116 w 264"/>
                          <a:gd name="T41" fmla="*/ 13 h 240"/>
                          <a:gd name="T42" fmla="*/ 194 w 264"/>
                          <a:gd name="T43" fmla="*/ 29 h 240"/>
                          <a:gd name="T44" fmla="*/ 196 w 264"/>
                          <a:gd name="T45" fmla="*/ 31 h 240"/>
                          <a:gd name="T46" fmla="*/ 214 w 264"/>
                          <a:gd name="T47" fmla="*/ 61 h 240"/>
                          <a:gd name="T48" fmla="*/ 241 w 264"/>
                          <a:gd name="T49" fmla="*/ 40 h 240"/>
                          <a:gd name="T50" fmla="*/ 242 w 264"/>
                          <a:gd name="T51" fmla="*/ 40 h 240"/>
                          <a:gd name="T52" fmla="*/ 258 w 264"/>
                          <a:gd name="T53" fmla="*/ 42 h 240"/>
                          <a:gd name="T54" fmla="*/ 259 w 264"/>
                          <a:gd name="T55" fmla="*/ 62 h 240"/>
                          <a:gd name="T56" fmla="*/ 259 w 264"/>
                          <a:gd name="T57" fmla="*/ 62 h 240"/>
                          <a:gd name="T58" fmla="*/ 259 w 264"/>
                          <a:gd name="T59" fmla="*/ 63 h 240"/>
                          <a:gd name="T60" fmla="*/ 206 w 264"/>
                          <a:gd name="T61" fmla="*/ 101 h 240"/>
                          <a:gd name="T62" fmla="*/ 206 w 264"/>
                          <a:gd name="T63" fmla="*/ 101 h 240"/>
                          <a:gd name="T64" fmla="*/ 182 w 264"/>
                          <a:gd name="T65" fmla="*/ 77 h 240"/>
                          <a:gd name="T66" fmla="*/ 172 w 264"/>
                          <a:gd name="T67" fmla="*/ 125 h 240"/>
                          <a:gd name="T68" fmla="*/ 180 w 264"/>
                          <a:gd name="T69" fmla="*/ 133 h 240"/>
                          <a:gd name="T70" fmla="*/ 208 w 264"/>
                          <a:gd name="T71" fmla="*/ 164 h 240"/>
                          <a:gd name="T72" fmla="*/ 219 w 264"/>
                          <a:gd name="T73" fmla="*/ 234 h 240"/>
                          <a:gd name="T74" fmla="*/ 206 w 264"/>
                          <a:gd name="T75" fmla="*/ 240 h 240"/>
                          <a:gd name="T76" fmla="*/ 204 w 264"/>
                          <a:gd name="T77" fmla="*/ 240 h 24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</a:cxnLst>
                        <a:rect l="0" t="0" r="r" b="b"/>
                        <a:pathLst>
                          <a:path w="264" h="240">
                            <a:moveTo>
                              <a:pt x="204" y="240"/>
                            </a:moveTo>
                            <a:cubicBezTo>
                              <a:pt x="196" y="240"/>
                              <a:pt x="192" y="237"/>
                              <a:pt x="190" y="232"/>
                            </a:cubicBezTo>
                            <a:cubicBezTo>
                              <a:pt x="190" y="230"/>
                              <a:pt x="190" y="228"/>
                              <a:pt x="189" y="224"/>
                            </a:cubicBezTo>
                            <a:cubicBezTo>
                              <a:pt x="188" y="211"/>
                              <a:pt x="185" y="188"/>
                              <a:pt x="175" y="173"/>
                            </a:cubicBezTo>
                            <a:cubicBezTo>
                              <a:pt x="171" y="167"/>
                              <a:pt x="161" y="159"/>
                              <a:pt x="151" y="151"/>
                            </a:cubicBezTo>
                            <a:cubicBezTo>
                              <a:pt x="132" y="136"/>
                              <a:pt x="110" y="119"/>
                              <a:pt x="116" y="102"/>
                            </a:cubicBezTo>
                            <a:cubicBezTo>
                              <a:pt x="124" y="82"/>
                              <a:pt x="134" y="57"/>
                              <a:pt x="137" y="50"/>
                            </a:cubicBezTo>
                            <a:cubicBezTo>
                              <a:pt x="135" y="47"/>
                              <a:pt x="129" y="46"/>
                              <a:pt x="124" y="47"/>
                            </a:cubicBezTo>
                            <a:cubicBezTo>
                              <a:pt x="119" y="47"/>
                              <a:pt x="105" y="57"/>
                              <a:pt x="96" y="63"/>
                            </a:cubicBezTo>
                            <a:cubicBezTo>
                              <a:pt x="96" y="65"/>
                              <a:pt x="95" y="69"/>
                              <a:pt x="94" y="71"/>
                            </a:cubicBezTo>
                            <a:cubicBezTo>
                              <a:pt x="94" y="73"/>
                              <a:pt x="91" y="75"/>
                              <a:pt x="89" y="76"/>
                            </a:cubicBezTo>
                            <a:cubicBezTo>
                              <a:pt x="98" y="88"/>
                              <a:pt x="93" y="96"/>
                              <a:pt x="93" y="96"/>
                            </a:cubicBezTo>
                            <a:cubicBezTo>
                              <a:pt x="92" y="97"/>
                              <a:pt x="92" y="97"/>
                              <a:pt x="92" y="97"/>
                            </a:cubicBezTo>
                            <a:cubicBezTo>
                              <a:pt x="46" y="130"/>
                              <a:pt x="46" y="130"/>
                              <a:pt x="46" y="130"/>
                            </a:cubicBezTo>
                            <a:cubicBezTo>
                              <a:pt x="0" y="60"/>
                              <a:pt x="0" y="60"/>
                              <a:pt x="0" y="60"/>
                            </a:cubicBezTo>
                            <a:cubicBezTo>
                              <a:pt x="2" y="58"/>
                              <a:pt x="2" y="58"/>
                              <a:pt x="2" y="58"/>
                            </a:cubicBezTo>
                            <a:cubicBezTo>
                              <a:pt x="15" y="48"/>
                              <a:pt x="45" y="25"/>
                              <a:pt x="53" y="27"/>
                            </a:cubicBezTo>
                            <a:cubicBezTo>
                              <a:pt x="60" y="29"/>
                              <a:pt x="63" y="36"/>
                              <a:pt x="65" y="40"/>
                            </a:cubicBezTo>
                            <a:cubicBezTo>
                              <a:pt x="69" y="36"/>
                              <a:pt x="75" y="36"/>
                              <a:pt x="78" y="37"/>
                            </a:cubicBezTo>
                            <a:cubicBezTo>
                              <a:pt x="95" y="22"/>
                              <a:pt x="114" y="13"/>
                              <a:pt x="115" y="13"/>
                            </a:cubicBezTo>
                            <a:cubicBezTo>
                              <a:pt x="116" y="13"/>
                              <a:pt x="116" y="13"/>
                              <a:pt x="116" y="13"/>
                            </a:cubicBezTo>
                            <a:cubicBezTo>
                              <a:pt x="162" y="0"/>
                              <a:pt x="181" y="17"/>
                              <a:pt x="194" y="29"/>
                            </a:cubicBezTo>
                            <a:cubicBezTo>
                              <a:pt x="196" y="31"/>
                              <a:pt x="196" y="31"/>
                              <a:pt x="196" y="31"/>
                            </a:cubicBezTo>
                            <a:cubicBezTo>
                              <a:pt x="205" y="40"/>
                              <a:pt x="211" y="54"/>
                              <a:pt x="214" y="61"/>
                            </a:cubicBezTo>
                            <a:cubicBezTo>
                              <a:pt x="241" y="40"/>
                              <a:pt x="241" y="40"/>
                              <a:pt x="241" y="40"/>
                            </a:cubicBezTo>
                            <a:cubicBezTo>
                              <a:pt x="242" y="40"/>
                              <a:pt x="242" y="40"/>
                              <a:pt x="242" y="40"/>
                            </a:cubicBezTo>
                            <a:cubicBezTo>
                              <a:pt x="250" y="38"/>
                              <a:pt x="255" y="39"/>
                              <a:pt x="258" y="42"/>
                            </a:cubicBezTo>
                            <a:cubicBezTo>
                              <a:pt x="264" y="49"/>
                              <a:pt x="260" y="60"/>
                              <a:pt x="259" y="62"/>
                            </a:cubicBezTo>
                            <a:cubicBezTo>
                              <a:pt x="259" y="62"/>
                              <a:pt x="259" y="62"/>
                              <a:pt x="259" y="62"/>
                            </a:cubicBezTo>
                            <a:cubicBezTo>
                              <a:pt x="259" y="63"/>
                              <a:pt x="259" y="63"/>
                              <a:pt x="259" y="63"/>
                            </a:cubicBezTo>
                            <a:cubicBezTo>
                              <a:pt x="220" y="104"/>
                              <a:pt x="212" y="102"/>
                              <a:pt x="206" y="101"/>
                            </a:cubicBezTo>
                            <a:cubicBezTo>
                              <a:pt x="206" y="101"/>
                              <a:pt x="206" y="101"/>
                              <a:pt x="206" y="101"/>
                            </a:cubicBezTo>
                            <a:cubicBezTo>
                              <a:pt x="201" y="100"/>
                              <a:pt x="191" y="88"/>
                              <a:pt x="182" y="77"/>
                            </a:cubicBezTo>
                            <a:cubicBezTo>
                              <a:pt x="176" y="98"/>
                              <a:pt x="170" y="121"/>
                              <a:pt x="172" y="125"/>
                            </a:cubicBezTo>
                            <a:cubicBezTo>
                              <a:pt x="173" y="127"/>
                              <a:pt x="176" y="130"/>
                              <a:pt x="180" y="133"/>
                            </a:cubicBezTo>
                            <a:cubicBezTo>
                              <a:pt x="188" y="140"/>
                              <a:pt x="199" y="151"/>
                              <a:pt x="208" y="164"/>
                            </a:cubicBezTo>
                            <a:cubicBezTo>
                              <a:pt x="220" y="185"/>
                              <a:pt x="221" y="229"/>
                              <a:pt x="219" y="234"/>
                            </a:cubicBezTo>
                            <a:cubicBezTo>
                              <a:pt x="218" y="240"/>
                              <a:pt x="209" y="240"/>
                              <a:pt x="206" y="240"/>
                            </a:cubicBezTo>
                            <a:cubicBezTo>
                              <a:pt x="205" y="240"/>
                              <a:pt x="205" y="240"/>
                              <a:pt x="204" y="240"/>
                            </a:cubicBezTo>
                            <a:close/>
                          </a:path>
                        </a:pathLst>
                      </a:custGeom>
                      <a:solidFill>
                        <a:srgbClr val="8CBF56"/>
                      </a:solidFill>
                      <a:ln>
                        <a:noFill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85" name="Freeform 1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4707" y="3804316"/>
                        <a:ext cx="334836" cy="234113"/>
                      </a:xfrm>
                      <a:custGeom>
                        <a:avLst/>
                        <a:gdLst>
                          <a:gd name="T0" fmla="*/ 80 w 115"/>
                          <a:gd name="T1" fmla="*/ 80 h 80"/>
                          <a:gd name="T2" fmla="*/ 10 w 115"/>
                          <a:gd name="T3" fmla="*/ 63 h 80"/>
                          <a:gd name="T4" fmla="*/ 9 w 115"/>
                          <a:gd name="T5" fmla="*/ 63 h 80"/>
                          <a:gd name="T6" fmla="*/ 2 w 115"/>
                          <a:gd name="T7" fmla="*/ 45 h 80"/>
                          <a:gd name="T8" fmla="*/ 16 w 115"/>
                          <a:gd name="T9" fmla="*/ 33 h 80"/>
                          <a:gd name="T10" fmla="*/ 72 w 115"/>
                          <a:gd name="T11" fmla="*/ 43 h 80"/>
                          <a:gd name="T12" fmla="*/ 88 w 115"/>
                          <a:gd name="T13" fmla="*/ 4 h 80"/>
                          <a:gd name="T14" fmla="*/ 91 w 115"/>
                          <a:gd name="T15" fmla="*/ 0 h 80"/>
                          <a:gd name="T16" fmla="*/ 93 w 115"/>
                          <a:gd name="T17" fmla="*/ 4 h 80"/>
                          <a:gd name="T18" fmla="*/ 113 w 115"/>
                          <a:gd name="T19" fmla="*/ 28 h 80"/>
                          <a:gd name="T20" fmla="*/ 115 w 115"/>
                          <a:gd name="T21" fmla="*/ 29 h 80"/>
                          <a:gd name="T22" fmla="*/ 99 w 115"/>
                          <a:gd name="T23" fmla="*/ 66 h 80"/>
                          <a:gd name="T24" fmla="*/ 84 w 115"/>
                          <a:gd name="T25" fmla="*/ 79 h 80"/>
                          <a:gd name="T26" fmla="*/ 80 w 115"/>
                          <a:gd name="T27" fmla="*/ 80 h 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115" h="80">
                            <a:moveTo>
                              <a:pt x="80" y="80"/>
                            </a:moveTo>
                            <a:cubicBezTo>
                              <a:pt x="65" y="80"/>
                              <a:pt x="20" y="66"/>
                              <a:pt x="10" y="63"/>
                            </a:cubicBezTo>
                            <a:cubicBezTo>
                              <a:pt x="9" y="63"/>
                              <a:pt x="9" y="63"/>
                              <a:pt x="9" y="63"/>
                            </a:cubicBezTo>
                            <a:cubicBezTo>
                              <a:pt x="6" y="61"/>
                              <a:pt x="0" y="55"/>
                              <a:pt x="2" y="45"/>
                            </a:cubicBezTo>
                            <a:cubicBezTo>
                              <a:pt x="5" y="35"/>
                              <a:pt x="10" y="33"/>
                              <a:pt x="16" y="33"/>
                            </a:cubicBezTo>
                            <a:cubicBezTo>
                              <a:pt x="20" y="34"/>
                              <a:pt x="60" y="41"/>
                              <a:pt x="72" y="43"/>
                            </a:cubicBezTo>
                            <a:cubicBezTo>
                              <a:pt x="74" y="35"/>
                              <a:pt x="80" y="14"/>
                              <a:pt x="88" y="4"/>
                            </a:cubicBezTo>
                            <a:cubicBezTo>
                              <a:pt x="91" y="0"/>
                              <a:pt x="91" y="0"/>
                              <a:pt x="91" y="0"/>
                            </a:cubicBezTo>
                            <a:cubicBezTo>
                              <a:pt x="93" y="4"/>
                              <a:pt x="93" y="4"/>
                              <a:pt x="93" y="4"/>
                            </a:cubicBezTo>
                            <a:cubicBezTo>
                              <a:pt x="93" y="5"/>
                              <a:pt x="100" y="19"/>
                              <a:pt x="113" y="28"/>
                            </a:cubicBezTo>
                            <a:cubicBezTo>
                              <a:pt x="115" y="29"/>
                              <a:pt x="115" y="29"/>
                              <a:pt x="115" y="29"/>
                            </a:cubicBezTo>
                            <a:cubicBezTo>
                              <a:pt x="99" y="66"/>
                              <a:pt x="99" y="66"/>
                              <a:pt x="99" y="66"/>
                            </a:cubicBezTo>
                            <a:cubicBezTo>
                              <a:pt x="98" y="67"/>
                              <a:pt x="94" y="76"/>
                              <a:pt x="84" y="79"/>
                            </a:cubicBezTo>
                            <a:cubicBezTo>
                              <a:pt x="83" y="79"/>
                              <a:pt x="82" y="80"/>
                              <a:pt x="80" y="80"/>
                            </a:cubicBezTo>
                            <a:close/>
                          </a:path>
                        </a:pathLst>
                      </a:custGeom>
                      <a:solidFill>
                        <a:srgbClr val="8CBF56"/>
                      </a:solidFill>
                      <a:ln>
                        <a:noFill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297649" y="2665168"/>
                  <a:ext cx="1583494" cy="1971863"/>
                  <a:chOff x="4297649" y="2665168"/>
                  <a:chExt cx="1583494" cy="1971863"/>
                </a:xfrm>
              </p:grpSpPr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009216">
                    <a:off x="4358806" y="4226977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4297649" y="2665168"/>
                    <a:ext cx="1083328" cy="1737118"/>
                    <a:chOff x="4926013" y="12979133"/>
                    <a:chExt cx="1449388" cy="2324100"/>
                  </a:xfrm>
                </p:grpSpPr>
                <p:sp>
                  <p:nvSpPr>
                    <p:cNvPr id="88" name="Freeform 15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26013" y="12979133"/>
                      <a:ext cx="1449388" cy="2324100"/>
                    </a:xfrm>
                    <a:custGeom>
                      <a:avLst/>
                      <a:gdLst>
                        <a:gd name="T0" fmla="*/ 426 w 426"/>
                        <a:gd name="T1" fmla="*/ 219 h 682"/>
                        <a:gd name="T2" fmla="*/ 213 w 426"/>
                        <a:gd name="T3" fmla="*/ 0 h 682"/>
                        <a:gd name="T4" fmla="*/ 0 w 426"/>
                        <a:gd name="T5" fmla="*/ 219 h 682"/>
                        <a:gd name="T6" fmla="*/ 205 w 426"/>
                        <a:gd name="T7" fmla="*/ 437 h 682"/>
                        <a:gd name="T8" fmla="*/ 205 w 426"/>
                        <a:gd name="T9" fmla="*/ 631 h 682"/>
                        <a:gd name="T10" fmla="*/ 188 w 426"/>
                        <a:gd name="T11" fmla="*/ 655 h 682"/>
                        <a:gd name="T12" fmla="*/ 213 w 426"/>
                        <a:gd name="T13" fmla="*/ 682 h 682"/>
                        <a:gd name="T14" fmla="*/ 239 w 426"/>
                        <a:gd name="T15" fmla="*/ 655 h 682"/>
                        <a:gd name="T16" fmla="*/ 222 w 426"/>
                        <a:gd name="T17" fmla="*/ 631 h 682"/>
                        <a:gd name="T18" fmla="*/ 222 w 426"/>
                        <a:gd name="T19" fmla="*/ 437 h 682"/>
                        <a:gd name="T20" fmla="*/ 426 w 426"/>
                        <a:gd name="T21" fmla="*/ 219 h 682"/>
                        <a:gd name="T22" fmla="*/ 17 w 426"/>
                        <a:gd name="T23" fmla="*/ 219 h 682"/>
                        <a:gd name="T24" fmla="*/ 213 w 426"/>
                        <a:gd name="T25" fmla="*/ 18 h 682"/>
                        <a:gd name="T26" fmla="*/ 409 w 426"/>
                        <a:gd name="T27" fmla="*/ 219 h 682"/>
                        <a:gd name="T28" fmla="*/ 213 w 426"/>
                        <a:gd name="T29" fmla="*/ 420 h 682"/>
                        <a:gd name="T30" fmla="*/ 17 w 426"/>
                        <a:gd name="T31" fmla="*/ 219 h 6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426" h="682">
                          <a:moveTo>
                            <a:pt x="426" y="219"/>
                          </a:moveTo>
                          <a:cubicBezTo>
                            <a:pt x="426" y="98"/>
                            <a:pt x="331" y="0"/>
                            <a:pt x="213" y="0"/>
                          </a:cubicBezTo>
                          <a:cubicBezTo>
                            <a:pt x="96" y="0"/>
                            <a:pt x="0" y="98"/>
                            <a:pt x="0" y="219"/>
                          </a:cubicBezTo>
                          <a:cubicBezTo>
                            <a:pt x="0" y="336"/>
                            <a:pt x="91" y="432"/>
                            <a:pt x="205" y="437"/>
                          </a:cubicBezTo>
                          <a:cubicBezTo>
                            <a:pt x="205" y="631"/>
                            <a:pt x="205" y="631"/>
                            <a:pt x="205" y="631"/>
                          </a:cubicBezTo>
                          <a:cubicBezTo>
                            <a:pt x="195" y="634"/>
                            <a:pt x="188" y="644"/>
                            <a:pt x="188" y="655"/>
                          </a:cubicBezTo>
                          <a:cubicBezTo>
                            <a:pt x="188" y="670"/>
                            <a:pt x="199" y="682"/>
                            <a:pt x="213" y="682"/>
                          </a:cubicBezTo>
                          <a:cubicBezTo>
                            <a:pt x="227" y="682"/>
                            <a:pt x="239" y="670"/>
                            <a:pt x="239" y="655"/>
                          </a:cubicBezTo>
                          <a:cubicBezTo>
                            <a:pt x="239" y="644"/>
                            <a:pt x="232" y="634"/>
                            <a:pt x="222" y="631"/>
                          </a:cubicBezTo>
                          <a:cubicBezTo>
                            <a:pt x="222" y="437"/>
                            <a:pt x="222" y="437"/>
                            <a:pt x="222" y="437"/>
                          </a:cubicBezTo>
                          <a:cubicBezTo>
                            <a:pt x="335" y="432"/>
                            <a:pt x="426" y="336"/>
                            <a:pt x="426" y="219"/>
                          </a:cubicBezTo>
                          <a:moveTo>
                            <a:pt x="17" y="219"/>
                          </a:moveTo>
                          <a:cubicBezTo>
                            <a:pt x="17" y="108"/>
                            <a:pt x="105" y="18"/>
                            <a:pt x="213" y="18"/>
                          </a:cubicBezTo>
                          <a:cubicBezTo>
                            <a:pt x="321" y="18"/>
                            <a:pt x="409" y="108"/>
                            <a:pt x="409" y="219"/>
                          </a:cubicBezTo>
                          <a:cubicBezTo>
                            <a:pt x="409" y="329"/>
                            <a:pt x="321" y="420"/>
                            <a:pt x="213" y="420"/>
                          </a:cubicBezTo>
                          <a:cubicBezTo>
                            <a:pt x="105" y="420"/>
                            <a:pt x="17" y="329"/>
                            <a:pt x="17" y="219"/>
                          </a:cubicBezTo>
                        </a:path>
                      </a:pathLst>
                    </a:custGeom>
                    <a:solidFill>
                      <a:srgbClr val="0C679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155"/>
                    <p:cNvSpPr>
                      <a:spLocks/>
                    </p:cNvSpPr>
                    <p:nvPr/>
                  </p:nvSpPr>
                  <p:spPr bwMode="auto">
                    <a:xfrm>
                      <a:off x="4983163" y="13041046"/>
                      <a:ext cx="1335088" cy="1368425"/>
                    </a:xfrm>
                    <a:custGeom>
                      <a:avLst/>
                      <a:gdLst>
                        <a:gd name="T0" fmla="*/ 196 w 392"/>
                        <a:gd name="T1" fmla="*/ 0 h 402"/>
                        <a:gd name="T2" fmla="*/ 0 w 392"/>
                        <a:gd name="T3" fmla="*/ 201 h 402"/>
                        <a:gd name="T4" fmla="*/ 0 w 392"/>
                        <a:gd name="T5" fmla="*/ 201 h 402"/>
                        <a:gd name="T6" fmla="*/ 196 w 392"/>
                        <a:gd name="T7" fmla="*/ 402 h 402"/>
                        <a:gd name="T8" fmla="*/ 196 w 392"/>
                        <a:gd name="T9" fmla="*/ 402 h 402"/>
                        <a:gd name="T10" fmla="*/ 196 w 392"/>
                        <a:gd name="T11" fmla="*/ 402 h 402"/>
                        <a:gd name="T12" fmla="*/ 392 w 392"/>
                        <a:gd name="T13" fmla="*/ 201 h 402"/>
                        <a:gd name="T14" fmla="*/ 392 w 392"/>
                        <a:gd name="T15" fmla="*/ 201 h 402"/>
                        <a:gd name="T16" fmla="*/ 196 w 392"/>
                        <a:gd name="T17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311"/>
                            <a:pt x="88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196" y="402"/>
                            <a:pt x="196" y="402"/>
                            <a:pt x="196" y="402"/>
                          </a:cubicBezTo>
                          <a:cubicBezTo>
                            <a:pt x="304" y="402"/>
                            <a:pt x="392" y="311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4" y="0"/>
                            <a:pt x="196" y="0"/>
                          </a:cubicBezTo>
                        </a:path>
                      </a:pathLst>
                    </a:custGeom>
                    <a:solidFill>
                      <a:schemeClr val="bg2">
                        <a:alpha val="50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15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83163" y="13041046"/>
                      <a:ext cx="1335088" cy="1368425"/>
                    </a:xfrm>
                    <a:custGeom>
                      <a:avLst/>
                      <a:gdLst>
                        <a:gd name="T0" fmla="*/ 0 w 392"/>
                        <a:gd name="T1" fmla="*/ 201 h 402"/>
                        <a:gd name="T2" fmla="*/ 196 w 392"/>
                        <a:gd name="T3" fmla="*/ 402 h 402"/>
                        <a:gd name="T4" fmla="*/ 0 w 392"/>
                        <a:gd name="T5" fmla="*/ 201 h 402"/>
                        <a:gd name="T6" fmla="*/ 392 w 392"/>
                        <a:gd name="T7" fmla="*/ 201 h 402"/>
                        <a:gd name="T8" fmla="*/ 196 w 392"/>
                        <a:gd name="T9" fmla="*/ 402 h 402"/>
                        <a:gd name="T10" fmla="*/ 392 w 392"/>
                        <a:gd name="T11" fmla="*/ 201 h 402"/>
                        <a:gd name="T12" fmla="*/ 196 w 392"/>
                        <a:gd name="T13" fmla="*/ 0 h 402"/>
                        <a:gd name="T14" fmla="*/ 0 w 392"/>
                        <a:gd name="T15" fmla="*/ 201 h 402"/>
                        <a:gd name="T16" fmla="*/ 0 w 392"/>
                        <a:gd name="T17" fmla="*/ 201 h 402"/>
                        <a:gd name="T18" fmla="*/ 196 w 392"/>
                        <a:gd name="T19" fmla="*/ 0 h 402"/>
                        <a:gd name="T20" fmla="*/ 392 w 392"/>
                        <a:gd name="T21" fmla="*/ 201 h 402"/>
                        <a:gd name="T22" fmla="*/ 392 w 392"/>
                        <a:gd name="T23" fmla="*/ 201 h 402"/>
                        <a:gd name="T24" fmla="*/ 196 w 392"/>
                        <a:gd name="T25" fmla="*/ 0 h 4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92" h="402">
                          <a:moveTo>
                            <a:pt x="0" y="201"/>
                          </a:moveTo>
                          <a:cubicBezTo>
                            <a:pt x="0" y="312"/>
                            <a:pt x="88" y="402"/>
                            <a:pt x="196" y="402"/>
                          </a:cubicBezTo>
                          <a:cubicBezTo>
                            <a:pt x="88" y="402"/>
                            <a:pt x="0" y="311"/>
                            <a:pt x="0" y="201"/>
                          </a:cubicBezTo>
                          <a:moveTo>
                            <a:pt x="392" y="201"/>
                          </a:moveTo>
                          <a:cubicBezTo>
                            <a:pt x="392" y="311"/>
                            <a:pt x="304" y="402"/>
                            <a:pt x="196" y="402"/>
                          </a:cubicBezTo>
                          <a:cubicBezTo>
                            <a:pt x="305" y="402"/>
                            <a:pt x="392" y="312"/>
                            <a:pt x="392" y="201"/>
                          </a:cubicBezTo>
                          <a:moveTo>
                            <a:pt x="196" y="0"/>
                          </a:moveTo>
                          <a:cubicBezTo>
                            <a:pt x="88" y="0"/>
                            <a:pt x="0" y="90"/>
                            <a:pt x="0" y="201"/>
                          </a:cubicBezTo>
                          <a:cubicBezTo>
                            <a:pt x="0" y="201"/>
                            <a:pt x="0" y="201"/>
                            <a:pt x="0" y="201"/>
                          </a:cubicBezTo>
                          <a:cubicBezTo>
                            <a:pt x="0" y="90"/>
                            <a:pt x="88" y="0"/>
                            <a:pt x="196" y="0"/>
                          </a:cubicBezTo>
                          <a:cubicBezTo>
                            <a:pt x="304" y="0"/>
                            <a:pt x="392" y="90"/>
                            <a:pt x="392" y="201"/>
                          </a:cubicBezTo>
                          <a:cubicBezTo>
                            <a:pt x="392" y="201"/>
                            <a:pt x="392" y="201"/>
                            <a:pt x="392" y="201"/>
                          </a:cubicBezTo>
                          <a:cubicBezTo>
                            <a:pt x="392" y="90"/>
                            <a:pt x="305" y="0"/>
                            <a:pt x="196" y="0"/>
                          </a:cubicBezTo>
                        </a:path>
                      </a:pathLst>
                    </a:custGeom>
                    <a:solidFill>
                      <a:srgbClr val="7DCCE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15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276850" y="13306158"/>
                      <a:ext cx="830263" cy="852488"/>
                    </a:xfrm>
                    <a:custGeom>
                      <a:avLst/>
                      <a:gdLst>
                        <a:gd name="T0" fmla="*/ 138 w 244"/>
                        <a:gd name="T1" fmla="*/ 6 h 250"/>
                        <a:gd name="T2" fmla="*/ 58 w 244"/>
                        <a:gd name="T3" fmla="*/ 88 h 250"/>
                        <a:gd name="T4" fmla="*/ 70 w 244"/>
                        <a:gd name="T5" fmla="*/ 147 h 250"/>
                        <a:gd name="T6" fmla="*/ 67 w 244"/>
                        <a:gd name="T7" fmla="*/ 150 h 250"/>
                        <a:gd name="T8" fmla="*/ 67 w 244"/>
                        <a:gd name="T9" fmla="*/ 156 h 250"/>
                        <a:gd name="T10" fmla="*/ 60 w 244"/>
                        <a:gd name="T11" fmla="*/ 165 h 250"/>
                        <a:gd name="T12" fmla="*/ 55 w 244"/>
                        <a:gd name="T13" fmla="*/ 166 h 250"/>
                        <a:gd name="T14" fmla="*/ 48 w 244"/>
                        <a:gd name="T15" fmla="*/ 170 h 250"/>
                        <a:gd name="T16" fmla="*/ 8 w 244"/>
                        <a:gd name="T17" fmla="*/ 212 h 250"/>
                        <a:gd name="T18" fmla="*/ 9 w 244"/>
                        <a:gd name="T19" fmla="*/ 241 h 250"/>
                        <a:gd name="T20" fmla="*/ 37 w 244"/>
                        <a:gd name="T21" fmla="*/ 242 h 250"/>
                        <a:gd name="T22" fmla="*/ 78 w 244"/>
                        <a:gd name="T23" fmla="*/ 201 h 250"/>
                        <a:gd name="T24" fmla="*/ 81 w 244"/>
                        <a:gd name="T25" fmla="*/ 193 h 250"/>
                        <a:gd name="T26" fmla="*/ 82 w 244"/>
                        <a:gd name="T27" fmla="*/ 188 h 250"/>
                        <a:gd name="T28" fmla="*/ 91 w 244"/>
                        <a:gd name="T29" fmla="*/ 180 h 250"/>
                        <a:gd name="T30" fmla="*/ 97 w 244"/>
                        <a:gd name="T31" fmla="*/ 180 h 250"/>
                        <a:gd name="T32" fmla="*/ 100 w 244"/>
                        <a:gd name="T33" fmla="*/ 178 h 250"/>
                        <a:gd name="T34" fmla="*/ 159 w 244"/>
                        <a:gd name="T35" fmla="*/ 191 h 250"/>
                        <a:gd name="T36" fmla="*/ 239 w 244"/>
                        <a:gd name="T37" fmla="*/ 107 h 250"/>
                        <a:gd name="T38" fmla="*/ 138 w 244"/>
                        <a:gd name="T39" fmla="*/ 6 h 250"/>
                        <a:gd name="T40" fmla="*/ 149 w 244"/>
                        <a:gd name="T41" fmla="*/ 164 h 250"/>
                        <a:gd name="T42" fmla="*/ 84 w 244"/>
                        <a:gd name="T43" fmla="*/ 99 h 250"/>
                        <a:gd name="T44" fmla="*/ 148 w 244"/>
                        <a:gd name="T45" fmla="*/ 33 h 250"/>
                        <a:gd name="T46" fmla="*/ 212 w 244"/>
                        <a:gd name="T47" fmla="*/ 98 h 250"/>
                        <a:gd name="T48" fmla="*/ 149 w 244"/>
                        <a:gd name="T49" fmla="*/ 164 h 2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244" h="250">
                          <a:moveTo>
                            <a:pt x="138" y="6"/>
                          </a:moveTo>
                          <a:cubicBezTo>
                            <a:pt x="96" y="11"/>
                            <a:pt x="62" y="45"/>
                            <a:pt x="58" y="88"/>
                          </a:cubicBezTo>
                          <a:cubicBezTo>
                            <a:pt x="55" y="110"/>
                            <a:pt x="60" y="130"/>
                            <a:pt x="70" y="147"/>
                          </a:cubicBezTo>
                          <a:cubicBezTo>
                            <a:pt x="67" y="150"/>
                            <a:pt x="67" y="150"/>
                            <a:pt x="67" y="150"/>
                          </a:cubicBezTo>
                          <a:cubicBezTo>
                            <a:pt x="67" y="156"/>
                            <a:pt x="67" y="156"/>
                            <a:pt x="67" y="156"/>
                          </a:cubicBezTo>
                          <a:cubicBezTo>
                            <a:pt x="67" y="160"/>
                            <a:pt x="64" y="164"/>
                            <a:pt x="60" y="165"/>
                          </a:cubicBezTo>
                          <a:cubicBezTo>
                            <a:pt x="55" y="166"/>
                            <a:pt x="55" y="166"/>
                            <a:pt x="55" y="166"/>
                          </a:cubicBezTo>
                          <a:cubicBezTo>
                            <a:pt x="52" y="167"/>
                            <a:pt x="50" y="168"/>
                            <a:pt x="48" y="170"/>
                          </a:cubicBezTo>
                          <a:cubicBezTo>
                            <a:pt x="8" y="212"/>
                            <a:pt x="8" y="212"/>
                            <a:pt x="8" y="212"/>
                          </a:cubicBezTo>
                          <a:cubicBezTo>
                            <a:pt x="0" y="220"/>
                            <a:pt x="0" y="233"/>
                            <a:pt x="9" y="241"/>
                          </a:cubicBezTo>
                          <a:cubicBezTo>
                            <a:pt x="17" y="250"/>
                            <a:pt x="30" y="250"/>
                            <a:pt x="37" y="242"/>
                          </a:cubicBezTo>
                          <a:cubicBezTo>
                            <a:pt x="78" y="201"/>
                            <a:pt x="78" y="201"/>
                            <a:pt x="78" y="201"/>
                          </a:cubicBezTo>
                          <a:cubicBezTo>
                            <a:pt x="79" y="199"/>
                            <a:pt x="81" y="196"/>
                            <a:pt x="81" y="193"/>
                          </a:cubicBezTo>
                          <a:cubicBezTo>
                            <a:pt x="82" y="188"/>
                            <a:pt x="82" y="188"/>
                            <a:pt x="82" y="188"/>
                          </a:cubicBezTo>
                          <a:cubicBezTo>
                            <a:pt x="83" y="184"/>
                            <a:pt x="87" y="180"/>
                            <a:pt x="91" y="180"/>
                          </a:cubicBezTo>
                          <a:cubicBezTo>
                            <a:pt x="97" y="180"/>
                            <a:pt x="97" y="180"/>
                            <a:pt x="97" y="180"/>
                          </a:cubicBezTo>
                          <a:cubicBezTo>
                            <a:pt x="100" y="178"/>
                            <a:pt x="100" y="178"/>
                            <a:pt x="100" y="178"/>
                          </a:cubicBezTo>
                          <a:cubicBezTo>
                            <a:pt x="116" y="188"/>
                            <a:pt x="137" y="194"/>
                            <a:pt x="159" y="191"/>
                          </a:cubicBezTo>
                          <a:cubicBezTo>
                            <a:pt x="201" y="186"/>
                            <a:pt x="235" y="151"/>
                            <a:pt x="239" y="107"/>
                          </a:cubicBezTo>
                          <a:cubicBezTo>
                            <a:pt x="244" y="49"/>
                            <a:pt x="196" y="0"/>
                            <a:pt x="138" y="6"/>
                          </a:cubicBezTo>
                          <a:close/>
                          <a:moveTo>
                            <a:pt x="149" y="164"/>
                          </a:moveTo>
                          <a:cubicBezTo>
                            <a:pt x="113" y="164"/>
                            <a:pt x="84" y="135"/>
                            <a:pt x="84" y="99"/>
                          </a:cubicBezTo>
                          <a:cubicBezTo>
                            <a:pt x="84" y="63"/>
                            <a:pt x="112" y="33"/>
                            <a:pt x="148" y="33"/>
                          </a:cubicBezTo>
                          <a:cubicBezTo>
                            <a:pt x="183" y="33"/>
                            <a:pt x="212" y="62"/>
                            <a:pt x="212" y="98"/>
                          </a:cubicBezTo>
                          <a:cubicBezTo>
                            <a:pt x="212" y="134"/>
                            <a:pt x="184" y="164"/>
                            <a:pt x="149" y="164"/>
                          </a:cubicBezTo>
                          <a:close/>
                        </a:path>
                      </a:pathLst>
                    </a:custGeom>
                    <a:solidFill>
                      <a:srgbClr val="0C679C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158"/>
                    <p:cNvSpPr>
                      <a:spLocks/>
                    </p:cNvSpPr>
                    <p:nvPr/>
                  </p:nvSpPr>
                  <p:spPr bwMode="auto">
                    <a:xfrm>
                      <a:off x="5722938" y="13452208"/>
                      <a:ext cx="176213" cy="85725"/>
                    </a:xfrm>
                    <a:custGeom>
                      <a:avLst/>
                      <a:gdLst>
                        <a:gd name="T0" fmla="*/ 1 w 52"/>
                        <a:gd name="T1" fmla="*/ 11 h 25"/>
                        <a:gd name="T2" fmla="*/ 1 w 52"/>
                        <a:gd name="T3" fmla="*/ 10 h 25"/>
                        <a:gd name="T4" fmla="*/ 6 w 52"/>
                        <a:gd name="T5" fmla="*/ 2 h 25"/>
                        <a:gd name="T6" fmla="*/ 49 w 52"/>
                        <a:gd name="T7" fmla="*/ 12 h 25"/>
                        <a:gd name="T8" fmla="*/ 50 w 52"/>
                        <a:gd name="T9" fmla="*/ 22 h 25"/>
                        <a:gd name="T10" fmla="*/ 49 w 52"/>
                        <a:gd name="T11" fmla="*/ 23 h 25"/>
                        <a:gd name="T12" fmla="*/ 40 w 52"/>
                        <a:gd name="T13" fmla="*/ 23 h 25"/>
                        <a:gd name="T14" fmla="*/ 8 w 52"/>
                        <a:gd name="T15" fmla="*/ 16 h 25"/>
                        <a:gd name="T16" fmla="*/ 1 w 52"/>
                        <a:gd name="T17" fmla="*/ 11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2" h="25">
                          <a:moveTo>
                            <a:pt x="1" y="11"/>
                          </a:moveTo>
                          <a:cubicBezTo>
                            <a:pt x="1" y="10"/>
                            <a:pt x="1" y="10"/>
                            <a:pt x="1" y="10"/>
                          </a:cubicBezTo>
                          <a:cubicBezTo>
                            <a:pt x="0" y="6"/>
                            <a:pt x="2" y="2"/>
                            <a:pt x="6" y="2"/>
                          </a:cubicBezTo>
                          <a:cubicBezTo>
                            <a:pt x="16" y="0"/>
                            <a:pt x="34" y="0"/>
                            <a:pt x="49" y="12"/>
                          </a:cubicBezTo>
                          <a:cubicBezTo>
                            <a:pt x="52" y="15"/>
                            <a:pt x="52" y="19"/>
                            <a:pt x="50" y="22"/>
                          </a:cubicBezTo>
                          <a:cubicBezTo>
                            <a:pt x="49" y="23"/>
                            <a:pt x="49" y="23"/>
                            <a:pt x="49" y="23"/>
                          </a:cubicBezTo>
                          <a:cubicBezTo>
                            <a:pt x="47" y="25"/>
                            <a:pt x="43" y="25"/>
                            <a:pt x="40" y="23"/>
                          </a:cubicBezTo>
                          <a:cubicBezTo>
                            <a:pt x="29" y="15"/>
                            <a:pt x="15" y="15"/>
                            <a:pt x="8" y="16"/>
                          </a:cubicBezTo>
                          <a:cubicBezTo>
                            <a:pt x="5" y="16"/>
                            <a:pt x="2" y="14"/>
                            <a:pt x="1" y="11"/>
                          </a:cubicBezTo>
                          <a:close/>
                        </a:path>
                      </a:pathLst>
                    </a:custGeom>
                    <a:solidFill>
                      <a:srgbClr val="2F78A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9815589" y="1158788"/>
                  <a:ext cx="719772" cy="1182402"/>
                  <a:chOff x="9815589" y="1158788"/>
                  <a:chExt cx="719772" cy="1182402"/>
                </a:xfrm>
              </p:grpSpPr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405931">
                    <a:off x="9994030" y="2270405"/>
                    <a:ext cx="364435" cy="70785"/>
                  </a:xfrm>
                  <a:prstGeom prst="rect">
                    <a:avLst/>
                  </a:prstGeom>
                </p:spPr>
              </p:pic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9815589" y="1158788"/>
                    <a:ext cx="719772" cy="1148890"/>
                    <a:chOff x="9815589" y="1158788"/>
                    <a:chExt cx="719772" cy="1148890"/>
                  </a:xfrm>
                </p:grpSpPr>
                <p:sp>
                  <p:nvSpPr>
                    <p:cNvPr id="106" name="Freeform 1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9845528" y="1188726"/>
                      <a:ext cx="659895" cy="677359"/>
                    </a:xfrm>
                    <a:custGeom>
                      <a:avLst/>
                      <a:gdLst>
                        <a:gd name="T0" fmla="*/ 0 w 247"/>
                        <a:gd name="T1" fmla="*/ 127 h 253"/>
                        <a:gd name="T2" fmla="*/ 124 w 247"/>
                        <a:gd name="T3" fmla="*/ 253 h 253"/>
                        <a:gd name="T4" fmla="*/ 0 w 247"/>
                        <a:gd name="T5" fmla="*/ 127 h 253"/>
                        <a:gd name="T6" fmla="*/ 247 w 247"/>
                        <a:gd name="T7" fmla="*/ 127 h 253"/>
                        <a:gd name="T8" fmla="*/ 124 w 247"/>
                        <a:gd name="T9" fmla="*/ 253 h 253"/>
                        <a:gd name="T10" fmla="*/ 247 w 247"/>
                        <a:gd name="T11" fmla="*/ 127 h 253"/>
                        <a:gd name="T12" fmla="*/ 124 w 247"/>
                        <a:gd name="T13" fmla="*/ 0 h 253"/>
                        <a:gd name="T14" fmla="*/ 0 w 247"/>
                        <a:gd name="T15" fmla="*/ 127 h 253"/>
                        <a:gd name="T16" fmla="*/ 0 w 247"/>
                        <a:gd name="T17" fmla="*/ 127 h 253"/>
                        <a:gd name="T18" fmla="*/ 124 w 247"/>
                        <a:gd name="T19" fmla="*/ 0 h 253"/>
                        <a:gd name="T20" fmla="*/ 247 w 247"/>
                        <a:gd name="T21" fmla="*/ 127 h 253"/>
                        <a:gd name="T22" fmla="*/ 247 w 247"/>
                        <a:gd name="T23" fmla="*/ 127 h 253"/>
                        <a:gd name="T24" fmla="*/ 124 w 247"/>
                        <a:gd name="T25" fmla="*/ 0 h 2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47" h="253">
                          <a:moveTo>
                            <a:pt x="0" y="127"/>
                          </a:moveTo>
                          <a:cubicBezTo>
                            <a:pt x="0" y="196"/>
                            <a:pt x="55" y="253"/>
                            <a:pt x="124" y="253"/>
                          </a:cubicBezTo>
                          <a:cubicBezTo>
                            <a:pt x="56" y="253"/>
                            <a:pt x="0" y="196"/>
                            <a:pt x="0" y="127"/>
                          </a:cubicBezTo>
                          <a:moveTo>
                            <a:pt x="247" y="127"/>
                          </a:moveTo>
                          <a:cubicBezTo>
                            <a:pt x="247" y="196"/>
                            <a:pt x="192" y="253"/>
                            <a:pt x="124" y="253"/>
                          </a:cubicBezTo>
                          <a:cubicBezTo>
                            <a:pt x="192" y="253"/>
                            <a:pt x="247" y="196"/>
                            <a:pt x="247" y="127"/>
                          </a:cubicBezTo>
                          <a:moveTo>
                            <a:pt x="124" y="0"/>
                          </a:moveTo>
                          <a:cubicBezTo>
                            <a:pt x="55" y="0"/>
                            <a:pt x="0" y="57"/>
                            <a:pt x="0" y="127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57"/>
                            <a:pt x="56" y="0"/>
                            <a:pt x="124" y="0"/>
                          </a:cubicBezTo>
                          <a:cubicBezTo>
                            <a:pt x="192" y="0"/>
                            <a:pt x="247" y="57"/>
                            <a:pt x="247" y="127"/>
                          </a:cubicBezTo>
                          <a:cubicBezTo>
                            <a:pt x="247" y="127"/>
                            <a:pt x="247" y="127"/>
                            <a:pt x="247" y="127"/>
                          </a:cubicBezTo>
                          <a:cubicBezTo>
                            <a:pt x="247" y="57"/>
                            <a:pt x="192" y="0"/>
                            <a:pt x="124" y="0"/>
                          </a:cubicBezTo>
                        </a:path>
                      </a:pathLst>
                    </a:custGeom>
                    <a:solidFill>
                      <a:srgbClr val="DF9EC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9815589" y="1158788"/>
                      <a:ext cx="719772" cy="1148890"/>
                      <a:chOff x="9815589" y="1158788"/>
                      <a:chExt cx="719772" cy="1148890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15589" y="1158788"/>
                        <a:ext cx="719772" cy="1148890"/>
                        <a:chOff x="9815589" y="1158788"/>
                        <a:chExt cx="719772" cy="1148890"/>
                      </a:xfrm>
                    </p:grpSpPr>
                    <p:sp>
                      <p:nvSpPr>
                        <p:cNvPr id="104" name="Freeform 130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9815589" y="1158788"/>
                          <a:ext cx="719772" cy="1148890"/>
                        </a:xfrm>
                        <a:custGeom>
                          <a:avLst/>
                          <a:gdLst>
                            <a:gd name="T0" fmla="*/ 269 w 269"/>
                            <a:gd name="T1" fmla="*/ 138 h 429"/>
                            <a:gd name="T2" fmla="*/ 135 w 269"/>
                            <a:gd name="T3" fmla="*/ 0 h 429"/>
                            <a:gd name="T4" fmla="*/ 0 w 269"/>
                            <a:gd name="T5" fmla="*/ 138 h 429"/>
                            <a:gd name="T6" fmla="*/ 129 w 269"/>
                            <a:gd name="T7" fmla="*/ 275 h 429"/>
                            <a:gd name="T8" fmla="*/ 129 w 269"/>
                            <a:gd name="T9" fmla="*/ 397 h 429"/>
                            <a:gd name="T10" fmla="*/ 119 w 269"/>
                            <a:gd name="T11" fmla="*/ 413 h 429"/>
                            <a:gd name="T12" fmla="*/ 135 w 269"/>
                            <a:gd name="T13" fmla="*/ 429 h 429"/>
                            <a:gd name="T14" fmla="*/ 151 w 269"/>
                            <a:gd name="T15" fmla="*/ 413 h 429"/>
                            <a:gd name="T16" fmla="*/ 140 w 269"/>
                            <a:gd name="T17" fmla="*/ 397 h 429"/>
                            <a:gd name="T18" fmla="*/ 140 w 269"/>
                            <a:gd name="T19" fmla="*/ 275 h 429"/>
                            <a:gd name="T20" fmla="*/ 269 w 269"/>
                            <a:gd name="T21" fmla="*/ 138 h 429"/>
                            <a:gd name="T22" fmla="*/ 11 w 269"/>
                            <a:gd name="T23" fmla="*/ 138 h 429"/>
                            <a:gd name="T24" fmla="*/ 135 w 269"/>
                            <a:gd name="T25" fmla="*/ 11 h 429"/>
                            <a:gd name="T26" fmla="*/ 258 w 269"/>
                            <a:gd name="T27" fmla="*/ 138 h 429"/>
                            <a:gd name="T28" fmla="*/ 135 w 269"/>
                            <a:gd name="T29" fmla="*/ 264 h 429"/>
                            <a:gd name="T30" fmla="*/ 11 w 269"/>
                            <a:gd name="T31" fmla="*/ 138 h 42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269" h="429">
                              <a:moveTo>
                                <a:pt x="269" y="138"/>
                              </a:moveTo>
                              <a:cubicBezTo>
                                <a:pt x="269" y="62"/>
                                <a:pt x="209" y="0"/>
                                <a:pt x="135" y="0"/>
                              </a:cubicBezTo>
                              <a:cubicBezTo>
                                <a:pt x="61" y="0"/>
                                <a:pt x="0" y="62"/>
                                <a:pt x="0" y="138"/>
                              </a:cubicBezTo>
                              <a:cubicBezTo>
                                <a:pt x="0" y="212"/>
                                <a:pt x="58" y="272"/>
                                <a:pt x="129" y="275"/>
                              </a:cubicBezTo>
                              <a:cubicBezTo>
                                <a:pt x="129" y="397"/>
                                <a:pt x="129" y="397"/>
                                <a:pt x="129" y="397"/>
                              </a:cubicBezTo>
                              <a:cubicBezTo>
                                <a:pt x="123" y="399"/>
                                <a:pt x="119" y="405"/>
                                <a:pt x="119" y="413"/>
                              </a:cubicBezTo>
                              <a:cubicBezTo>
                                <a:pt x="119" y="422"/>
                                <a:pt x="126" y="429"/>
                                <a:pt x="135" y="429"/>
                              </a:cubicBezTo>
                              <a:cubicBezTo>
                                <a:pt x="143" y="429"/>
                                <a:pt x="151" y="422"/>
                                <a:pt x="151" y="413"/>
                              </a:cubicBezTo>
                              <a:cubicBezTo>
                                <a:pt x="151" y="405"/>
                                <a:pt x="146" y="399"/>
                                <a:pt x="140" y="397"/>
                              </a:cubicBezTo>
                              <a:cubicBezTo>
                                <a:pt x="140" y="275"/>
                                <a:pt x="140" y="275"/>
                                <a:pt x="140" y="275"/>
                              </a:cubicBezTo>
                              <a:cubicBezTo>
                                <a:pt x="211" y="272"/>
                                <a:pt x="269" y="212"/>
                                <a:pt x="269" y="138"/>
                              </a:cubicBezTo>
                              <a:moveTo>
                                <a:pt x="11" y="138"/>
                              </a:moveTo>
                              <a:cubicBezTo>
                                <a:pt x="11" y="68"/>
                                <a:pt x="67" y="11"/>
                                <a:pt x="135" y="11"/>
                              </a:cubicBezTo>
                              <a:cubicBezTo>
                                <a:pt x="203" y="11"/>
                                <a:pt x="258" y="68"/>
                                <a:pt x="258" y="138"/>
                              </a:cubicBezTo>
                              <a:cubicBezTo>
                                <a:pt x="258" y="207"/>
                                <a:pt x="203" y="264"/>
                                <a:pt x="135" y="264"/>
                              </a:cubicBezTo>
                              <a:cubicBezTo>
                                <a:pt x="67" y="264"/>
                                <a:pt x="11" y="207"/>
                                <a:pt x="11" y="138"/>
                              </a:cubicBezTo>
                            </a:path>
                          </a:pathLst>
                        </a:custGeom>
                        <a:solidFill>
                          <a:srgbClr val="E7881E"/>
                        </a:solidFill>
                        <a:ln>
                          <a:noFill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105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845528" y="1188726"/>
                          <a:ext cx="659895" cy="677359"/>
                        </a:xfrm>
                        <a:custGeom>
                          <a:avLst/>
                          <a:gdLst>
                            <a:gd name="T0" fmla="*/ 124 w 247"/>
                            <a:gd name="T1" fmla="*/ 0 h 253"/>
                            <a:gd name="T2" fmla="*/ 0 w 247"/>
                            <a:gd name="T3" fmla="*/ 127 h 253"/>
                            <a:gd name="T4" fmla="*/ 0 w 247"/>
                            <a:gd name="T5" fmla="*/ 127 h 253"/>
                            <a:gd name="T6" fmla="*/ 124 w 247"/>
                            <a:gd name="T7" fmla="*/ 253 h 253"/>
                            <a:gd name="T8" fmla="*/ 124 w 247"/>
                            <a:gd name="T9" fmla="*/ 253 h 253"/>
                            <a:gd name="T10" fmla="*/ 124 w 247"/>
                            <a:gd name="T11" fmla="*/ 253 h 253"/>
                            <a:gd name="T12" fmla="*/ 247 w 247"/>
                            <a:gd name="T13" fmla="*/ 127 h 253"/>
                            <a:gd name="T14" fmla="*/ 247 w 247"/>
                            <a:gd name="T15" fmla="*/ 127 h 253"/>
                            <a:gd name="T16" fmla="*/ 124 w 247"/>
                            <a:gd name="T17" fmla="*/ 0 h 2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47" h="253">
                              <a:moveTo>
                                <a:pt x="124" y="0"/>
                              </a:moveTo>
                              <a:cubicBezTo>
                                <a:pt x="56" y="0"/>
                                <a:pt x="0" y="57"/>
                                <a:pt x="0" y="127"/>
                              </a:cubicBezTo>
                              <a:cubicBezTo>
                                <a:pt x="0" y="127"/>
                                <a:pt x="0" y="127"/>
                                <a:pt x="0" y="127"/>
                              </a:cubicBezTo>
                              <a:cubicBezTo>
                                <a:pt x="0" y="196"/>
                                <a:pt x="56" y="253"/>
                                <a:pt x="124" y="253"/>
                              </a:cubicBezTo>
                              <a:cubicBezTo>
                                <a:pt x="124" y="253"/>
                                <a:pt x="124" y="253"/>
                                <a:pt x="124" y="253"/>
                              </a:cubicBezTo>
                              <a:cubicBezTo>
                                <a:pt x="124" y="253"/>
                                <a:pt x="124" y="253"/>
                                <a:pt x="124" y="253"/>
                              </a:cubicBezTo>
                              <a:cubicBezTo>
                                <a:pt x="192" y="253"/>
                                <a:pt x="247" y="196"/>
                                <a:pt x="247" y="127"/>
                              </a:cubicBezTo>
                              <a:cubicBezTo>
                                <a:pt x="247" y="127"/>
                                <a:pt x="247" y="127"/>
                                <a:pt x="247" y="127"/>
                              </a:cubicBezTo>
                              <a:cubicBezTo>
                                <a:pt x="247" y="57"/>
                                <a:pt x="192" y="0"/>
                                <a:pt x="124" y="0"/>
                              </a:cubicBezTo>
                            </a:path>
                          </a:pathLst>
                        </a:custGeom>
                        <a:solidFill>
                          <a:schemeClr val="bg2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07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68193" y="1293752"/>
                        <a:ext cx="430179" cy="355313"/>
                      </a:xfrm>
                      <a:custGeom>
                        <a:avLst/>
                        <a:gdLst>
                          <a:gd name="T0" fmla="*/ 67 w 133"/>
                          <a:gd name="T1" fmla="*/ 100 h 100"/>
                          <a:gd name="T2" fmla="*/ 132 w 133"/>
                          <a:gd name="T3" fmla="*/ 100 h 100"/>
                          <a:gd name="T4" fmla="*/ 126 w 133"/>
                          <a:gd name="T5" fmla="*/ 83 h 100"/>
                          <a:gd name="T6" fmla="*/ 85 w 133"/>
                          <a:gd name="T7" fmla="*/ 69 h 100"/>
                          <a:gd name="T8" fmla="*/ 83 w 133"/>
                          <a:gd name="T9" fmla="*/ 62 h 100"/>
                          <a:gd name="T10" fmla="*/ 89 w 133"/>
                          <a:gd name="T11" fmla="*/ 43 h 100"/>
                          <a:gd name="T12" fmla="*/ 93 w 133"/>
                          <a:gd name="T13" fmla="*/ 26 h 100"/>
                          <a:gd name="T14" fmla="*/ 67 w 133"/>
                          <a:gd name="T15" fmla="*/ 0 h 100"/>
                          <a:gd name="T16" fmla="*/ 40 w 133"/>
                          <a:gd name="T17" fmla="*/ 26 h 100"/>
                          <a:gd name="T18" fmla="*/ 45 w 133"/>
                          <a:gd name="T19" fmla="*/ 43 h 100"/>
                          <a:gd name="T20" fmla="*/ 50 w 133"/>
                          <a:gd name="T21" fmla="*/ 62 h 100"/>
                          <a:gd name="T22" fmla="*/ 48 w 133"/>
                          <a:gd name="T23" fmla="*/ 69 h 100"/>
                          <a:gd name="T24" fmla="*/ 7 w 133"/>
                          <a:gd name="T25" fmla="*/ 83 h 100"/>
                          <a:gd name="T26" fmla="*/ 2 w 133"/>
                          <a:gd name="T27" fmla="*/ 100 h 100"/>
                          <a:gd name="T28" fmla="*/ 67 w 133"/>
                          <a:gd name="T29" fmla="*/ 100 h 1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33" h="100">
                            <a:moveTo>
                              <a:pt x="67" y="100"/>
                            </a:moveTo>
                            <a:cubicBezTo>
                              <a:pt x="132" y="100"/>
                              <a:pt x="132" y="100"/>
                              <a:pt x="132" y="100"/>
                            </a:cubicBezTo>
                            <a:cubicBezTo>
                              <a:pt x="132" y="100"/>
                              <a:pt x="133" y="92"/>
                              <a:pt x="126" y="83"/>
                            </a:cubicBezTo>
                            <a:cubicBezTo>
                              <a:pt x="119" y="74"/>
                              <a:pt x="87" y="70"/>
                              <a:pt x="85" y="69"/>
                            </a:cubicBezTo>
                            <a:cubicBezTo>
                              <a:pt x="84" y="68"/>
                              <a:pt x="83" y="65"/>
                              <a:pt x="83" y="62"/>
                            </a:cubicBezTo>
                            <a:cubicBezTo>
                              <a:pt x="83" y="59"/>
                              <a:pt x="84" y="51"/>
                              <a:pt x="89" y="43"/>
                            </a:cubicBezTo>
                            <a:cubicBezTo>
                              <a:pt x="93" y="36"/>
                              <a:pt x="93" y="26"/>
                              <a:pt x="93" y="26"/>
                            </a:cubicBezTo>
                            <a:cubicBezTo>
                              <a:pt x="93" y="0"/>
                              <a:pt x="67" y="0"/>
                              <a:pt x="67" y="0"/>
                            </a:cubicBezTo>
                            <a:cubicBezTo>
                              <a:pt x="67" y="0"/>
                              <a:pt x="40" y="0"/>
                              <a:pt x="40" y="26"/>
                            </a:cubicBezTo>
                            <a:cubicBezTo>
                              <a:pt x="40" y="26"/>
                              <a:pt x="40" y="36"/>
                              <a:pt x="45" y="43"/>
                            </a:cubicBezTo>
                            <a:cubicBezTo>
                              <a:pt x="49" y="51"/>
                              <a:pt x="50" y="59"/>
                              <a:pt x="50" y="62"/>
                            </a:cubicBezTo>
                            <a:cubicBezTo>
                              <a:pt x="50" y="65"/>
                              <a:pt x="49" y="68"/>
                              <a:pt x="48" y="69"/>
                            </a:cubicBezTo>
                            <a:cubicBezTo>
                              <a:pt x="46" y="70"/>
                              <a:pt x="14" y="74"/>
                              <a:pt x="7" y="83"/>
                            </a:cubicBezTo>
                            <a:cubicBezTo>
                              <a:pt x="0" y="92"/>
                              <a:pt x="2" y="100"/>
                              <a:pt x="2" y="100"/>
                            </a:cubicBezTo>
                            <a:lnTo>
                              <a:pt x="67" y="100"/>
                            </a:lnTo>
                            <a:close/>
                          </a:path>
                        </a:pathLst>
                      </a:custGeom>
                      <a:solidFill>
                        <a:srgbClr val="E7881E"/>
                      </a:solidFill>
                      <a:ln>
                        <a:noFill/>
                      </a:ln>
                      <a:effectLst/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994112" y="1342995"/>
                  <a:ext cx="969922" cy="1409280"/>
                  <a:chOff x="3994112" y="1342995"/>
                  <a:chExt cx="969922" cy="1409280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4018782" y="2497664"/>
                    <a:ext cx="945252" cy="254611"/>
                  </a:xfrm>
                  <a:prstGeom prst="rect">
                    <a:avLst/>
                  </a:prstGeom>
                </p:spPr>
              </p:pic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994112" y="1342995"/>
                    <a:ext cx="806488" cy="1289428"/>
                    <a:chOff x="3994112" y="1342995"/>
                    <a:chExt cx="806488" cy="1289428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3994112" y="1342995"/>
                      <a:ext cx="806488" cy="1289428"/>
                      <a:chOff x="3994112" y="1342995"/>
                      <a:chExt cx="806488" cy="1289428"/>
                    </a:xfrm>
                  </p:grpSpPr>
                  <p:grpSp>
                    <p:nvGrpSpPr>
                      <p:cNvPr id="17" name="Group 16"/>
                      <p:cNvGrpSpPr/>
                      <p:nvPr/>
                    </p:nvGrpSpPr>
                    <p:grpSpPr>
                      <a:xfrm>
                        <a:off x="3994112" y="1342995"/>
                        <a:ext cx="806488" cy="1289428"/>
                        <a:chOff x="3994112" y="1342995"/>
                        <a:chExt cx="806488" cy="1289428"/>
                      </a:xfrm>
                    </p:grpSpPr>
                    <p:sp>
                      <p:nvSpPr>
                        <p:cNvPr id="75" name="Freeform 134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3994112" y="1342995"/>
                          <a:ext cx="806488" cy="1289428"/>
                        </a:xfrm>
                        <a:custGeom>
                          <a:avLst/>
                          <a:gdLst>
                            <a:gd name="T0" fmla="*/ 316 w 316"/>
                            <a:gd name="T1" fmla="*/ 162 h 505"/>
                            <a:gd name="T2" fmla="*/ 158 w 316"/>
                            <a:gd name="T3" fmla="*/ 0 h 505"/>
                            <a:gd name="T4" fmla="*/ 0 w 316"/>
                            <a:gd name="T5" fmla="*/ 162 h 505"/>
                            <a:gd name="T6" fmla="*/ 152 w 316"/>
                            <a:gd name="T7" fmla="*/ 323 h 505"/>
                            <a:gd name="T8" fmla="*/ 152 w 316"/>
                            <a:gd name="T9" fmla="*/ 467 h 505"/>
                            <a:gd name="T10" fmla="*/ 139 w 316"/>
                            <a:gd name="T11" fmla="*/ 485 h 505"/>
                            <a:gd name="T12" fmla="*/ 158 w 316"/>
                            <a:gd name="T13" fmla="*/ 505 h 505"/>
                            <a:gd name="T14" fmla="*/ 177 w 316"/>
                            <a:gd name="T15" fmla="*/ 485 h 505"/>
                            <a:gd name="T16" fmla="*/ 164 w 316"/>
                            <a:gd name="T17" fmla="*/ 467 h 505"/>
                            <a:gd name="T18" fmla="*/ 164 w 316"/>
                            <a:gd name="T19" fmla="*/ 323 h 505"/>
                            <a:gd name="T20" fmla="*/ 316 w 316"/>
                            <a:gd name="T21" fmla="*/ 162 h 505"/>
                            <a:gd name="T22" fmla="*/ 13 w 316"/>
                            <a:gd name="T23" fmla="*/ 162 h 505"/>
                            <a:gd name="T24" fmla="*/ 158 w 316"/>
                            <a:gd name="T25" fmla="*/ 13 h 505"/>
                            <a:gd name="T26" fmla="*/ 303 w 316"/>
                            <a:gd name="T27" fmla="*/ 162 h 505"/>
                            <a:gd name="T28" fmla="*/ 158 w 316"/>
                            <a:gd name="T29" fmla="*/ 311 h 505"/>
                            <a:gd name="T30" fmla="*/ 13 w 316"/>
                            <a:gd name="T31" fmla="*/ 162 h 50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316" h="505">
                              <a:moveTo>
                                <a:pt x="316" y="162"/>
                              </a:moveTo>
                              <a:cubicBezTo>
                                <a:pt x="316" y="73"/>
                                <a:pt x="245" y="0"/>
                                <a:pt x="158" y="0"/>
                              </a:cubicBezTo>
                              <a:cubicBezTo>
                                <a:pt x="71" y="0"/>
                                <a:pt x="0" y="73"/>
                                <a:pt x="0" y="162"/>
                              </a:cubicBezTo>
                              <a:cubicBezTo>
                                <a:pt x="0" y="249"/>
                                <a:pt x="68" y="320"/>
                                <a:pt x="152" y="323"/>
                              </a:cubicBezTo>
                              <a:cubicBezTo>
                                <a:pt x="152" y="467"/>
                                <a:pt x="152" y="467"/>
                                <a:pt x="152" y="467"/>
                              </a:cubicBezTo>
                              <a:cubicBezTo>
                                <a:pt x="144" y="470"/>
                                <a:pt x="139" y="477"/>
                                <a:pt x="139" y="485"/>
                              </a:cubicBezTo>
                              <a:cubicBezTo>
                                <a:pt x="139" y="496"/>
                                <a:pt x="148" y="505"/>
                                <a:pt x="158" y="505"/>
                              </a:cubicBezTo>
                              <a:cubicBezTo>
                                <a:pt x="169" y="505"/>
                                <a:pt x="177" y="496"/>
                                <a:pt x="177" y="485"/>
                              </a:cubicBezTo>
                              <a:cubicBezTo>
                                <a:pt x="177" y="477"/>
                                <a:pt x="172" y="470"/>
                                <a:pt x="164" y="467"/>
                              </a:cubicBezTo>
                              <a:cubicBezTo>
                                <a:pt x="164" y="323"/>
                                <a:pt x="164" y="323"/>
                                <a:pt x="164" y="323"/>
                              </a:cubicBezTo>
                              <a:cubicBezTo>
                                <a:pt x="248" y="320"/>
                                <a:pt x="316" y="249"/>
                                <a:pt x="316" y="162"/>
                              </a:cubicBezTo>
                              <a:moveTo>
                                <a:pt x="13" y="162"/>
                              </a:moveTo>
                              <a:cubicBezTo>
                                <a:pt x="13" y="80"/>
                                <a:pt x="78" y="13"/>
                                <a:pt x="158" y="13"/>
                              </a:cubicBezTo>
                              <a:cubicBezTo>
                                <a:pt x="238" y="13"/>
                                <a:pt x="303" y="80"/>
                                <a:pt x="303" y="162"/>
                              </a:cubicBezTo>
                              <a:cubicBezTo>
                                <a:pt x="303" y="244"/>
                                <a:pt x="238" y="311"/>
                                <a:pt x="158" y="311"/>
                              </a:cubicBezTo>
                              <a:cubicBezTo>
                                <a:pt x="78" y="311"/>
                                <a:pt x="13" y="244"/>
                                <a:pt x="13" y="162"/>
                              </a:cubicBezTo>
                            </a:path>
                          </a:pathLst>
                        </a:custGeom>
                        <a:solidFill>
                          <a:srgbClr val="566F84"/>
                        </a:solidFill>
                        <a:ln>
                          <a:noFill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6" name="Freeform 13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027418" y="1376301"/>
                          <a:ext cx="739875" cy="761286"/>
                        </a:xfrm>
                        <a:custGeom>
                          <a:avLst/>
                          <a:gdLst>
                            <a:gd name="T0" fmla="*/ 145 w 290"/>
                            <a:gd name="T1" fmla="*/ 0 h 298"/>
                            <a:gd name="T2" fmla="*/ 135 w 290"/>
                            <a:gd name="T3" fmla="*/ 0 h 298"/>
                            <a:gd name="T4" fmla="*/ 0 w 290"/>
                            <a:gd name="T5" fmla="*/ 149 h 298"/>
                            <a:gd name="T6" fmla="*/ 0 w 290"/>
                            <a:gd name="T7" fmla="*/ 149 h 298"/>
                            <a:gd name="T8" fmla="*/ 145 w 290"/>
                            <a:gd name="T9" fmla="*/ 298 h 298"/>
                            <a:gd name="T10" fmla="*/ 145 w 290"/>
                            <a:gd name="T11" fmla="*/ 298 h 298"/>
                            <a:gd name="T12" fmla="*/ 145 w 290"/>
                            <a:gd name="T13" fmla="*/ 298 h 298"/>
                            <a:gd name="T14" fmla="*/ 290 w 290"/>
                            <a:gd name="T15" fmla="*/ 149 h 298"/>
                            <a:gd name="T16" fmla="*/ 290 w 290"/>
                            <a:gd name="T17" fmla="*/ 149 h 298"/>
                            <a:gd name="T18" fmla="*/ 155 w 290"/>
                            <a:gd name="T19" fmla="*/ 0 h 298"/>
                            <a:gd name="T20" fmla="*/ 145 w 290"/>
                            <a:gd name="T21" fmla="*/ 0 h 29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290" h="298">
                              <a:moveTo>
                                <a:pt x="145" y="0"/>
                              </a:moveTo>
                              <a:cubicBezTo>
                                <a:pt x="142" y="0"/>
                                <a:pt x="138" y="0"/>
                                <a:pt x="135" y="0"/>
                              </a:cubicBezTo>
                              <a:cubicBezTo>
                                <a:pt x="59" y="6"/>
                                <a:pt x="0" y="70"/>
                                <a:pt x="0" y="149"/>
                              </a:cubicBezTo>
                              <a:cubicBezTo>
                                <a:pt x="0" y="149"/>
                                <a:pt x="0" y="149"/>
                                <a:pt x="0" y="149"/>
                              </a:cubicBezTo>
                              <a:cubicBezTo>
                                <a:pt x="0" y="231"/>
                                <a:pt x="65" y="298"/>
                                <a:pt x="145" y="298"/>
                              </a:cubicBezTo>
                              <a:cubicBezTo>
                                <a:pt x="145" y="298"/>
                                <a:pt x="145" y="298"/>
                                <a:pt x="145" y="298"/>
                              </a:cubicBezTo>
                              <a:cubicBezTo>
                                <a:pt x="145" y="298"/>
                                <a:pt x="145" y="298"/>
                                <a:pt x="145" y="298"/>
                              </a:cubicBezTo>
                              <a:cubicBezTo>
                                <a:pt x="225" y="298"/>
                                <a:pt x="290" y="231"/>
                                <a:pt x="290" y="149"/>
                              </a:cubicBezTo>
                              <a:cubicBezTo>
                                <a:pt x="290" y="149"/>
                                <a:pt x="290" y="149"/>
                                <a:pt x="290" y="149"/>
                              </a:cubicBezTo>
                              <a:cubicBezTo>
                                <a:pt x="290" y="70"/>
                                <a:pt x="231" y="6"/>
                                <a:pt x="155" y="0"/>
                              </a:cubicBezTo>
                              <a:cubicBezTo>
                                <a:pt x="152" y="0"/>
                                <a:pt x="148" y="0"/>
                                <a:pt x="145" y="0"/>
                              </a:cubicBezTo>
                            </a:path>
                          </a:pathLst>
                        </a:custGeom>
                        <a:solidFill>
                          <a:schemeClr val="bg2">
                            <a:alpha val="50000"/>
                          </a:schemeClr>
                        </a:solidFill>
                        <a:ln>
                          <a:noFill/>
                        </a:ln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77" name="Freeform 13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027418" y="1376301"/>
                        <a:ext cx="739875" cy="761286"/>
                      </a:xfrm>
                      <a:custGeom>
                        <a:avLst/>
                        <a:gdLst>
                          <a:gd name="T0" fmla="*/ 0 w 290"/>
                          <a:gd name="T1" fmla="*/ 149 h 298"/>
                          <a:gd name="T2" fmla="*/ 145 w 290"/>
                          <a:gd name="T3" fmla="*/ 298 h 298"/>
                          <a:gd name="T4" fmla="*/ 0 w 290"/>
                          <a:gd name="T5" fmla="*/ 149 h 298"/>
                          <a:gd name="T6" fmla="*/ 290 w 290"/>
                          <a:gd name="T7" fmla="*/ 149 h 298"/>
                          <a:gd name="T8" fmla="*/ 145 w 290"/>
                          <a:gd name="T9" fmla="*/ 298 h 298"/>
                          <a:gd name="T10" fmla="*/ 290 w 290"/>
                          <a:gd name="T11" fmla="*/ 149 h 298"/>
                          <a:gd name="T12" fmla="*/ 135 w 290"/>
                          <a:gd name="T13" fmla="*/ 0 h 298"/>
                          <a:gd name="T14" fmla="*/ 0 w 290"/>
                          <a:gd name="T15" fmla="*/ 149 h 298"/>
                          <a:gd name="T16" fmla="*/ 0 w 290"/>
                          <a:gd name="T17" fmla="*/ 149 h 298"/>
                          <a:gd name="T18" fmla="*/ 135 w 290"/>
                          <a:gd name="T19" fmla="*/ 0 h 298"/>
                          <a:gd name="T20" fmla="*/ 155 w 290"/>
                          <a:gd name="T21" fmla="*/ 0 h 298"/>
                          <a:gd name="T22" fmla="*/ 290 w 290"/>
                          <a:gd name="T23" fmla="*/ 149 h 298"/>
                          <a:gd name="T24" fmla="*/ 290 w 290"/>
                          <a:gd name="T25" fmla="*/ 149 h 298"/>
                          <a:gd name="T26" fmla="*/ 155 w 290"/>
                          <a:gd name="T27" fmla="*/ 0 h 29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90" h="298">
                            <a:moveTo>
                              <a:pt x="0" y="149"/>
                            </a:moveTo>
                            <a:cubicBezTo>
                              <a:pt x="0" y="231"/>
                              <a:pt x="65" y="298"/>
                              <a:pt x="145" y="298"/>
                            </a:cubicBezTo>
                            <a:cubicBezTo>
                              <a:pt x="65" y="298"/>
                              <a:pt x="0" y="231"/>
                              <a:pt x="0" y="149"/>
                            </a:cubicBezTo>
                            <a:moveTo>
                              <a:pt x="290" y="149"/>
                            </a:moveTo>
                            <a:cubicBezTo>
                              <a:pt x="290" y="231"/>
                              <a:pt x="225" y="298"/>
                              <a:pt x="145" y="298"/>
                            </a:cubicBezTo>
                            <a:cubicBezTo>
                              <a:pt x="225" y="298"/>
                              <a:pt x="290" y="231"/>
                              <a:pt x="290" y="149"/>
                            </a:cubicBezTo>
                            <a:moveTo>
                              <a:pt x="135" y="0"/>
                            </a:moveTo>
                            <a:cubicBezTo>
                              <a:pt x="59" y="6"/>
                              <a:pt x="0" y="70"/>
                              <a:pt x="0" y="149"/>
                            </a:cubicBezTo>
                            <a:cubicBezTo>
                              <a:pt x="0" y="149"/>
                              <a:pt x="0" y="149"/>
                              <a:pt x="0" y="149"/>
                            </a:cubicBezTo>
                            <a:cubicBezTo>
                              <a:pt x="0" y="70"/>
                              <a:pt x="59" y="6"/>
                              <a:pt x="135" y="0"/>
                            </a:cubicBezTo>
                            <a:moveTo>
                              <a:pt x="155" y="0"/>
                            </a:moveTo>
                            <a:cubicBezTo>
                              <a:pt x="231" y="6"/>
                              <a:pt x="290" y="70"/>
                              <a:pt x="290" y="149"/>
                            </a:cubicBezTo>
                            <a:cubicBezTo>
                              <a:pt x="290" y="149"/>
                              <a:pt x="290" y="149"/>
                              <a:pt x="290" y="149"/>
                            </a:cubicBezTo>
                            <a:cubicBezTo>
                              <a:pt x="290" y="70"/>
                              <a:pt x="231" y="6"/>
                              <a:pt x="155" y="0"/>
                            </a:cubicBezTo>
                          </a:path>
                        </a:pathLst>
                      </a:custGeom>
                      <a:solidFill>
                        <a:srgbClr val="66CAC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21" name="Freeform 6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136230" y="1503880"/>
                      <a:ext cx="508160" cy="508160"/>
                    </a:xfrm>
                    <a:custGeom>
                      <a:avLst/>
                      <a:gdLst>
                        <a:gd name="T0" fmla="*/ 13196 w 16314"/>
                        <a:gd name="T1" fmla="*/ 13458 h 16314"/>
                        <a:gd name="T2" fmla="*/ 2856 w 16314"/>
                        <a:gd name="T3" fmla="*/ 13458 h 16314"/>
                        <a:gd name="T4" fmla="*/ 2856 w 16314"/>
                        <a:gd name="T5" fmla="*/ 3118 h 16314"/>
                        <a:gd name="T6" fmla="*/ 12080 w 16314"/>
                        <a:gd name="T7" fmla="*/ 2202 h 16314"/>
                        <a:gd name="T8" fmla="*/ 10926 w 16314"/>
                        <a:gd name="T9" fmla="*/ 3356 h 16314"/>
                        <a:gd name="T10" fmla="*/ 3981 w 16314"/>
                        <a:gd name="T11" fmla="*/ 4243 h 16314"/>
                        <a:gd name="T12" fmla="*/ 3981 w 16314"/>
                        <a:gd name="T13" fmla="*/ 12333 h 16314"/>
                        <a:gd name="T14" fmla="*/ 12071 w 16314"/>
                        <a:gd name="T15" fmla="*/ 12333 h 16314"/>
                        <a:gd name="T16" fmla="*/ 12957 w 16314"/>
                        <a:gd name="T17" fmla="*/ 5387 h 16314"/>
                        <a:gd name="T18" fmla="*/ 14111 w 16314"/>
                        <a:gd name="T19" fmla="*/ 4233 h 16314"/>
                        <a:gd name="T20" fmla="*/ 13196 w 16314"/>
                        <a:gd name="T21" fmla="*/ 13458 h 16314"/>
                        <a:gd name="T22" fmla="*/ 11935 w 16314"/>
                        <a:gd name="T23" fmla="*/ 6410 h 16314"/>
                        <a:gd name="T24" fmla="*/ 10806 w 16314"/>
                        <a:gd name="T25" fmla="*/ 7539 h 16314"/>
                        <a:gd name="T26" fmla="*/ 10062 w 16314"/>
                        <a:gd name="T27" fmla="*/ 10324 h 16314"/>
                        <a:gd name="T28" fmla="*/ 5990 w 16314"/>
                        <a:gd name="T29" fmla="*/ 10324 h 16314"/>
                        <a:gd name="T30" fmla="*/ 5990 w 16314"/>
                        <a:gd name="T31" fmla="*/ 6252 h 16314"/>
                        <a:gd name="T32" fmla="*/ 8774 w 16314"/>
                        <a:gd name="T33" fmla="*/ 5508 h 16314"/>
                        <a:gd name="T34" fmla="*/ 9904 w 16314"/>
                        <a:gd name="T35" fmla="*/ 4379 h 16314"/>
                        <a:gd name="T36" fmla="*/ 4960 w 16314"/>
                        <a:gd name="T37" fmla="*/ 5222 h 16314"/>
                        <a:gd name="T38" fmla="*/ 4960 w 16314"/>
                        <a:gd name="T39" fmla="*/ 11354 h 16314"/>
                        <a:gd name="T40" fmla="*/ 11092 w 16314"/>
                        <a:gd name="T41" fmla="*/ 11354 h 16314"/>
                        <a:gd name="T42" fmla="*/ 11935 w 16314"/>
                        <a:gd name="T43" fmla="*/ 6410 h 16314"/>
                        <a:gd name="T44" fmla="*/ 14881 w 16314"/>
                        <a:gd name="T45" fmla="*/ 1432 h 16314"/>
                        <a:gd name="T46" fmla="*/ 14691 w 16314"/>
                        <a:gd name="T47" fmla="*/ 0 h 16314"/>
                        <a:gd name="T48" fmla="*/ 12796 w 16314"/>
                        <a:gd name="T49" fmla="*/ 1894 h 16314"/>
                        <a:gd name="T50" fmla="*/ 12892 w 16314"/>
                        <a:gd name="T51" fmla="*/ 2610 h 16314"/>
                        <a:gd name="T52" fmla="*/ 8597 w 16314"/>
                        <a:gd name="T53" fmla="*/ 6905 h 16314"/>
                        <a:gd name="T54" fmla="*/ 6968 w 16314"/>
                        <a:gd name="T55" fmla="*/ 7230 h 16314"/>
                        <a:gd name="T56" fmla="*/ 6968 w 16314"/>
                        <a:gd name="T57" fmla="*/ 9346 h 16314"/>
                        <a:gd name="T58" fmla="*/ 9084 w 16314"/>
                        <a:gd name="T59" fmla="*/ 9346 h 16314"/>
                        <a:gd name="T60" fmla="*/ 9409 w 16314"/>
                        <a:gd name="T61" fmla="*/ 7717 h 16314"/>
                        <a:gd name="T62" fmla="*/ 13704 w 16314"/>
                        <a:gd name="T63" fmla="*/ 3422 h 16314"/>
                        <a:gd name="T64" fmla="*/ 14419 w 16314"/>
                        <a:gd name="T65" fmla="*/ 3518 h 16314"/>
                        <a:gd name="T66" fmla="*/ 16314 w 16314"/>
                        <a:gd name="T67" fmla="*/ 1623 h 16314"/>
                        <a:gd name="T68" fmla="*/ 14881 w 16314"/>
                        <a:gd name="T69" fmla="*/ 1432 h 16314"/>
                        <a:gd name="T70" fmla="*/ 11037 w 16314"/>
                        <a:gd name="T71" fmla="*/ 4449 h 16314"/>
                        <a:gd name="T72" fmla="*/ 11037 w 16314"/>
                        <a:gd name="T73" fmla="*/ 4449 h 16314"/>
                        <a:gd name="T74" fmla="*/ 11037 w 16314"/>
                        <a:gd name="T75" fmla="*/ 4449 h 16314"/>
                        <a:gd name="T76" fmla="*/ 11037 w 16314"/>
                        <a:gd name="T77" fmla="*/ 4449 h 163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6314" h="16314">
                          <a:moveTo>
                            <a:pt x="13196" y="13458"/>
                          </a:moveTo>
                          <a:cubicBezTo>
                            <a:pt x="10341" y="16314"/>
                            <a:pt x="5711" y="16314"/>
                            <a:pt x="2856" y="13458"/>
                          </a:cubicBezTo>
                          <a:cubicBezTo>
                            <a:pt x="0" y="10603"/>
                            <a:pt x="0" y="5973"/>
                            <a:pt x="2856" y="3118"/>
                          </a:cubicBezTo>
                          <a:cubicBezTo>
                            <a:pt x="5363" y="610"/>
                            <a:pt x="9240" y="305"/>
                            <a:pt x="12080" y="2202"/>
                          </a:cubicBezTo>
                          <a:lnTo>
                            <a:pt x="10926" y="3356"/>
                          </a:lnTo>
                          <a:cubicBezTo>
                            <a:pt x="8734" y="2064"/>
                            <a:pt x="5864" y="2360"/>
                            <a:pt x="3981" y="4243"/>
                          </a:cubicBezTo>
                          <a:cubicBezTo>
                            <a:pt x="1747" y="6477"/>
                            <a:pt x="1747" y="10099"/>
                            <a:pt x="3981" y="12333"/>
                          </a:cubicBezTo>
                          <a:cubicBezTo>
                            <a:pt x="6215" y="14567"/>
                            <a:pt x="9837" y="14567"/>
                            <a:pt x="12071" y="12333"/>
                          </a:cubicBezTo>
                          <a:cubicBezTo>
                            <a:pt x="13954" y="10450"/>
                            <a:pt x="14249" y="7580"/>
                            <a:pt x="12957" y="5387"/>
                          </a:cubicBezTo>
                          <a:lnTo>
                            <a:pt x="14111" y="4233"/>
                          </a:lnTo>
                          <a:cubicBezTo>
                            <a:pt x="16009" y="7074"/>
                            <a:pt x="15704" y="10950"/>
                            <a:pt x="13196" y="13458"/>
                          </a:cubicBezTo>
                          <a:close/>
                          <a:moveTo>
                            <a:pt x="11935" y="6410"/>
                          </a:moveTo>
                          <a:lnTo>
                            <a:pt x="10806" y="7539"/>
                          </a:lnTo>
                          <a:cubicBezTo>
                            <a:pt x="11063" y="8501"/>
                            <a:pt x="10816" y="9569"/>
                            <a:pt x="10062" y="10324"/>
                          </a:cubicBezTo>
                          <a:cubicBezTo>
                            <a:pt x="8937" y="11448"/>
                            <a:pt x="7114" y="11448"/>
                            <a:pt x="5990" y="10324"/>
                          </a:cubicBezTo>
                          <a:cubicBezTo>
                            <a:pt x="4866" y="9199"/>
                            <a:pt x="4866" y="7377"/>
                            <a:pt x="5990" y="6252"/>
                          </a:cubicBezTo>
                          <a:cubicBezTo>
                            <a:pt x="6744" y="5498"/>
                            <a:pt x="7813" y="5250"/>
                            <a:pt x="8774" y="5508"/>
                          </a:cubicBezTo>
                          <a:lnTo>
                            <a:pt x="9904" y="4379"/>
                          </a:lnTo>
                          <a:cubicBezTo>
                            <a:pt x="8291" y="3604"/>
                            <a:pt x="6297" y="3885"/>
                            <a:pt x="4960" y="5222"/>
                          </a:cubicBezTo>
                          <a:cubicBezTo>
                            <a:pt x="3267" y="6915"/>
                            <a:pt x="3267" y="9661"/>
                            <a:pt x="4960" y="11354"/>
                          </a:cubicBezTo>
                          <a:cubicBezTo>
                            <a:pt x="6653" y="13047"/>
                            <a:pt x="9398" y="13047"/>
                            <a:pt x="11092" y="11354"/>
                          </a:cubicBezTo>
                          <a:cubicBezTo>
                            <a:pt x="12429" y="10017"/>
                            <a:pt x="12710" y="8023"/>
                            <a:pt x="11935" y="6410"/>
                          </a:cubicBezTo>
                          <a:close/>
                          <a:moveTo>
                            <a:pt x="14881" y="1432"/>
                          </a:moveTo>
                          <a:lnTo>
                            <a:pt x="14691" y="0"/>
                          </a:lnTo>
                          <a:lnTo>
                            <a:pt x="12796" y="1894"/>
                          </a:lnTo>
                          <a:lnTo>
                            <a:pt x="12892" y="2610"/>
                          </a:lnTo>
                          <a:lnTo>
                            <a:pt x="8597" y="6905"/>
                          </a:lnTo>
                          <a:cubicBezTo>
                            <a:pt x="8055" y="6682"/>
                            <a:pt x="7408" y="6790"/>
                            <a:pt x="6968" y="7230"/>
                          </a:cubicBezTo>
                          <a:cubicBezTo>
                            <a:pt x="6384" y="7814"/>
                            <a:pt x="6384" y="8762"/>
                            <a:pt x="6968" y="9346"/>
                          </a:cubicBezTo>
                          <a:cubicBezTo>
                            <a:pt x="7552" y="9930"/>
                            <a:pt x="8499" y="9930"/>
                            <a:pt x="9084" y="9346"/>
                          </a:cubicBezTo>
                          <a:cubicBezTo>
                            <a:pt x="9524" y="8905"/>
                            <a:pt x="9632" y="8259"/>
                            <a:pt x="9409" y="7717"/>
                          </a:cubicBezTo>
                          <a:lnTo>
                            <a:pt x="13704" y="3422"/>
                          </a:lnTo>
                          <a:lnTo>
                            <a:pt x="14419" y="3518"/>
                          </a:lnTo>
                          <a:lnTo>
                            <a:pt x="16314" y="1623"/>
                          </a:lnTo>
                          <a:lnTo>
                            <a:pt x="14881" y="1432"/>
                          </a:lnTo>
                          <a:close/>
                          <a:moveTo>
                            <a:pt x="11037" y="4449"/>
                          </a:moveTo>
                          <a:lnTo>
                            <a:pt x="11037" y="4449"/>
                          </a:lnTo>
                          <a:lnTo>
                            <a:pt x="11037" y="4449"/>
                          </a:lnTo>
                          <a:lnTo>
                            <a:pt x="11037" y="4449"/>
                          </a:lnTo>
                          <a:close/>
                        </a:path>
                      </a:pathLst>
                    </a:custGeom>
                    <a:solidFill>
                      <a:srgbClr val="566F84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915164" y="2030665"/>
                  <a:ext cx="1522337" cy="1692107"/>
                  <a:chOff x="7915164" y="2030665"/>
                  <a:chExt cx="1522337" cy="1692107"/>
                </a:xfrm>
              </p:grpSpPr>
              <p:sp>
                <p:nvSpPr>
                  <p:cNvPr id="96" name="Freeform 149"/>
                  <p:cNvSpPr>
                    <a:spLocks noEditPoints="1"/>
                  </p:cNvSpPr>
                  <p:nvPr/>
                </p:nvSpPr>
                <p:spPr bwMode="auto">
                  <a:xfrm>
                    <a:off x="7963512" y="2070090"/>
                    <a:ext cx="882136" cy="904311"/>
                  </a:xfrm>
                  <a:custGeom>
                    <a:avLst/>
                    <a:gdLst>
                      <a:gd name="T0" fmla="*/ 334 w 334"/>
                      <a:gd name="T1" fmla="*/ 171 h 342"/>
                      <a:gd name="T2" fmla="*/ 167 w 334"/>
                      <a:gd name="T3" fmla="*/ 342 h 342"/>
                      <a:gd name="T4" fmla="*/ 334 w 334"/>
                      <a:gd name="T5" fmla="*/ 171 h 342"/>
                      <a:gd name="T6" fmla="*/ 0 w 334"/>
                      <a:gd name="T7" fmla="*/ 171 h 342"/>
                      <a:gd name="T8" fmla="*/ 167 w 334"/>
                      <a:gd name="T9" fmla="*/ 342 h 342"/>
                      <a:gd name="T10" fmla="*/ 0 w 334"/>
                      <a:gd name="T11" fmla="*/ 171 h 342"/>
                      <a:gd name="T12" fmla="*/ 167 w 334"/>
                      <a:gd name="T13" fmla="*/ 0 h 342"/>
                      <a:gd name="T14" fmla="*/ 0 w 334"/>
                      <a:gd name="T15" fmla="*/ 171 h 342"/>
                      <a:gd name="T16" fmla="*/ 0 w 334"/>
                      <a:gd name="T17" fmla="*/ 171 h 342"/>
                      <a:gd name="T18" fmla="*/ 167 w 334"/>
                      <a:gd name="T19" fmla="*/ 0 h 342"/>
                      <a:gd name="T20" fmla="*/ 334 w 334"/>
                      <a:gd name="T21" fmla="*/ 171 h 342"/>
                      <a:gd name="T22" fmla="*/ 334 w 334"/>
                      <a:gd name="T23" fmla="*/ 171 h 342"/>
                      <a:gd name="T24" fmla="*/ 167 w 334"/>
                      <a:gd name="T25" fmla="*/ 0 h 3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34" h="342">
                        <a:moveTo>
                          <a:pt x="334" y="171"/>
                        </a:moveTo>
                        <a:cubicBezTo>
                          <a:pt x="334" y="265"/>
                          <a:pt x="259" y="342"/>
                          <a:pt x="167" y="342"/>
                        </a:cubicBezTo>
                        <a:cubicBezTo>
                          <a:pt x="259" y="342"/>
                          <a:pt x="334" y="265"/>
                          <a:pt x="334" y="171"/>
                        </a:cubicBezTo>
                        <a:moveTo>
                          <a:pt x="0" y="171"/>
                        </a:moveTo>
                        <a:cubicBezTo>
                          <a:pt x="0" y="265"/>
                          <a:pt x="75" y="342"/>
                          <a:pt x="167" y="342"/>
                        </a:cubicBezTo>
                        <a:cubicBezTo>
                          <a:pt x="75" y="342"/>
                          <a:pt x="0" y="265"/>
                          <a:pt x="0" y="171"/>
                        </a:cubicBezTo>
                        <a:moveTo>
                          <a:pt x="167" y="0"/>
                        </a:moveTo>
                        <a:cubicBezTo>
                          <a:pt x="75" y="0"/>
                          <a:pt x="0" y="76"/>
                          <a:pt x="0" y="171"/>
                        </a:cubicBezTo>
                        <a:cubicBezTo>
                          <a:pt x="0" y="171"/>
                          <a:pt x="0" y="171"/>
                          <a:pt x="0" y="171"/>
                        </a:cubicBezTo>
                        <a:cubicBezTo>
                          <a:pt x="0" y="76"/>
                          <a:pt x="75" y="0"/>
                          <a:pt x="167" y="0"/>
                        </a:cubicBezTo>
                        <a:cubicBezTo>
                          <a:pt x="259" y="0"/>
                          <a:pt x="334" y="76"/>
                          <a:pt x="334" y="171"/>
                        </a:cubicBezTo>
                        <a:cubicBezTo>
                          <a:pt x="334" y="171"/>
                          <a:pt x="334" y="171"/>
                          <a:pt x="334" y="171"/>
                        </a:cubicBezTo>
                        <a:cubicBezTo>
                          <a:pt x="334" y="76"/>
                          <a:pt x="259" y="0"/>
                          <a:pt x="167" y="0"/>
                        </a:cubicBezTo>
                      </a:path>
                    </a:pathLst>
                  </a:custGeom>
                  <a:solidFill>
                    <a:srgbClr val="FF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pic>
                <p:nvPicPr>
                  <p:cNvPr id="93" name="Picture 9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934" t="35265" r="13155" b="31318"/>
                  <a:stretch/>
                </p:blipFill>
                <p:spPr>
                  <a:xfrm rot="21177284">
                    <a:off x="7915164" y="3312718"/>
                    <a:ext cx="1522337" cy="410054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926551" y="2030665"/>
                    <a:ext cx="958522" cy="1533880"/>
                    <a:chOff x="7926551" y="2030665"/>
                    <a:chExt cx="958522" cy="15338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7926551" y="2030665"/>
                      <a:ext cx="958522" cy="1533880"/>
                      <a:chOff x="7926551" y="2030665"/>
                      <a:chExt cx="958522" cy="1533880"/>
                    </a:xfrm>
                  </p:grpSpPr>
                  <p:sp>
                    <p:nvSpPr>
                      <p:cNvPr id="95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63512" y="2070090"/>
                        <a:ext cx="882136" cy="904311"/>
                      </a:xfrm>
                      <a:custGeom>
                        <a:avLst/>
                        <a:gdLst>
                          <a:gd name="T0" fmla="*/ 167 w 334"/>
                          <a:gd name="T1" fmla="*/ 0 h 342"/>
                          <a:gd name="T2" fmla="*/ 0 w 334"/>
                          <a:gd name="T3" fmla="*/ 171 h 342"/>
                          <a:gd name="T4" fmla="*/ 0 w 334"/>
                          <a:gd name="T5" fmla="*/ 171 h 342"/>
                          <a:gd name="T6" fmla="*/ 167 w 334"/>
                          <a:gd name="T7" fmla="*/ 342 h 342"/>
                          <a:gd name="T8" fmla="*/ 167 w 334"/>
                          <a:gd name="T9" fmla="*/ 342 h 342"/>
                          <a:gd name="T10" fmla="*/ 167 w 334"/>
                          <a:gd name="T11" fmla="*/ 342 h 342"/>
                          <a:gd name="T12" fmla="*/ 334 w 334"/>
                          <a:gd name="T13" fmla="*/ 171 h 342"/>
                          <a:gd name="T14" fmla="*/ 334 w 334"/>
                          <a:gd name="T15" fmla="*/ 171 h 342"/>
                          <a:gd name="T16" fmla="*/ 167 w 334"/>
                          <a:gd name="T17" fmla="*/ 0 h 34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34" h="342">
                            <a:moveTo>
                              <a:pt x="167" y="0"/>
                            </a:moveTo>
                            <a:cubicBezTo>
                              <a:pt x="75" y="0"/>
                              <a:pt x="0" y="76"/>
                              <a:pt x="0" y="171"/>
                            </a:cubicBezTo>
                            <a:cubicBezTo>
                              <a:pt x="0" y="171"/>
                              <a:pt x="0" y="171"/>
                              <a:pt x="0" y="171"/>
                            </a:cubicBezTo>
                            <a:cubicBezTo>
                              <a:pt x="0" y="265"/>
                              <a:pt x="75" y="342"/>
                              <a:pt x="167" y="342"/>
                            </a:cubicBezTo>
                            <a:cubicBezTo>
                              <a:pt x="167" y="342"/>
                              <a:pt x="167" y="342"/>
                              <a:pt x="167" y="342"/>
                            </a:cubicBezTo>
                            <a:cubicBezTo>
                              <a:pt x="167" y="342"/>
                              <a:pt x="167" y="342"/>
                              <a:pt x="167" y="342"/>
                            </a:cubicBezTo>
                            <a:cubicBezTo>
                              <a:pt x="259" y="342"/>
                              <a:pt x="334" y="265"/>
                              <a:pt x="334" y="171"/>
                            </a:cubicBezTo>
                            <a:cubicBezTo>
                              <a:pt x="334" y="171"/>
                              <a:pt x="334" y="171"/>
                              <a:pt x="334" y="171"/>
                            </a:cubicBezTo>
                            <a:cubicBezTo>
                              <a:pt x="334" y="76"/>
                              <a:pt x="259" y="0"/>
                              <a:pt x="167" y="0"/>
                            </a:cubicBezTo>
                          </a:path>
                        </a:pathLst>
                      </a:custGeom>
                      <a:solidFill>
                        <a:schemeClr val="bg2">
                          <a:alpha val="5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4" name="Freeform 14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7926551" y="2030665"/>
                        <a:ext cx="958522" cy="1533880"/>
                      </a:xfrm>
                      <a:custGeom>
                        <a:avLst/>
                        <a:gdLst>
                          <a:gd name="T0" fmla="*/ 363 w 363"/>
                          <a:gd name="T1" fmla="*/ 186 h 580"/>
                          <a:gd name="T2" fmla="*/ 181 w 363"/>
                          <a:gd name="T3" fmla="*/ 0 h 580"/>
                          <a:gd name="T4" fmla="*/ 0 w 363"/>
                          <a:gd name="T5" fmla="*/ 186 h 580"/>
                          <a:gd name="T6" fmla="*/ 174 w 363"/>
                          <a:gd name="T7" fmla="*/ 372 h 580"/>
                          <a:gd name="T8" fmla="*/ 174 w 363"/>
                          <a:gd name="T9" fmla="*/ 537 h 580"/>
                          <a:gd name="T10" fmla="*/ 159 w 363"/>
                          <a:gd name="T11" fmla="*/ 558 h 580"/>
                          <a:gd name="T12" fmla="*/ 181 w 363"/>
                          <a:gd name="T13" fmla="*/ 580 h 580"/>
                          <a:gd name="T14" fmla="*/ 203 w 363"/>
                          <a:gd name="T15" fmla="*/ 558 h 580"/>
                          <a:gd name="T16" fmla="*/ 188 w 363"/>
                          <a:gd name="T17" fmla="*/ 537 h 580"/>
                          <a:gd name="T18" fmla="*/ 188 w 363"/>
                          <a:gd name="T19" fmla="*/ 372 h 580"/>
                          <a:gd name="T20" fmla="*/ 363 w 363"/>
                          <a:gd name="T21" fmla="*/ 186 h 580"/>
                          <a:gd name="T22" fmla="*/ 14 w 363"/>
                          <a:gd name="T23" fmla="*/ 186 h 580"/>
                          <a:gd name="T24" fmla="*/ 181 w 363"/>
                          <a:gd name="T25" fmla="*/ 15 h 580"/>
                          <a:gd name="T26" fmla="*/ 348 w 363"/>
                          <a:gd name="T27" fmla="*/ 186 h 580"/>
                          <a:gd name="T28" fmla="*/ 181 w 363"/>
                          <a:gd name="T29" fmla="*/ 357 h 580"/>
                          <a:gd name="T30" fmla="*/ 14 w 363"/>
                          <a:gd name="T31" fmla="*/ 186 h 5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63" h="580">
                            <a:moveTo>
                              <a:pt x="363" y="186"/>
                            </a:moveTo>
                            <a:cubicBezTo>
                              <a:pt x="363" y="83"/>
                              <a:pt x="281" y="0"/>
                              <a:pt x="181" y="0"/>
                            </a:cubicBezTo>
                            <a:cubicBezTo>
                              <a:pt x="81" y="0"/>
                              <a:pt x="0" y="83"/>
                              <a:pt x="0" y="186"/>
                            </a:cubicBezTo>
                            <a:cubicBezTo>
                              <a:pt x="0" y="286"/>
                              <a:pt x="77" y="368"/>
                              <a:pt x="174" y="372"/>
                            </a:cubicBezTo>
                            <a:cubicBezTo>
                              <a:pt x="174" y="537"/>
                              <a:pt x="174" y="537"/>
                              <a:pt x="174" y="537"/>
                            </a:cubicBezTo>
                            <a:cubicBezTo>
                              <a:pt x="166" y="540"/>
                              <a:pt x="159" y="548"/>
                              <a:pt x="159" y="558"/>
                            </a:cubicBezTo>
                            <a:cubicBezTo>
                              <a:pt x="159" y="570"/>
                              <a:pt x="169" y="580"/>
                              <a:pt x="181" y="580"/>
                            </a:cubicBezTo>
                            <a:cubicBezTo>
                              <a:pt x="193" y="580"/>
                              <a:pt x="203" y="570"/>
                              <a:pt x="203" y="558"/>
                            </a:cubicBezTo>
                            <a:cubicBezTo>
                              <a:pt x="203" y="548"/>
                              <a:pt x="197" y="540"/>
                              <a:pt x="188" y="537"/>
                            </a:cubicBezTo>
                            <a:cubicBezTo>
                              <a:pt x="188" y="372"/>
                              <a:pt x="188" y="372"/>
                              <a:pt x="188" y="372"/>
                            </a:cubicBezTo>
                            <a:cubicBezTo>
                              <a:pt x="285" y="368"/>
                              <a:pt x="363" y="286"/>
                              <a:pt x="363" y="186"/>
                            </a:cubicBezTo>
                            <a:moveTo>
                              <a:pt x="14" y="186"/>
                            </a:moveTo>
                            <a:cubicBezTo>
                              <a:pt x="14" y="91"/>
                              <a:pt x="89" y="15"/>
                              <a:pt x="181" y="15"/>
                            </a:cubicBezTo>
                            <a:cubicBezTo>
                              <a:pt x="273" y="15"/>
                              <a:pt x="348" y="91"/>
                              <a:pt x="348" y="186"/>
                            </a:cubicBezTo>
                            <a:cubicBezTo>
                              <a:pt x="348" y="280"/>
                              <a:pt x="273" y="357"/>
                              <a:pt x="181" y="357"/>
                            </a:cubicBezTo>
                            <a:cubicBezTo>
                              <a:pt x="89" y="357"/>
                              <a:pt x="14" y="280"/>
                              <a:pt x="14" y="186"/>
                            </a:cubicBezTo>
                          </a:path>
                        </a:pathLst>
                      </a:custGeom>
                      <a:solidFill>
                        <a:srgbClr val="26A8B8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8206223" y="2242574"/>
                      <a:ext cx="396715" cy="489117"/>
                      <a:chOff x="8206223" y="2242574"/>
                      <a:chExt cx="396715" cy="489117"/>
                    </a:xfrm>
                    <a:solidFill>
                      <a:schemeClr val="accent3"/>
                    </a:solidFill>
                  </p:grpSpPr>
                  <p:sp>
                    <p:nvSpPr>
                      <p:cNvPr id="98" name="Rectangle 1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06223" y="2544422"/>
                        <a:ext cx="108419" cy="187269"/>
                      </a:xfrm>
                      <a:prstGeom prst="rect">
                        <a:avLst/>
                      </a:prstGeom>
                      <a:solidFill>
                        <a:srgbClr val="26A8B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Rectangle 1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51603" y="2470500"/>
                        <a:ext cx="105955" cy="261191"/>
                      </a:xfrm>
                      <a:prstGeom prst="rect">
                        <a:avLst/>
                      </a:prstGeom>
                      <a:solidFill>
                        <a:srgbClr val="26A8B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Rectangle 1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96983" y="2419987"/>
                        <a:ext cx="105955" cy="311704"/>
                      </a:xfrm>
                      <a:prstGeom prst="rect">
                        <a:avLst/>
                      </a:prstGeom>
                      <a:solidFill>
                        <a:srgbClr val="26A8B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1" name="Freeform 1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08687" y="2242574"/>
                        <a:ext cx="394251" cy="269815"/>
                      </a:xfrm>
                      <a:custGeom>
                        <a:avLst/>
                        <a:gdLst>
                          <a:gd name="T0" fmla="*/ 129 w 320"/>
                          <a:gd name="T1" fmla="*/ 112 h 219"/>
                          <a:gd name="T2" fmla="*/ 157 w 320"/>
                          <a:gd name="T3" fmla="*/ 142 h 219"/>
                          <a:gd name="T4" fmla="*/ 157 w 320"/>
                          <a:gd name="T5" fmla="*/ 142 h 219"/>
                          <a:gd name="T6" fmla="*/ 180 w 320"/>
                          <a:gd name="T7" fmla="*/ 165 h 219"/>
                          <a:gd name="T8" fmla="*/ 180 w 320"/>
                          <a:gd name="T9" fmla="*/ 165 h 219"/>
                          <a:gd name="T10" fmla="*/ 180 w 320"/>
                          <a:gd name="T11" fmla="*/ 165 h 219"/>
                          <a:gd name="T12" fmla="*/ 204 w 320"/>
                          <a:gd name="T13" fmla="*/ 142 h 219"/>
                          <a:gd name="T14" fmla="*/ 204 w 320"/>
                          <a:gd name="T15" fmla="*/ 142 h 219"/>
                          <a:gd name="T16" fmla="*/ 292 w 320"/>
                          <a:gd name="T17" fmla="*/ 54 h 219"/>
                          <a:gd name="T18" fmla="*/ 303 w 320"/>
                          <a:gd name="T19" fmla="*/ 64 h 219"/>
                          <a:gd name="T20" fmla="*/ 311 w 320"/>
                          <a:gd name="T21" fmla="*/ 32 h 219"/>
                          <a:gd name="T22" fmla="*/ 320 w 320"/>
                          <a:gd name="T23" fmla="*/ 0 h 219"/>
                          <a:gd name="T24" fmla="*/ 288 w 320"/>
                          <a:gd name="T25" fmla="*/ 9 h 219"/>
                          <a:gd name="T26" fmla="*/ 255 w 320"/>
                          <a:gd name="T27" fmla="*/ 17 h 219"/>
                          <a:gd name="T28" fmla="*/ 268 w 320"/>
                          <a:gd name="T29" fmla="*/ 28 h 219"/>
                          <a:gd name="T30" fmla="*/ 180 w 320"/>
                          <a:gd name="T31" fmla="*/ 118 h 219"/>
                          <a:gd name="T32" fmla="*/ 129 w 320"/>
                          <a:gd name="T33" fmla="*/ 64 h 219"/>
                          <a:gd name="T34" fmla="*/ 129 w 320"/>
                          <a:gd name="T35" fmla="*/ 64 h 219"/>
                          <a:gd name="T36" fmla="*/ 129 w 320"/>
                          <a:gd name="T37" fmla="*/ 64 h 219"/>
                          <a:gd name="T38" fmla="*/ 0 w 320"/>
                          <a:gd name="T39" fmla="*/ 195 h 219"/>
                          <a:gd name="T40" fmla="*/ 24 w 320"/>
                          <a:gd name="T41" fmla="*/ 219 h 219"/>
                          <a:gd name="T42" fmla="*/ 129 w 320"/>
                          <a:gd name="T43" fmla="*/ 112 h 2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</a:cxnLst>
                        <a:rect l="0" t="0" r="r" b="b"/>
                        <a:pathLst>
                          <a:path w="320" h="219">
                            <a:moveTo>
                              <a:pt x="129" y="112"/>
                            </a:moveTo>
                            <a:lnTo>
                              <a:pt x="157" y="142"/>
                            </a:lnTo>
                            <a:lnTo>
                              <a:pt x="157" y="142"/>
                            </a:lnTo>
                            <a:lnTo>
                              <a:pt x="180" y="165"/>
                            </a:lnTo>
                            <a:lnTo>
                              <a:pt x="180" y="165"/>
                            </a:lnTo>
                            <a:lnTo>
                              <a:pt x="180" y="165"/>
                            </a:lnTo>
                            <a:lnTo>
                              <a:pt x="204" y="142"/>
                            </a:lnTo>
                            <a:lnTo>
                              <a:pt x="204" y="142"/>
                            </a:lnTo>
                            <a:lnTo>
                              <a:pt x="292" y="54"/>
                            </a:lnTo>
                            <a:lnTo>
                              <a:pt x="303" y="64"/>
                            </a:lnTo>
                            <a:lnTo>
                              <a:pt x="311" y="32"/>
                            </a:lnTo>
                            <a:lnTo>
                              <a:pt x="320" y="0"/>
                            </a:lnTo>
                            <a:lnTo>
                              <a:pt x="288" y="9"/>
                            </a:lnTo>
                            <a:lnTo>
                              <a:pt x="255" y="17"/>
                            </a:lnTo>
                            <a:lnTo>
                              <a:pt x="268" y="28"/>
                            </a:lnTo>
                            <a:lnTo>
                              <a:pt x="180" y="118"/>
                            </a:lnTo>
                            <a:lnTo>
                              <a:pt x="129" y="64"/>
                            </a:lnTo>
                            <a:lnTo>
                              <a:pt x="129" y="64"/>
                            </a:lnTo>
                            <a:lnTo>
                              <a:pt x="129" y="64"/>
                            </a:lnTo>
                            <a:lnTo>
                              <a:pt x="0" y="195"/>
                            </a:lnTo>
                            <a:lnTo>
                              <a:pt x="24" y="219"/>
                            </a:lnTo>
                            <a:lnTo>
                              <a:pt x="129" y="112"/>
                            </a:lnTo>
                            <a:close/>
                          </a:path>
                        </a:pathLst>
                      </a:custGeom>
                      <a:solidFill>
                        <a:srgbClr val="26A8B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1055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Issue &amp; motivation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4CBA48-F028-4B74-A60F-F7FC4655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Predicting if a car purchased at auction was crashed before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Information asymmetry (</a:t>
            </a:r>
            <a:r>
              <a:rPr lang="en-GB" b="1" dirty="0"/>
              <a:t>G. </a:t>
            </a:r>
            <a:r>
              <a:rPr lang="en-GB" b="1" dirty="0" err="1"/>
              <a:t>Akerlof</a:t>
            </a:r>
            <a:r>
              <a:rPr lang="en-GB" dirty="0"/>
              <a:t>, </a:t>
            </a:r>
            <a:r>
              <a:rPr lang="en-US" i="1" dirty="0"/>
              <a:t>The Market for Lemons: Quality Uncertainty and the Market Mechanism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Analysis</a:t>
            </a:r>
            <a:r>
              <a:rPr lang="pl-PL" dirty="0"/>
              <a:t> from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authors</a:t>
            </a:r>
            <a:r>
              <a:rPr lang="en-US" dirty="0"/>
              <a:t> </a:t>
            </a: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b="1" dirty="0"/>
              <a:t>O. F. </a:t>
            </a:r>
            <a:r>
              <a:rPr lang="pl-PL" b="1" dirty="0" err="1"/>
              <a:t>Domejean</a:t>
            </a:r>
            <a:r>
              <a:rPr lang="pl-PL" dirty="0"/>
              <a:t>, </a:t>
            </a:r>
            <a:r>
              <a:rPr lang="pl-PL" i="1" dirty="0"/>
              <a:t>Data Science with </a:t>
            </a:r>
            <a:r>
              <a:rPr lang="pl-PL" i="1" dirty="0" err="1"/>
              <a:t>Kaggle’s</a:t>
            </a:r>
            <a:r>
              <a:rPr lang="pl-PL" i="1" dirty="0"/>
              <a:t> </a:t>
            </a:r>
            <a:r>
              <a:rPr lang="pl-PL" i="1" dirty="0" err="1"/>
              <a:t>Competition</a:t>
            </a:r>
            <a:r>
              <a:rPr lang="pl-PL" i="1" dirty="0"/>
              <a:t> „</a:t>
            </a:r>
            <a:r>
              <a:rPr lang="pl-PL" i="1" dirty="0" err="1"/>
              <a:t>Don’t</a:t>
            </a:r>
            <a:r>
              <a:rPr lang="pl-PL" i="1" dirty="0"/>
              <a:t> Get </a:t>
            </a:r>
            <a:r>
              <a:rPr lang="pl-PL" i="1" dirty="0" err="1"/>
              <a:t>kicked</a:t>
            </a:r>
            <a:r>
              <a:rPr lang="pl-PL" i="1" dirty="0"/>
              <a:t>!”</a:t>
            </a:r>
            <a:r>
              <a:rPr lang="pl-PL" dirty="0"/>
              <a:t>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pic>
        <p:nvPicPr>
          <p:cNvPr id="6" name="Grafika 5" descr="Głowa z kołami zębatymi">
            <a:extLst>
              <a:ext uri="{FF2B5EF4-FFF2-40B4-BE49-F238E27FC236}">
                <a16:creationId xmlns:a16="http://schemas.microsoft.com/office/drawing/2014/main" id="{EEB8610C-F38E-48C9-95A1-5A5ECACB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6121" y="4724400"/>
            <a:ext cx="2133600" cy="2133600"/>
          </a:xfrm>
          <a:prstGeom prst="rect">
            <a:avLst/>
          </a:prstGeom>
        </p:spPr>
      </p:pic>
      <p:sp>
        <p:nvSpPr>
          <p:cNvPr id="7" name="Chmurka 6">
            <a:extLst>
              <a:ext uri="{FF2B5EF4-FFF2-40B4-BE49-F238E27FC236}">
                <a16:creationId xmlns:a16="http://schemas.microsoft.com/office/drawing/2014/main" id="{A8D13AF7-CF21-4450-A588-9C610BEC91AF}"/>
              </a:ext>
            </a:extLst>
          </p:cNvPr>
          <p:cNvSpPr/>
          <p:nvPr/>
        </p:nvSpPr>
        <p:spPr>
          <a:xfrm>
            <a:off x="6870932" y="5180598"/>
            <a:ext cx="1679510" cy="11805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1" name="Grafika 10" descr="Pomarańcza">
            <a:extLst>
              <a:ext uri="{FF2B5EF4-FFF2-40B4-BE49-F238E27FC236}">
                <a16:creationId xmlns:a16="http://schemas.microsoft.com/office/drawing/2014/main" id="{8345AF9C-FB02-497F-A874-105BAD146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7085" y="5313697"/>
            <a:ext cx="971960" cy="914400"/>
          </a:xfrm>
          <a:prstGeom prst="rect">
            <a:avLst/>
          </a:prstGeom>
        </p:spPr>
      </p:pic>
      <p:sp>
        <p:nvSpPr>
          <p:cNvPr id="10" name="Chmurka 9">
            <a:extLst>
              <a:ext uri="{FF2B5EF4-FFF2-40B4-BE49-F238E27FC236}">
                <a16:creationId xmlns:a16="http://schemas.microsoft.com/office/drawing/2014/main" id="{C6E0D405-2BDB-46F4-AE00-17DB87535FA6}"/>
              </a:ext>
            </a:extLst>
          </p:cNvPr>
          <p:cNvSpPr/>
          <p:nvPr/>
        </p:nvSpPr>
        <p:spPr>
          <a:xfrm>
            <a:off x="6599721" y="5045661"/>
            <a:ext cx="356036" cy="29778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Chmurka 11">
            <a:extLst>
              <a:ext uri="{FF2B5EF4-FFF2-40B4-BE49-F238E27FC236}">
                <a16:creationId xmlns:a16="http://schemas.microsoft.com/office/drawing/2014/main" id="{D2AB5826-DCC1-4FA1-B79D-BB93998AF6DD}"/>
              </a:ext>
            </a:extLst>
          </p:cNvPr>
          <p:cNvSpPr/>
          <p:nvPr/>
        </p:nvSpPr>
        <p:spPr>
          <a:xfrm>
            <a:off x="6096000" y="4896770"/>
            <a:ext cx="356036" cy="297781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92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Exploratory data analyses (1/</a:t>
            </a:r>
            <a:r>
              <a:rPr lang="pl-PL" dirty="0"/>
              <a:t>4</a:t>
            </a:r>
            <a:r>
              <a:rPr lang="en-GB" dirty="0"/>
              <a:t>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4CBA48-F028-4B74-A60F-F7FC4655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Dataset comes from: </a:t>
            </a:r>
            <a:r>
              <a:rPr lang="pl-PL" dirty="0"/>
              <a:t>https://www.kaggle.com/c/DontGetKicked/overview</a:t>
            </a:r>
            <a:endParaRPr lang="en-GB" dirty="0"/>
          </a:p>
          <a:p>
            <a:r>
              <a:rPr lang="en-GB" dirty="0"/>
              <a:t>72 983 rows x 34 columns</a:t>
            </a:r>
          </a:p>
          <a:p>
            <a:r>
              <a:rPr lang="en-GB" dirty="0"/>
              <a:t>Variables: </a:t>
            </a:r>
            <a:r>
              <a:rPr lang="en-GB" b="1" dirty="0"/>
              <a:t>purchase’s</a:t>
            </a:r>
            <a:r>
              <a:rPr lang="en-GB" dirty="0"/>
              <a:t> </a:t>
            </a:r>
            <a:r>
              <a:rPr lang="en-GB" b="1" dirty="0"/>
              <a:t>date, vehicle’s age, model, </a:t>
            </a:r>
            <a:r>
              <a:rPr lang="en-GB" b="1" dirty="0" err="1"/>
              <a:t>color</a:t>
            </a:r>
            <a:r>
              <a:rPr lang="en-GB" b="1" dirty="0"/>
              <a:t>, size, price…</a:t>
            </a:r>
          </a:p>
          <a:p>
            <a:endParaRPr lang="en-GB" dirty="0"/>
          </a:p>
          <a:p>
            <a:r>
              <a:rPr lang="en-GB" dirty="0"/>
              <a:t>Columns with &gt;25% share of </a:t>
            </a:r>
            <a:r>
              <a:rPr lang="en-GB" b="1" dirty="0"/>
              <a:t>NAs removed</a:t>
            </a:r>
            <a:r>
              <a:rPr lang="en-GB" dirty="0"/>
              <a:t>, in case of remaining NAs – removing rows</a:t>
            </a:r>
          </a:p>
          <a:p>
            <a:r>
              <a:rPr lang="en-GB" dirty="0"/>
              <a:t>Continuous variables highly correlated, still we use it</a:t>
            </a:r>
          </a:p>
          <a:p>
            <a:r>
              <a:rPr lang="en-GB" b="1" dirty="0"/>
              <a:t>Categorical variables recoded (at most 15 levels; no levels with &lt;1% share)</a:t>
            </a:r>
          </a:p>
        </p:txBody>
      </p:sp>
    </p:spTree>
    <p:extLst>
      <p:ext uri="{BB962C8B-B14F-4D97-AF65-F5344CB8AC3E}">
        <p14:creationId xmlns:p14="http://schemas.microsoft.com/office/powerpoint/2010/main" val="119109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2. Exploratory data analyses (</a:t>
            </a:r>
            <a:r>
              <a:rPr lang="pl-PL" dirty="0"/>
              <a:t>2</a:t>
            </a:r>
            <a:r>
              <a:rPr lang="en-GB" dirty="0"/>
              <a:t>/</a:t>
            </a:r>
            <a:r>
              <a:rPr lang="pl-PL" dirty="0"/>
              <a:t>4</a:t>
            </a:r>
            <a:r>
              <a:rPr lang="en-GB" dirty="0"/>
              <a:t>)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A2064E7-536A-4EF6-A13B-A30EF6BC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580976" cy="3360209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BE964DE-99A5-421C-BF12-CBBCA45DEA4A}"/>
              </a:ext>
            </a:extLst>
          </p:cNvPr>
          <p:cNvSpPr txBox="1"/>
          <p:nvPr/>
        </p:nvSpPr>
        <p:spPr>
          <a:xfrm>
            <a:off x="838200" y="5365848"/>
            <a:ext cx="458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^ </a:t>
            </a:r>
            <a:r>
              <a:rPr lang="en-GB" b="1" dirty="0"/>
              <a:t>Missing values</a:t>
            </a:r>
            <a:r>
              <a:rPr lang="en-GB" dirty="0"/>
              <a:t>; each </a:t>
            </a:r>
            <a:r>
              <a:rPr lang="en-GB" b="1" dirty="0"/>
              <a:t>waffle plot </a:t>
            </a:r>
            <a:r>
              <a:rPr lang="en-GB" dirty="0"/>
              <a:t>depicts one variable; each cell is 1% of variable’s values; red </a:t>
            </a:r>
            <a:r>
              <a:rPr lang="en-GB" dirty="0" err="1"/>
              <a:t>color</a:t>
            </a:r>
            <a:r>
              <a:rPr lang="en-GB" dirty="0"/>
              <a:t> means missing values; </a:t>
            </a:r>
            <a:r>
              <a:rPr lang="en-GB" b="1" dirty="0"/>
              <a:t>two almost empty columns – omitted in further analysis</a:t>
            </a:r>
            <a:endParaRPr lang="pl-PL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8EC01E8-27C1-4A0C-A31B-B574C3F96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940" y="1564568"/>
            <a:ext cx="5620039" cy="348632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13205E-C1F6-47D3-801B-B71BB976DE11}"/>
              </a:ext>
            </a:extLst>
          </p:cNvPr>
          <p:cNvSpPr txBox="1"/>
          <p:nvPr/>
        </p:nvSpPr>
        <p:spPr>
          <a:xfrm>
            <a:off x="6669513" y="5344998"/>
            <a:ext cx="4580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^ </a:t>
            </a:r>
            <a:r>
              <a:rPr lang="en-GB" b="1" dirty="0"/>
              <a:t>Waffle plot </a:t>
            </a:r>
            <a:r>
              <a:rPr lang="en-GB" dirty="0"/>
              <a:t>describing distribution of the </a:t>
            </a:r>
            <a:r>
              <a:rPr lang="en-GB" b="1" dirty="0"/>
              <a:t>dependent variable</a:t>
            </a:r>
            <a:r>
              <a:rPr lang="en-GB" dirty="0"/>
              <a:t>’s levels; </a:t>
            </a:r>
            <a:r>
              <a:rPr lang="en-GB" b="1" dirty="0"/>
              <a:t>10% of purchases were previously crashed cars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3023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2. Exploratory data analyses (</a:t>
            </a:r>
            <a:r>
              <a:rPr lang="pl-PL" dirty="0"/>
              <a:t>3</a:t>
            </a:r>
            <a:r>
              <a:rPr lang="en-GB" dirty="0"/>
              <a:t>/</a:t>
            </a:r>
            <a:r>
              <a:rPr lang="pl-PL" dirty="0"/>
              <a:t>4</a:t>
            </a:r>
            <a:r>
              <a:rPr lang="en-GB" dirty="0"/>
              <a:t>)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654ABE2-1CB6-4077-AAF8-0CB75AB72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06" y="1420635"/>
            <a:ext cx="8371844" cy="223619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570C60-234C-457D-AE94-80C4C7604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222" y="3870852"/>
            <a:ext cx="8244212" cy="214588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5D6F69A-94D8-45ED-B5F0-F99447547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" y="1516424"/>
            <a:ext cx="3971290" cy="204461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F4FD085-168D-48BE-B0F0-3BDE020A0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1" y="3870852"/>
            <a:ext cx="3820471" cy="202882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1328D27-33C0-463A-9C7C-34ECED0A8304}"/>
              </a:ext>
            </a:extLst>
          </p:cNvPr>
          <p:cNvSpPr txBox="1"/>
          <p:nvPr/>
        </p:nvSpPr>
        <p:spPr>
          <a:xfrm>
            <a:off x="213360" y="6096000"/>
            <a:ext cx="1178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^ </a:t>
            </a:r>
            <a:r>
              <a:rPr lang="en-GB" b="1" dirty="0"/>
              <a:t>Conditional density plots &amp; stacked </a:t>
            </a:r>
            <a:r>
              <a:rPr lang="en-GB" b="1" dirty="0" err="1"/>
              <a:t>barplots</a:t>
            </a:r>
            <a:r>
              <a:rPr lang="en-GB" b="1" dirty="0"/>
              <a:t> </a:t>
            </a:r>
            <a:r>
              <a:rPr lang="en-GB" dirty="0"/>
              <a:t>for most promising variables; </a:t>
            </a:r>
            <a:r>
              <a:rPr lang="en-GB" b="1" dirty="0"/>
              <a:t>seems that vehicle’s age, price, maker and size are most important</a:t>
            </a:r>
            <a:r>
              <a:rPr lang="en-GB" dirty="0"/>
              <a:t> for being crashed before auction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648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4D864D-323E-424D-911E-2DB77E27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2. Exploratory data analyses (</a:t>
            </a:r>
            <a:r>
              <a:rPr lang="pl-PL" dirty="0"/>
              <a:t>4</a:t>
            </a:r>
            <a:r>
              <a:rPr lang="en-GB" dirty="0"/>
              <a:t>/</a:t>
            </a:r>
            <a:r>
              <a:rPr lang="pl-PL" dirty="0"/>
              <a:t>4</a:t>
            </a:r>
            <a:r>
              <a:rPr lang="en-GB" dirty="0"/>
              <a:t>)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BE964DE-99A5-421C-BF12-CBBCA45DEA4A}"/>
              </a:ext>
            </a:extLst>
          </p:cNvPr>
          <p:cNvSpPr txBox="1"/>
          <p:nvPr/>
        </p:nvSpPr>
        <p:spPr>
          <a:xfrm>
            <a:off x="1251776" y="6002001"/>
            <a:ext cx="48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^ Correlations for continuous variables (</a:t>
            </a:r>
            <a:r>
              <a:rPr lang="en-GB" b="1" dirty="0"/>
              <a:t>Pearson’s measure</a:t>
            </a:r>
            <a:r>
              <a:rPr lang="en-GB" dirty="0"/>
              <a:t>); </a:t>
            </a:r>
            <a:r>
              <a:rPr lang="pl-PL" b="1" dirty="0" err="1">
                <a:solidFill>
                  <a:srgbClr val="FF0000"/>
                </a:solidFill>
              </a:rPr>
              <a:t>price</a:t>
            </a:r>
            <a:r>
              <a:rPr lang="pl-PL" b="1" dirty="0">
                <a:solidFill>
                  <a:srgbClr val="FF0000"/>
                </a:solidFill>
              </a:rPr>
              <a:t> and </a:t>
            </a:r>
            <a:r>
              <a:rPr lang="pl-PL" b="1" dirty="0" err="1">
                <a:solidFill>
                  <a:srgbClr val="FF0000"/>
                </a:solidFill>
              </a:rPr>
              <a:t>age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highly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correlated</a:t>
            </a:r>
            <a:endParaRPr lang="pl-PL" b="1" dirty="0">
              <a:solidFill>
                <a:srgbClr val="FF000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13205E-C1F6-47D3-801B-B71BB976DE11}"/>
              </a:ext>
            </a:extLst>
          </p:cNvPr>
          <p:cNvSpPr txBox="1"/>
          <p:nvPr/>
        </p:nvSpPr>
        <p:spPr>
          <a:xfrm>
            <a:off x="6772824" y="6002001"/>
            <a:ext cx="45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^ Correlations for categorical variables (</a:t>
            </a:r>
            <a:r>
              <a:rPr lang="en-GB" b="1" dirty="0"/>
              <a:t>Goodman/Kruskal’s measure</a:t>
            </a:r>
            <a:r>
              <a:rPr lang="en-GB" dirty="0"/>
              <a:t>)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37EFFB72-BB0B-4D58-8C12-069059E2E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3" y="1650663"/>
            <a:ext cx="4990718" cy="4351338"/>
          </a:xfr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1ABB20DE-FD66-424B-9E5E-E2C6A8397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03" y="1353562"/>
            <a:ext cx="5175516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3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82EE0-EBDC-410A-B0D9-5A1D9059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Estimating different models - assumptions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C75C3D-2FED-4D2C-88F1-8D437443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Train : test ~ 60 : 40</a:t>
            </a:r>
          </a:p>
          <a:p>
            <a:r>
              <a:rPr lang="en-GB" dirty="0"/>
              <a:t>Stratified sampling</a:t>
            </a:r>
          </a:p>
          <a:p>
            <a:r>
              <a:rPr lang="en-GB" dirty="0"/>
              <a:t>5-folds-cross-validation in </a:t>
            </a:r>
            <a:r>
              <a:rPr lang="en-GB" b="1" dirty="0"/>
              <a:t>grid search</a:t>
            </a:r>
          </a:p>
          <a:p>
            <a:r>
              <a:rPr lang="en-GB" b="1" dirty="0"/>
              <a:t>AUC metric </a:t>
            </a:r>
            <a:r>
              <a:rPr lang="en-GB" dirty="0"/>
              <a:t>used for measuring models’ performance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913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397A6-8717-4FAB-8434-118AFE71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Estimating different models - assumptions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875A8-8B3C-4BFE-BEDF-0C481142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Logistic regression</a:t>
            </a:r>
          </a:p>
          <a:p>
            <a:pPr lvl="1"/>
            <a:r>
              <a:rPr lang="en-GB" dirty="0"/>
              <a:t>Correlated variables were removed</a:t>
            </a:r>
          </a:p>
          <a:p>
            <a:pPr lvl="1"/>
            <a:r>
              <a:rPr lang="en-GB" dirty="0"/>
              <a:t>One-hot-encoding</a:t>
            </a:r>
          </a:p>
          <a:p>
            <a:r>
              <a:rPr lang="en-GB" b="1" dirty="0"/>
              <a:t>Decision tree</a:t>
            </a:r>
          </a:p>
          <a:p>
            <a:pPr lvl="1"/>
            <a:r>
              <a:rPr lang="en-GB" i="1" dirty="0"/>
              <a:t>Reasonably</a:t>
            </a:r>
            <a:r>
              <a:rPr lang="en-GB" dirty="0"/>
              <a:t> chosen parameters</a:t>
            </a:r>
          </a:p>
          <a:p>
            <a:r>
              <a:rPr lang="en-GB" b="1" dirty="0"/>
              <a:t>Random forest</a:t>
            </a:r>
          </a:p>
          <a:p>
            <a:pPr lvl="1"/>
            <a:r>
              <a:rPr lang="en-GB" dirty="0"/>
              <a:t>Parameters </a:t>
            </a:r>
            <a:r>
              <a:rPr lang="en-GB" i="1" dirty="0"/>
              <a:t>mtry, </a:t>
            </a:r>
            <a:r>
              <a:rPr lang="en-GB" i="1" dirty="0" err="1"/>
              <a:t>ntree</a:t>
            </a:r>
            <a:r>
              <a:rPr lang="en-GB" dirty="0"/>
              <a:t> optimalized using grid search</a:t>
            </a:r>
          </a:p>
          <a:p>
            <a:r>
              <a:rPr lang="en-GB" b="1" dirty="0"/>
              <a:t>Extreme gradient boosting</a:t>
            </a:r>
          </a:p>
          <a:p>
            <a:pPr lvl="1"/>
            <a:r>
              <a:rPr lang="en-GB" dirty="0"/>
              <a:t>Multiple parameters optimalized using grid search</a:t>
            </a:r>
          </a:p>
        </p:txBody>
      </p:sp>
      <p:sp>
        <p:nvSpPr>
          <p:cNvPr id="6" name="Nawias klamrowy zamykający 5">
            <a:extLst>
              <a:ext uri="{FF2B5EF4-FFF2-40B4-BE49-F238E27FC236}">
                <a16:creationId xmlns:a16="http://schemas.microsoft.com/office/drawing/2014/main" id="{3B80B9C3-CE9D-4257-814C-D92D128EEB61}"/>
              </a:ext>
            </a:extLst>
          </p:cNvPr>
          <p:cNvSpPr/>
          <p:nvPr/>
        </p:nvSpPr>
        <p:spPr>
          <a:xfrm>
            <a:off x="7581899" y="3152775"/>
            <a:ext cx="1314450" cy="28225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F15D85-CE89-4F41-8400-4718FA4AF852}"/>
              </a:ext>
            </a:extLst>
          </p:cNvPr>
          <p:cNvSpPr txBox="1"/>
          <p:nvPr/>
        </p:nvSpPr>
        <p:spPr>
          <a:xfrm>
            <a:off x="8896349" y="4102397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Should cope with correlated variables; one-hot-encoding seems to be unnecessary.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6947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806</Words>
  <Application>Microsoft Office PowerPoint</Application>
  <PresentationFormat>Panoramiczny</PresentationFormat>
  <Paragraphs>112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Motyw pakietu Office</vt:lpstr>
      <vt:lpstr>What makes a car a ‘lemon’?</vt:lpstr>
      <vt:lpstr>Agenda</vt:lpstr>
      <vt:lpstr>1. Issue &amp; motivation</vt:lpstr>
      <vt:lpstr>2. Exploratory data analyses (1/4)</vt:lpstr>
      <vt:lpstr>2. Exploratory data analyses (2/4)</vt:lpstr>
      <vt:lpstr>2. Exploratory data analyses (3/4)</vt:lpstr>
      <vt:lpstr>2. Exploratory data analyses (4/4)</vt:lpstr>
      <vt:lpstr>3. Estimating different models - assumptions</vt:lpstr>
      <vt:lpstr>3. Estimating different models - assumptions</vt:lpstr>
      <vt:lpstr>4. Choosing the ‘best’ model</vt:lpstr>
      <vt:lpstr>5. Investigation – using XGBoost’s results</vt:lpstr>
      <vt:lpstr>5. Investigation – feature importance</vt:lpstr>
      <vt:lpstr>5. Investigation – initial price (ALE plot)</vt:lpstr>
      <vt:lpstr>5. Investigation – vehicle age (ALE plot)</vt:lpstr>
      <vt:lpstr>5. Investigation – purchase’s month (ALE plot)</vt:lpstr>
      <vt:lpstr>Further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Maciej Switala</dc:creator>
  <cp:lastModifiedBy>Maciej Switala</cp:lastModifiedBy>
  <cp:revision>48</cp:revision>
  <dcterms:created xsi:type="dcterms:W3CDTF">2020-01-05T16:36:07Z</dcterms:created>
  <dcterms:modified xsi:type="dcterms:W3CDTF">2020-01-19T19:33:36Z</dcterms:modified>
</cp:coreProperties>
</file>