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65" r:id="rId2"/>
    <p:sldId id="266" r:id="rId3"/>
    <p:sldId id="279" r:id="rId4"/>
    <p:sldId id="281" r:id="rId5"/>
    <p:sldId id="280" r:id="rId6"/>
    <p:sldId id="267" r:id="rId7"/>
    <p:sldId id="268" r:id="rId8"/>
    <p:sldId id="269" r:id="rId9"/>
    <p:sldId id="270" r:id="rId10"/>
    <p:sldId id="272" r:id="rId11"/>
    <p:sldId id="273" r:id="rId12"/>
    <p:sldId id="286" r:id="rId13"/>
    <p:sldId id="271" r:id="rId14"/>
    <p:sldId id="274" r:id="rId15"/>
    <p:sldId id="289" r:id="rId16"/>
    <p:sldId id="275" r:id="rId17"/>
    <p:sldId id="282" r:id="rId18"/>
    <p:sldId id="283" r:id="rId19"/>
    <p:sldId id="284" r:id="rId20"/>
    <p:sldId id="288" r:id="rId21"/>
    <p:sldId id="277" r:id="rId22"/>
    <p:sldId id="285" r:id="rId23"/>
    <p:sldId id="287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2"/>
    <p:restoredTop sz="94653"/>
  </p:normalViewPr>
  <p:slideViewPr>
    <p:cSldViewPr snapToGrid="0" snapToObjects="1">
      <p:cViewPr varScale="1">
        <p:scale>
          <a:sx n="138" d="100"/>
          <a:sy n="138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7FDB0-9585-5446-BFA3-285D7AA019F8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0673375E-1FDB-E744-A19F-DF17AF675B5C}">
      <dgm:prSet phldrT="[Text]"/>
      <dgm:spPr/>
      <dgm:t>
        <a:bodyPr/>
        <a:lstStyle/>
        <a:p>
          <a:r>
            <a:rPr lang="en-US" dirty="0" err="1"/>
            <a:t>kod</a:t>
          </a:r>
          <a:r>
            <a:rPr lang="en-US" dirty="0"/>
            <a:t> w </a:t>
          </a:r>
          <a:r>
            <a:rPr lang="en-US" dirty="0" err="1"/>
            <a:t>javie</a:t>
          </a:r>
          <a:endParaRPr lang="en-US" dirty="0"/>
        </a:p>
      </dgm:t>
    </dgm:pt>
    <dgm:pt modelId="{294C0F93-4818-E34A-BC1D-9A3D53E4D9EC}" type="parTrans" cxnId="{41E461C8-D6ED-934E-8A85-069BCA7810FC}">
      <dgm:prSet/>
      <dgm:spPr/>
      <dgm:t>
        <a:bodyPr/>
        <a:lstStyle/>
        <a:p>
          <a:endParaRPr lang="en-US"/>
        </a:p>
      </dgm:t>
    </dgm:pt>
    <dgm:pt modelId="{B45BDF85-4B18-9C4E-BB19-8E6283D18A90}" type="sibTrans" cxnId="{41E461C8-D6ED-934E-8A85-069BCA7810FC}">
      <dgm:prSet/>
      <dgm:spPr/>
      <dgm:t>
        <a:bodyPr/>
        <a:lstStyle/>
        <a:p>
          <a:endParaRPr lang="en-US"/>
        </a:p>
      </dgm:t>
    </dgm:pt>
    <dgm:pt modelId="{518A8BBB-1942-E242-93CE-E876C86B0B32}">
      <dgm:prSet phldrT="[Text]"/>
      <dgm:spPr/>
      <dgm:t>
        <a:bodyPr/>
        <a:lstStyle/>
        <a:p>
          <a:r>
            <a:rPr lang="en-US" dirty="0" err="1"/>
            <a:t>javac</a:t>
          </a:r>
          <a:endParaRPr lang="en-US" dirty="0"/>
        </a:p>
      </dgm:t>
    </dgm:pt>
    <dgm:pt modelId="{0A270601-192F-344A-950A-CF2B7A9F98EF}" type="parTrans" cxnId="{993BFC2D-67C5-0F43-8574-F90018B43A4B}">
      <dgm:prSet/>
      <dgm:spPr/>
      <dgm:t>
        <a:bodyPr/>
        <a:lstStyle/>
        <a:p>
          <a:endParaRPr lang="en-US"/>
        </a:p>
      </dgm:t>
    </dgm:pt>
    <dgm:pt modelId="{5546A031-6FB8-A148-A0AF-9B97B033E693}" type="sibTrans" cxnId="{993BFC2D-67C5-0F43-8574-F90018B43A4B}">
      <dgm:prSet/>
      <dgm:spPr/>
      <dgm:t>
        <a:bodyPr/>
        <a:lstStyle/>
        <a:p>
          <a:endParaRPr lang="en-US"/>
        </a:p>
      </dgm:t>
    </dgm:pt>
    <dgm:pt modelId="{E02B17E7-410F-6F4F-B859-ED71B8275E87}">
      <dgm:prSet phldrT="[Text]"/>
      <dgm:spPr/>
      <dgm:t>
        <a:bodyPr/>
        <a:lstStyle/>
        <a:p>
          <a:r>
            <a:rPr lang="en-US" dirty="0"/>
            <a:t>bytecode</a:t>
          </a:r>
        </a:p>
      </dgm:t>
    </dgm:pt>
    <dgm:pt modelId="{959DAAF9-AF9F-FF49-B2F3-EF57ACA2E86C}" type="parTrans" cxnId="{363EC965-B93A-6D4D-80B0-B50DB52225C2}">
      <dgm:prSet/>
      <dgm:spPr/>
      <dgm:t>
        <a:bodyPr/>
        <a:lstStyle/>
        <a:p>
          <a:endParaRPr lang="en-US"/>
        </a:p>
      </dgm:t>
    </dgm:pt>
    <dgm:pt modelId="{C08E5BDA-A71B-914A-B2EE-2A92FF924E8C}" type="sibTrans" cxnId="{363EC965-B93A-6D4D-80B0-B50DB52225C2}">
      <dgm:prSet/>
      <dgm:spPr/>
      <dgm:t>
        <a:bodyPr/>
        <a:lstStyle/>
        <a:p>
          <a:endParaRPr lang="en-US"/>
        </a:p>
      </dgm:t>
    </dgm:pt>
    <dgm:pt modelId="{44822E8F-CADD-284F-BF56-7A5CC5A3F397}">
      <dgm:prSet phldrT="[Text]"/>
      <dgm:spPr/>
      <dgm:t>
        <a:bodyPr/>
        <a:lstStyle/>
        <a:p>
          <a:r>
            <a:rPr lang="en-US" dirty="0" err="1"/>
            <a:t>jvm</a:t>
          </a:r>
          <a:endParaRPr lang="en-US" dirty="0"/>
        </a:p>
      </dgm:t>
    </dgm:pt>
    <dgm:pt modelId="{73C475E0-AF6A-4140-B97F-A41E2ACCFC48}" type="parTrans" cxnId="{F9E29DC5-55D3-EE45-B90E-670EBCBA131A}">
      <dgm:prSet/>
      <dgm:spPr/>
      <dgm:t>
        <a:bodyPr/>
        <a:lstStyle/>
        <a:p>
          <a:endParaRPr lang="en-US"/>
        </a:p>
      </dgm:t>
    </dgm:pt>
    <dgm:pt modelId="{EA938FA3-99EF-BB44-A970-B52AA2303A0E}" type="sibTrans" cxnId="{F9E29DC5-55D3-EE45-B90E-670EBCBA131A}">
      <dgm:prSet/>
      <dgm:spPr/>
      <dgm:t>
        <a:bodyPr/>
        <a:lstStyle/>
        <a:p>
          <a:endParaRPr lang="en-US"/>
        </a:p>
      </dgm:t>
    </dgm:pt>
    <dgm:pt modelId="{B6855AA3-90DE-7447-BD98-22822149BBB1}">
      <dgm:prSet phldrT="[Text]"/>
      <dgm:spPr/>
      <dgm:t>
        <a:bodyPr/>
        <a:lstStyle/>
        <a:p>
          <a:r>
            <a:rPr lang="en-US" dirty="0" err="1"/>
            <a:t>jit</a:t>
          </a:r>
          <a:endParaRPr lang="en-US" dirty="0"/>
        </a:p>
      </dgm:t>
    </dgm:pt>
    <dgm:pt modelId="{DE336454-95D8-0243-9050-A9078FA3DC3B}" type="parTrans" cxnId="{B9264B52-AE5D-E54F-9DC0-8EFC133C2CFD}">
      <dgm:prSet/>
      <dgm:spPr/>
      <dgm:t>
        <a:bodyPr/>
        <a:lstStyle/>
        <a:p>
          <a:endParaRPr lang="en-US"/>
        </a:p>
      </dgm:t>
    </dgm:pt>
    <dgm:pt modelId="{011013FC-12B7-D74C-BFC4-462710596D14}" type="sibTrans" cxnId="{B9264B52-AE5D-E54F-9DC0-8EFC133C2CFD}">
      <dgm:prSet/>
      <dgm:spPr/>
      <dgm:t>
        <a:bodyPr/>
        <a:lstStyle/>
        <a:p>
          <a:endParaRPr lang="en-US"/>
        </a:p>
      </dgm:t>
    </dgm:pt>
    <dgm:pt modelId="{AB48C72C-170B-494F-BF17-CE9E38475B76}">
      <dgm:prSet phldrT="[Text]"/>
      <dgm:spPr/>
      <dgm:t>
        <a:bodyPr/>
        <a:lstStyle/>
        <a:p>
          <a:r>
            <a:rPr lang="en-US" dirty="0" err="1"/>
            <a:t>machinecode</a:t>
          </a:r>
          <a:endParaRPr lang="en-US" dirty="0"/>
        </a:p>
      </dgm:t>
    </dgm:pt>
    <dgm:pt modelId="{08DF04E5-C0DD-924E-BB9D-F855AE2E7423}" type="parTrans" cxnId="{162D82AF-7302-BC4D-A4DD-3AE1BED9637D}">
      <dgm:prSet/>
      <dgm:spPr/>
      <dgm:t>
        <a:bodyPr/>
        <a:lstStyle/>
        <a:p>
          <a:endParaRPr lang="en-US"/>
        </a:p>
      </dgm:t>
    </dgm:pt>
    <dgm:pt modelId="{F41DFC43-0FA7-EF47-98D2-3B8CCF78B7AD}" type="sibTrans" cxnId="{162D82AF-7302-BC4D-A4DD-3AE1BED9637D}">
      <dgm:prSet/>
      <dgm:spPr/>
      <dgm:t>
        <a:bodyPr/>
        <a:lstStyle/>
        <a:p>
          <a:endParaRPr lang="en-US"/>
        </a:p>
      </dgm:t>
    </dgm:pt>
    <dgm:pt modelId="{D0A278FF-EB82-764E-95ED-1491436580F9}" type="pres">
      <dgm:prSet presAssocID="{6BA7FDB0-9585-5446-BFA3-285D7AA019F8}" presName="Name0" presStyleCnt="0">
        <dgm:presLayoutVars>
          <dgm:dir/>
          <dgm:resizeHandles val="exact"/>
        </dgm:presLayoutVars>
      </dgm:prSet>
      <dgm:spPr/>
    </dgm:pt>
    <dgm:pt modelId="{089E111C-29FA-E04D-9622-8D4E5740D88B}" type="pres">
      <dgm:prSet presAssocID="{0673375E-1FDB-E744-A19F-DF17AF675B5C}" presName="parTxOnly" presStyleLbl="node1" presStyleIdx="0" presStyleCnt="6">
        <dgm:presLayoutVars>
          <dgm:bulletEnabled val="1"/>
        </dgm:presLayoutVars>
      </dgm:prSet>
      <dgm:spPr/>
    </dgm:pt>
    <dgm:pt modelId="{29A72CC2-6A32-0A40-8A7D-7D9BE35EA5C4}" type="pres">
      <dgm:prSet presAssocID="{B45BDF85-4B18-9C4E-BB19-8E6283D18A90}" presName="parSpace" presStyleCnt="0"/>
      <dgm:spPr/>
    </dgm:pt>
    <dgm:pt modelId="{6C1DD5FC-9C7D-CE40-9CAA-8CF31C228670}" type="pres">
      <dgm:prSet presAssocID="{518A8BBB-1942-E242-93CE-E876C86B0B32}" presName="parTxOnly" presStyleLbl="node1" presStyleIdx="1" presStyleCnt="6" custLinFactNeighborY="-1066">
        <dgm:presLayoutVars>
          <dgm:bulletEnabled val="1"/>
        </dgm:presLayoutVars>
      </dgm:prSet>
      <dgm:spPr/>
    </dgm:pt>
    <dgm:pt modelId="{F7768EA4-3D53-DA4D-BE2E-FB22FE7A095B}" type="pres">
      <dgm:prSet presAssocID="{5546A031-6FB8-A148-A0AF-9B97B033E693}" presName="parSpace" presStyleCnt="0"/>
      <dgm:spPr/>
    </dgm:pt>
    <dgm:pt modelId="{DE6BF254-9D25-C84D-A81D-B173D9660E74}" type="pres">
      <dgm:prSet presAssocID="{E02B17E7-410F-6F4F-B859-ED71B8275E87}" presName="parTxOnly" presStyleLbl="node1" presStyleIdx="2" presStyleCnt="6">
        <dgm:presLayoutVars>
          <dgm:bulletEnabled val="1"/>
        </dgm:presLayoutVars>
      </dgm:prSet>
      <dgm:spPr/>
    </dgm:pt>
    <dgm:pt modelId="{D9EFA44B-ECDF-2F43-A4A8-93FB26500178}" type="pres">
      <dgm:prSet presAssocID="{C08E5BDA-A71B-914A-B2EE-2A92FF924E8C}" presName="parSpace" presStyleCnt="0"/>
      <dgm:spPr/>
    </dgm:pt>
    <dgm:pt modelId="{72EC282A-18FD-FA4F-8010-92C8E8B92667}" type="pres">
      <dgm:prSet presAssocID="{44822E8F-CADD-284F-BF56-7A5CC5A3F397}" presName="parTxOnly" presStyleLbl="node1" presStyleIdx="3" presStyleCnt="6">
        <dgm:presLayoutVars>
          <dgm:bulletEnabled val="1"/>
        </dgm:presLayoutVars>
      </dgm:prSet>
      <dgm:spPr/>
    </dgm:pt>
    <dgm:pt modelId="{F74393CF-4DC1-FE41-AA9B-FB90D00A62D8}" type="pres">
      <dgm:prSet presAssocID="{EA938FA3-99EF-BB44-A970-B52AA2303A0E}" presName="parSpace" presStyleCnt="0"/>
      <dgm:spPr/>
    </dgm:pt>
    <dgm:pt modelId="{761A2F59-747E-C843-ACFE-A1E86760697B}" type="pres">
      <dgm:prSet presAssocID="{B6855AA3-90DE-7447-BD98-22822149BBB1}" presName="parTxOnly" presStyleLbl="node1" presStyleIdx="4" presStyleCnt="6">
        <dgm:presLayoutVars>
          <dgm:bulletEnabled val="1"/>
        </dgm:presLayoutVars>
      </dgm:prSet>
      <dgm:spPr/>
    </dgm:pt>
    <dgm:pt modelId="{6F8D8C6A-6A70-7A42-A484-F2D40C2406D0}" type="pres">
      <dgm:prSet presAssocID="{011013FC-12B7-D74C-BFC4-462710596D14}" presName="parSpace" presStyleCnt="0"/>
      <dgm:spPr/>
    </dgm:pt>
    <dgm:pt modelId="{36F99BDD-B41A-3F4B-AD46-988334F9C213}" type="pres">
      <dgm:prSet presAssocID="{AB48C72C-170B-494F-BF17-CE9E38475B7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A7E930B-60F9-744D-A55A-1ECC4C32B2BC}" type="presOf" srcId="{E02B17E7-410F-6F4F-B859-ED71B8275E87}" destId="{DE6BF254-9D25-C84D-A81D-B173D9660E74}" srcOrd="0" destOrd="0" presId="urn:microsoft.com/office/officeart/2005/8/layout/hChevron3"/>
    <dgm:cxn modelId="{CA2A380F-901D-F448-B079-CC1C411E7D99}" type="presOf" srcId="{518A8BBB-1942-E242-93CE-E876C86B0B32}" destId="{6C1DD5FC-9C7D-CE40-9CAA-8CF31C228670}" srcOrd="0" destOrd="0" presId="urn:microsoft.com/office/officeart/2005/8/layout/hChevron3"/>
    <dgm:cxn modelId="{11BCDA27-920F-AB44-B844-3B2D3246449F}" type="presOf" srcId="{44822E8F-CADD-284F-BF56-7A5CC5A3F397}" destId="{72EC282A-18FD-FA4F-8010-92C8E8B92667}" srcOrd="0" destOrd="0" presId="urn:microsoft.com/office/officeart/2005/8/layout/hChevron3"/>
    <dgm:cxn modelId="{993BFC2D-67C5-0F43-8574-F90018B43A4B}" srcId="{6BA7FDB0-9585-5446-BFA3-285D7AA019F8}" destId="{518A8BBB-1942-E242-93CE-E876C86B0B32}" srcOrd="1" destOrd="0" parTransId="{0A270601-192F-344A-950A-CF2B7A9F98EF}" sibTransId="{5546A031-6FB8-A148-A0AF-9B97B033E693}"/>
    <dgm:cxn modelId="{B9264B52-AE5D-E54F-9DC0-8EFC133C2CFD}" srcId="{6BA7FDB0-9585-5446-BFA3-285D7AA019F8}" destId="{B6855AA3-90DE-7447-BD98-22822149BBB1}" srcOrd="4" destOrd="0" parTransId="{DE336454-95D8-0243-9050-A9078FA3DC3B}" sibTransId="{011013FC-12B7-D74C-BFC4-462710596D14}"/>
    <dgm:cxn modelId="{6D43B759-87E0-C24D-98D8-A114ACBA89A7}" type="presOf" srcId="{B6855AA3-90DE-7447-BD98-22822149BBB1}" destId="{761A2F59-747E-C843-ACFE-A1E86760697B}" srcOrd="0" destOrd="0" presId="urn:microsoft.com/office/officeart/2005/8/layout/hChevron3"/>
    <dgm:cxn modelId="{78A29B5E-9CE0-3C44-ABAE-0AAE896217BE}" type="presOf" srcId="{0673375E-1FDB-E744-A19F-DF17AF675B5C}" destId="{089E111C-29FA-E04D-9622-8D4E5740D88B}" srcOrd="0" destOrd="0" presId="urn:microsoft.com/office/officeart/2005/8/layout/hChevron3"/>
    <dgm:cxn modelId="{363EC965-B93A-6D4D-80B0-B50DB52225C2}" srcId="{6BA7FDB0-9585-5446-BFA3-285D7AA019F8}" destId="{E02B17E7-410F-6F4F-B859-ED71B8275E87}" srcOrd="2" destOrd="0" parTransId="{959DAAF9-AF9F-FF49-B2F3-EF57ACA2E86C}" sibTransId="{C08E5BDA-A71B-914A-B2EE-2A92FF924E8C}"/>
    <dgm:cxn modelId="{162D82AF-7302-BC4D-A4DD-3AE1BED9637D}" srcId="{6BA7FDB0-9585-5446-BFA3-285D7AA019F8}" destId="{AB48C72C-170B-494F-BF17-CE9E38475B76}" srcOrd="5" destOrd="0" parTransId="{08DF04E5-C0DD-924E-BB9D-F855AE2E7423}" sibTransId="{F41DFC43-0FA7-EF47-98D2-3B8CCF78B7AD}"/>
    <dgm:cxn modelId="{F9E29DC5-55D3-EE45-B90E-670EBCBA131A}" srcId="{6BA7FDB0-9585-5446-BFA3-285D7AA019F8}" destId="{44822E8F-CADD-284F-BF56-7A5CC5A3F397}" srcOrd="3" destOrd="0" parTransId="{73C475E0-AF6A-4140-B97F-A41E2ACCFC48}" sibTransId="{EA938FA3-99EF-BB44-A970-B52AA2303A0E}"/>
    <dgm:cxn modelId="{41E461C8-D6ED-934E-8A85-069BCA7810FC}" srcId="{6BA7FDB0-9585-5446-BFA3-285D7AA019F8}" destId="{0673375E-1FDB-E744-A19F-DF17AF675B5C}" srcOrd="0" destOrd="0" parTransId="{294C0F93-4818-E34A-BC1D-9A3D53E4D9EC}" sibTransId="{B45BDF85-4B18-9C4E-BB19-8E6283D18A90}"/>
    <dgm:cxn modelId="{BF0719DE-7D94-F34E-9975-D44F2D825BD7}" type="presOf" srcId="{6BA7FDB0-9585-5446-BFA3-285D7AA019F8}" destId="{D0A278FF-EB82-764E-95ED-1491436580F9}" srcOrd="0" destOrd="0" presId="urn:microsoft.com/office/officeart/2005/8/layout/hChevron3"/>
    <dgm:cxn modelId="{0F31ABF2-D6CC-B344-BE96-73352E2A8678}" type="presOf" srcId="{AB48C72C-170B-494F-BF17-CE9E38475B76}" destId="{36F99BDD-B41A-3F4B-AD46-988334F9C213}" srcOrd="0" destOrd="0" presId="urn:microsoft.com/office/officeart/2005/8/layout/hChevron3"/>
    <dgm:cxn modelId="{3A67B467-5228-CC46-9E51-FA87F6790725}" type="presParOf" srcId="{D0A278FF-EB82-764E-95ED-1491436580F9}" destId="{089E111C-29FA-E04D-9622-8D4E5740D88B}" srcOrd="0" destOrd="0" presId="urn:microsoft.com/office/officeart/2005/8/layout/hChevron3"/>
    <dgm:cxn modelId="{507AF33F-C317-FE44-90AC-DFD956B4FBE0}" type="presParOf" srcId="{D0A278FF-EB82-764E-95ED-1491436580F9}" destId="{29A72CC2-6A32-0A40-8A7D-7D9BE35EA5C4}" srcOrd="1" destOrd="0" presId="urn:microsoft.com/office/officeart/2005/8/layout/hChevron3"/>
    <dgm:cxn modelId="{DC9F4F27-417A-6E4B-BC58-8C5E26F7BBDC}" type="presParOf" srcId="{D0A278FF-EB82-764E-95ED-1491436580F9}" destId="{6C1DD5FC-9C7D-CE40-9CAA-8CF31C228670}" srcOrd="2" destOrd="0" presId="urn:microsoft.com/office/officeart/2005/8/layout/hChevron3"/>
    <dgm:cxn modelId="{FE4F15ED-BEC1-8443-B046-7B378A24FE40}" type="presParOf" srcId="{D0A278FF-EB82-764E-95ED-1491436580F9}" destId="{F7768EA4-3D53-DA4D-BE2E-FB22FE7A095B}" srcOrd="3" destOrd="0" presId="urn:microsoft.com/office/officeart/2005/8/layout/hChevron3"/>
    <dgm:cxn modelId="{8A54F033-0A99-6E4F-9696-A6B932B1D71F}" type="presParOf" srcId="{D0A278FF-EB82-764E-95ED-1491436580F9}" destId="{DE6BF254-9D25-C84D-A81D-B173D9660E74}" srcOrd="4" destOrd="0" presId="urn:microsoft.com/office/officeart/2005/8/layout/hChevron3"/>
    <dgm:cxn modelId="{79E39985-B654-D04C-A917-29756A44F66F}" type="presParOf" srcId="{D0A278FF-EB82-764E-95ED-1491436580F9}" destId="{D9EFA44B-ECDF-2F43-A4A8-93FB26500178}" srcOrd="5" destOrd="0" presId="urn:microsoft.com/office/officeart/2005/8/layout/hChevron3"/>
    <dgm:cxn modelId="{3895681A-00D5-2446-BCFE-88B5D7D34BAA}" type="presParOf" srcId="{D0A278FF-EB82-764E-95ED-1491436580F9}" destId="{72EC282A-18FD-FA4F-8010-92C8E8B92667}" srcOrd="6" destOrd="0" presId="urn:microsoft.com/office/officeart/2005/8/layout/hChevron3"/>
    <dgm:cxn modelId="{6FA4A37E-1DC1-6140-A450-3CC6B09B01B8}" type="presParOf" srcId="{D0A278FF-EB82-764E-95ED-1491436580F9}" destId="{F74393CF-4DC1-FE41-AA9B-FB90D00A62D8}" srcOrd="7" destOrd="0" presId="urn:microsoft.com/office/officeart/2005/8/layout/hChevron3"/>
    <dgm:cxn modelId="{B3530C14-F5E5-0740-8648-AF8FA58BD1F2}" type="presParOf" srcId="{D0A278FF-EB82-764E-95ED-1491436580F9}" destId="{761A2F59-747E-C843-ACFE-A1E86760697B}" srcOrd="8" destOrd="0" presId="urn:microsoft.com/office/officeart/2005/8/layout/hChevron3"/>
    <dgm:cxn modelId="{E8ABE41D-5472-904D-94FF-E914BB1679B4}" type="presParOf" srcId="{D0A278FF-EB82-764E-95ED-1491436580F9}" destId="{6F8D8C6A-6A70-7A42-A484-F2D40C2406D0}" srcOrd="9" destOrd="0" presId="urn:microsoft.com/office/officeart/2005/8/layout/hChevron3"/>
    <dgm:cxn modelId="{7028CDAA-2FF8-6645-8BBC-DA45612E0645}" type="presParOf" srcId="{D0A278FF-EB82-764E-95ED-1491436580F9}" destId="{36F99BDD-B41A-3F4B-AD46-988334F9C21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E111C-29FA-E04D-9622-8D4E5740D88B}">
      <dsp:nvSpPr>
        <dsp:cNvPr id="0" name=""/>
        <dsp:cNvSpPr/>
      </dsp:nvSpPr>
      <dsp:spPr>
        <a:xfrm>
          <a:off x="1119" y="425624"/>
          <a:ext cx="1833893" cy="7335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kod</a:t>
          </a:r>
          <a:r>
            <a:rPr lang="en-US" sz="1400" kern="1200" dirty="0"/>
            <a:t> w </a:t>
          </a:r>
          <a:r>
            <a:rPr lang="en-US" sz="1400" kern="1200" dirty="0" err="1"/>
            <a:t>javie</a:t>
          </a:r>
          <a:endParaRPr lang="en-US" sz="1400" kern="1200" dirty="0"/>
        </a:p>
      </dsp:txBody>
      <dsp:txXfrm>
        <a:off x="1119" y="425624"/>
        <a:ext cx="1650504" cy="733557"/>
      </dsp:txXfrm>
    </dsp:sp>
    <dsp:sp modelId="{6C1DD5FC-9C7D-CE40-9CAA-8CF31C228670}">
      <dsp:nvSpPr>
        <dsp:cNvPr id="0" name=""/>
        <dsp:cNvSpPr/>
      </dsp:nvSpPr>
      <dsp:spPr>
        <a:xfrm>
          <a:off x="1468234" y="417804"/>
          <a:ext cx="1833893" cy="733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javac</a:t>
          </a:r>
          <a:endParaRPr lang="en-US" sz="1400" kern="1200" dirty="0"/>
        </a:p>
      </dsp:txBody>
      <dsp:txXfrm>
        <a:off x="1835013" y="417804"/>
        <a:ext cx="1100336" cy="733557"/>
      </dsp:txXfrm>
    </dsp:sp>
    <dsp:sp modelId="{DE6BF254-9D25-C84D-A81D-B173D9660E74}">
      <dsp:nvSpPr>
        <dsp:cNvPr id="0" name=""/>
        <dsp:cNvSpPr/>
      </dsp:nvSpPr>
      <dsp:spPr>
        <a:xfrm>
          <a:off x="2935349" y="425624"/>
          <a:ext cx="1833893" cy="733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bytecode</a:t>
          </a:r>
        </a:p>
      </dsp:txBody>
      <dsp:txXfrm>
        <a:off x="3302128" y="425624"/>
        <a:ext cx="1100336" cy="733557"/>
      </dsp:txXfrm>
    </dsp:sp>
    <dsp:sp modelId="{72EC282A-18FD-FA4F-8010-92C8E8B92667}">
      <dsp:nvSpPr>
        <dsp:cNvPr id="0" name=""/>
        <dsp:cNvSpPr/>
      </dsp:nvSpPr>
      <dsp:spPr>
        <a:xfrm>
          <a:off x="4402465" y="425624"/>
          <a:ext cx="1833893" cy="733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jvm</a:t>
          </a:r>
          <a:endParaRPr lang="en-US" sz="1400" kern="1200" dirty="0"/>
        </a:p>
      </dsp:txBody>
      <dsp:txXfrm>
        <a:off x="4769244" y="425624"/>
        <a:ext cx="1100336" cy="733557"/>
      </dsp:txXfrm>
    </dsp:sp>
    <dsp:sp modelId="{761A2F59-747E-C843-ACFE-A1E86760697B}">
      <dsp:nvSpPr>
        <dsp:cNvPr id="0" name=""/>
        <dsp:cNvSpPr/>
      </dsp:nvSpPr>
      <dsp:spPr>
        <a:xfrm>
          <a:off x="5869580" y="425624"/>
          <a:ext cx="1833893" cy="733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jit</a:t>
          </a:r>
          <a:endParaRPr lang="en-US" sz="1400" kern="1200" dirty="0"/>
        </a:p>
      </dsp:txBody>
      <dsp:txXfrm>
        <a:off x="6236359" y="425624"/>
        <a:ext cx="1100336" cy="733557"/>
      </dsp:txXfrm>
    </dsp:sp>
    <dsp:sp modelId="{36F99BDD-B41A-3F4B-AD46-988334F9C213}">
      <dsp:nvSpPr>
        <dsp:cNvPr id="0" name=""/>
        <dsp:cNvSpPr/>
      </dsp:nvSpPr>
      <dsp:spPr>
        <a:xfrm>
          <a:off x="7336695" y="425624"/>
          <a:ext cx="1833893" cy="733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machinecode</a:t>
          </a:r>
          <a:endParaRPr lang="en-US" sz="1400" kern="1200" dirty="0"/>
        </a:p>
      </dsp:txBody>
      <dsp:txXfrm>
        <a:off x="7703474" y="425624"/>
        <a:ext cx="1100336" cy="733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6C798-3396-6042-A6CF-7ACDF9BC02E3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11A4C-8EAF-0443-BA20-D021D94AAC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55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47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E264C-4BEC-A341-A18C-0B9F19D7163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2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AC59-B795-E849-BBE7-711A8ACD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1189D-4561-CB45-824A-77B3ECF51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F145-280B-1C4B-AC73-342570C5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63DA-A0CF-1F4A-8412-31F7C1CE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0F6D-01F5-BA40-85B3-9541DED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2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02E9-27E4-FF47-9F6F-DAD822C2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06773-9D84-744D-BEEC-9FD26A14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4FDA-7566-C345-9C81-7E51DE0D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B0B1-AE4D-DD40-8E0F-89516F7F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C1FD-0EBA-5645-93A7-0523EBA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45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E2F98-BEC4-184F-8B59-CC837A839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396D1-DF26-0D42-83E9-38A4B1889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D1CE-B3C7-8A44-9FE5-C386793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4AC3-1E01-8C43-96F6-787FBDA2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9483F-8AFD-954C-94AA-DF412B9E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516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9B1C-3B86-D640-B601-7F3E9E8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6E0F-D4E0-404E-974E-DF463DF8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E713-2ED4-8D4E-BCA9-D385EAFE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65BC-916D-A544-960D-F1D1DEC3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E2C4-D91B-5F42-A78C-E1DB4FE5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948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E301-A2FA-9149-940E-33A4B19A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7FD0-DDA7-D542-85B8-8A3817D4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5F4B-FDBF-5940-810D-F0646E00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B2F7-F0C8-0E4F-8C69-B0A28C3A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362F5-40D0-704F-85E7-00D5A3E8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3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823-D957-B541-BB7F-10C0209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8E8C-D0CC-304A-BD7D-E220CF481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AD26D-91C3-8249-AB6B-C54E821D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02CCD-8AC2-4F4E-BA77-3EE3FCD2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D34C-9599-964B-BBFF-7ABEBFCC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62E8-C923-9B41-87E7-890CF1E0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09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D117-019C-3F46-8BD3-46696D05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DB821-68C3-4B43-883B-705CF7EF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5BC78-6FB1-7F49-999B-88FE2C41A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282B8-9EF4-114D-95A3-415A9F27B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D8E9B-C6F7-814D-85A5-82E11365E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9378E-DCF0-4844-87D1-071FC8EE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D0106-DCF9-304B-A925-025E2D0E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13446-FCE6-274E-BCD0-D4F1EBBA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4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AD4F-92F9-9741-89A2-BD7993B5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A5E0E-06A0-424E-AACE-378C4383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03F96-EFB2-B745-AEF6-CCA22AD7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395B-D736-3B48-B17E-606DB283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23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7CB9D-CA34-4A40-BD4A-A00EBFD2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502F2-FE27-C84B-B87C-6193478D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3431A-4786-F44A-BFCD-5FEC30DB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92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72DB-7A42-7144-BF17-41ADDF38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36F6-DF45-EE4E-8ED1-DEFB11D9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F3866-8FB1-6D44-B9B4-92CD2413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54101-57FD-7F43-AA1F-5E36CD98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E507B-65EC-E24B-9F04-6BDE0FE3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E8F0A-C8EE-9C4D-9686-F7B95A8F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38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9847-0AD4-FC48-BD19-20158C16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91686-B9AE-2E49-86B7-310463EEA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DACE-54D8-524B-B96A-3895F2E7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D2A3F-C9F0-A74B-82D0-51F79BB8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BD77-CF2C-A242-823E-7B3551D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87E19-2336-8745-A165-F48D7B5D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65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5FB7C-0060-1C42-B23B-C652ABF7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A7D22-FBB9-A249-94B5-19C1AB11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CCC9-4CD6-4642-B339-D9DCC1E3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CF90-B980-3A49-828D-72528F111CBF}" type="datetimeFigureOut">
              <a:rPr lang="pl-PL" smtClean="0"/>
              <a:t>28.07.2018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FA0E-B465-B649-BEBB-251E619E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E22C-E1D5-0F42-BB4A-66D9485FF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73F0-59EB-5B4A-AC87-A3A78B1F98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32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1219200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326" y="3019262"/>
            <a:ext cx="3464233" cy="244936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438727" y="3726933"/>
            <a:ext cx="394800" cy="313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1122231" y="4779367"/>
            <a:ext cx="9369200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pl-PL" sz="2933" dirty="0">
                <a:solidFill>
                  <a:srgbClr val="3D3C3C"/>
                </a:solidFill>
                <a:latin typeface="Montserrat"/>
                <a:ea typeface="Montserrat"/>
                <a:cs typeface="Montserrat"/>
                <a:sym typeface="Montserrat"/>
              </a:rPr>
              <a:t>Java - 1</a:t>
            </a:r>
            <a:endParaRPr sz="2933" b="1" dirty="0">
              <a:solidFill>
                <a:srgbClr val="3D3C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8175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F419-D3F7-AC48-9AC2-1F3FA9CE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6349-05A3-A44A-8F88-6E9ADB3A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Pola</a:t>
            </a:r>
          </a:p>
          <a:p>
            <a:r>
              <a:rPr lang="pl-PL" dirty="0"/>
              <a:t>Metody</a:t>
            </a:r>
          </a:p>
          <a:p>
            <a:r>
              <a:rPr lang="pl-PL" dirty="0"/>
              <a:t>Konstruktor</a:t>
            </a:r>
          </a:p>
          <a:p>
            <a:r>
              <a:rPr lang="pl-PL" dirty="0" err="1"/>
              <a:t>Overload</a:t>
            </a:r>
            <a:endParaRPr lang="pl-PL" dirty="0"/>
          </a:p>
          <a:p>
            <a:r>
              <a:rPr lang="pl-PL" dirty="0" err="1"/>
              <a:t>ToString</a:t>
            </a:r>
            <a:endParaRPr lang="pl-PL" dirty="0"/>
          </a:p>
          <a:p>
            <a:r>
              <a:rPr lang="pl-PL" dirty="0" err="1"/>
              <a:t>Override</a:t>
            </a:r>
            <a:endParaRPr lang="pl-PL" dirty="0"/>
          </a:p>
          <a:p>
            <a:r>
              <a:rPr lang="pl-PL" dirty="0" err="1"/>
              <a:t>Equals</a:t>
            </a:r>
            <a:r>
              <a:rPr lang="pl-PL" dirty="0"/>
              <a:t> &amp; </a:t>
            </a:r>
            <a:r>
              <a:rPr lang="pl-PL" dirty="0" err="1"/>
              <a:t>HashCode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58CD7E63-C45C-0946-A376-8C6F9B7C1071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298660E9-F6B8-D64C-986C-863E922B6C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74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F716-CF0F-3A4A-881F-70190D1A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C6A3-5568-DE4A-85C0-8E37ADBA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Stwórz klasę ucznia która:</a:t>
            </a:r>
          </a:p>
          <a:p>
            <a:r>
              <a:rPr lang="pl-PL" dirty="0"/>
              <a:t>Będzie miała informację o imieniu, nazwisku, klasie, ocenach</a:t>
            </a:r>
          </a:p>
          <a:p>
            <a:r>
              <a:rPr lang="pl-PL" dirty="0"/>
              <a:t>Stwórz konstruktor</a:t>
            </a:r>
          </a:p>
          <a:p>
            <a:r>
              <a:rPr lang="pl-PL" dirty="0"/>
              <a:t>Stwórz metody </a:t>
            </a:r>
            <a:r>
              <a:rPr lang="pl-PL" dirty="0" err="1"/>
              <a:t>get</a:t>
            </a:r>
            <a:r>
              <a:rPr lang="pl-PL" dirty="0"/>
              <a:t> i set</a:t>
            </a:r>
          </a:p>
          <a:p>
            <a:r>
              <a:rPr lang="pl-PL" dirty="0"/>
              <a:t>Nadpisz metodę </a:t>
            </a:r>
            <a:r>
              <a:rPr lang="pl-PL" dirty="0" err="1"/>
              <a:t>toString</a:t>
            </a:r>
            <a:r>
              <a:rPr lang="pl-PL" dirty="0"/>
              <a:t>()</a:t>
            </a:r>
          </a:p>
          <a:p>
            <a:r>
              <a:rPr lang="pl-PL" dirty="0"/>
              <a:t>Utwórz kilka obiektów klasy i wypisz je w konsoli</a:t>
            </a:r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22AC0F5C-3815-0842-B8BE-5F2D7ECA6D0C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3FD2BA88-22E5-DC4D-97F7-91E01F16FC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5" y="118535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89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FF41-74F1-CC4E-8181-0244E0DD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Stałe i zmienne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D24F-7CEE-4348-A06C-CE87C035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Static</a:t>
            </a:r>
            <a:endParaRPr lang="pl-PL" dirty="0"/>
          </a:p>
          <a:p>
            <a:r>
              <a:rPr lang="pl-PL" dirty="0" err="1"/>
              <a:t>Final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final</a:t>
            </a:r>
            <a:r>
              <a:rPr lang="pl-PL" dirty="0"/>
              <a:t> String CONSTANT_VALUE = ”</a:t>
            </a:r>
            <a:r>
              <a:rPr lang="pl-PL" dirty="0" err="1"/>
              <a:t>stala</a:t>
            </a:r>
            <a:r>
              <a:rPr lang="pl-PL" dirty="0"/>
              <a:t>”</a:t>
            </a:r>
          </a:p>
          <a:p>
            <a:pPr marL="0" indent="0">
              <a:buNone/>
            </a:pPr>
            <a:r>
              <a:rPr lang="pl-PL" dirty="0"/>
              <a:t>public </a:t>
            </a:r>
            <a:r>
              <a:rPr lang="pl-PL" dirty="0" err="1"/>
              <a:t>final</a:t>
            </a:r>
            <a:r>
              <a:rPr lang="pl-PL" dirty="0"/>
              <a:t> String </a:t>
            </a:r>
            <a:r>
              <a:rPr lang="pl-PL" dirty="0" err="1"/>
              <a:t>value</a:t>
            </a:r>
            <a:r>
              <a:rPr lang="pl-PL" dirty="0"/>
              <a:t> = ”</a:t>
            </a:r>
            <a:r>
              <a:rPr lang="pl-PL" dirty="0" err="1"/>
              <a:t>value</a:t>
            </a:r>
            <a:r>
              <a:rPr lang="pl-PL" dirty="0"/>
              <a:t>”</a:t>
            </a:r>
          </a:p>
          <a:p>
            <a:pPr marL="0" indent="0">
              <a:buNone/>
            </a:pPr>
            <a:r>
              <a:rPr lang="pl-PL" dirty="0"/>
              <a:t>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= ”</a:t>
            </a:r>
            <a:r>
              <a:rPr lang="pl-PL" dirty="0" err="1"/>
              <a:t>value</a:t>
            </a:r>
            <a:r>
              <a:rPr lang="pl-PL" dirty="0"/>
              <a:t>”</a:t>
            </a:r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5AB87017-2A3E-4B4A-BFE1-D86010A5EF0B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E1FB3E98-4FC3-0440-9435-F02796282B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5" y="118535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65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3A87-B397-E74B-A8D8-34B1877B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Mutable</a:t>
            </a:r>
            <a:r>
              <a:rPr lang="pl-PL" dirty="0"/>
              <a:t> </a:t>
            </a:r>
            <a:r>
              <a:rPr lang="pl-PL" dirty="0" err="1"/>
              <a:t>Immutable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81F8-7DBA-4441-824C-42E1189A5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String vs </a:t>
            </a:r>
            <a:r>
              <a:rPr lang="pl-PL" dirty="0" err="1"/>
              <a:t>StringBuilder</a:t>
            </a:r>
            <a:r>
              <a:rPr lang="pl-PL" dirty="0"/>
              <a:t> ?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 err="1"/>
              <a:t>Mutable</a:t>
            </a:r>
            <a:r>
              <a:rPr lang="pl-PL" dirty="0"/>
              <a:t> – czyli obiekt który zmienia się</a:t>
            </a:r>
          </a:p>
          <a:p>
            <a:pPr marL="0" indent="0">
              <a:buNone/>
            </a:pPr>
            <a:r>
              <a:rPr lang="pl-PL" dirty="0" err="1"/>
              <a:t>Immutable</a:t>
            </a:r>
            <a:r>
              <a:rPr lang="pl-PL" dirty="0"/>
              <a:t> – obiekt który nie zmienia sią</a:t>
            </a:r>
            <a:br>
              <a:rPr lang="pl-PL" dirty="0"/>
            </a:br>
            <a:br>
              <a:rPr lang="pl-PL" dirty="0"/>
            </a:br>
            <a:br>
              <a:rPr lang="pl-PL" sz="1400" dirty="0"/>
            </a:br>
            <a:br>
              <a:rPr lang="pl-PL" sz="1400" dirty="0"/>
            </a:br>
            <a:br>
              <a:rPr lang="pl-PL" sz="1400" dirty="0"/>
            </a:br>
            <a:br>
              <a:rPr lang="pl-PL" sz="1400" dirty="0"/>
            </a:br>
            <a:br>
              <a:rPr lang="pl-PL" sz="1400" dirty="0"/>
            </a:br>
            <a:br>
              <a:rPr lang="pl-PL" sz="1400" dirty="0"/>
            </a:br>
            <a:r>
              <a:rPr lang="pl-PL" sz="1400" dirty="0" err="1"/>
              <a:t>https</a:t>
            </a:r>
            <a:r>
              <a:rPr lang="pl-PL" sz="1400" dirty="0"/>
              <a:t>://</a:t>
            </a:r>
            <a:r>
              <a:rPr lang="pl-PL" sz="1400" dirty="0" err="1"/>
              <a:t>stackoverflow.com</a:t>
            </a:r>
            <a:r>
              <a:rPr lang="pl-PL" sz="1400" dirty="0"/>
              <a:t>/</a:t>
            </a:r>
            <a:r>
              <a:rPr lang="pl-PL" sz="1400" dirty="0" err="1"/>
              <a:t>questions</a:t>
            </a:r>
            <a:r>
              <a:rPr lang="pl-PL" sz="1400" dirty="0"/>
              <a:t>/214714/</a:t>
            </a:r>
            <a:r>
              <a:rPr lang="pl-PL" sz="1400" dirty="0" err="1"/>
              <a:t>mutable</a:t>
            </a:r>
            <a:r>
              <a:rPr lang="pl-PL" sz="1400" dirty="0"/>
              <a:t>-vs-</a:t>
            </a:r>
            <a:r>
              <a:rPr lang="pl-PL" sz="1400" dirty="0" err="1"/>
              <a:t>immutable</a:t>
            </a:r>
            <a:r>
              <a:rPr lang="pl-PL" sz="1400" dirty="0"/>
              <a:t>-</a:t>
            </a:r>
            <a:r>
              <a:rPr lang="pl-PL" sz="1400" dirty="0" err="1"/>
              <a:t>objects</a:t>
            </a:r>
            <a:endParaRPr lang="pl-PL" sz="1400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0C80FA14-C68F-A846-B7E5-9D8F960091AE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3F7F708B-F903-DB42-B471-7719823FAB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62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EFED-78EF-D142-BF7E-46723D81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EC84-6552-734A-BE30-984C9851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Tworzenie nowej pustej tablicy o rozmiarze 4</a:t>
            </a:r>
            <a:br>
              <a:rPr lang="pl-PL" dirty="0"/>
            </a:br>
            <a:r>
              <a:rPr lang="pl-PL" dirty="0"/>
              <a:t>String[] stringEmptyArraySize4 = </a:t>
            </a:r>
            <a:r>
              <a:rPr lang="pl-PL" dirty="0" err="1"/>
              <a:t>new</a:t>
            </a:r>
            <a:r>
              <a:rPr lang="pl-PL" dirty="0"/>
              <a:t> String[4];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Tworzenie tablicy o rozmiarze 4 z elementami</a:t>
            </a:r>
            <a:br>
              <a:rPr lang="pl-PL" dirty="0"/>
            </a:br>
            <a:r>
              <a:rPr lang="pl-PL" dirty="0"/>
              <a:t>String[] stringNotEmptyArraySize4 = {"</a:t>
            </a:r>
            <a:r>
              <a:rPr lang="pl-PL" dirty="0" err="1"/>
              <a:t>a","b","c","d</a:t>
            </a:r>
            <a:r>
              <a:rPr lang="pl-PL" dirty="0"/>
              <a:t>"};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96FBD932-BB45-8244-8ED1-B0230D5AB25F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E49A28AB-6905-154E-8A7E-6251F91637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21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AD4D-B7D2-9E42-A30F-BA6B03F4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1CBD-5379-D045-B021-EEB1BF9E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Index tablicy rozpoczyna się od zera</a:t>
            </a:r>
            <a:br>
              <a:rPr lang="pl-PL" dirty="0"/>
            </a:br>
            <a:br>
              <a:rPr lang="pl-PL" dirty="0"/>
            </a:br>
            <a:r>
              <a:rPr lang="pl-PL" dirty="0"/>
              <a:t>Wypisz wartość </a:t>
            </a:r>
            <a:r>
              <a:rPr lang="pl-PL" b="1" dirty="0"/>
              <a:t>pierwszego</a:t>
            </a:r>
            <a:r>
              <a:rPr lang="pl-PL" dirty="0"/>
              <a:t> elementu tablicy</a:t>
            </a:r>
          </a:p>
          <a:p>
            <a:pPr marL="0" indent="0">
              <a:buNone/>
            </a:pPr>
            <a:r>
              <a:rPr lang="pl-PL" dirty="0" err="1"/>
              <a:t>System.</a:t>
            </a:r>
            <a:r>
              <a:rPr lang="pl-PL" i="1" dirty="0" err="1"/>
              <a:t>out</a:t>
            </a:r>
            <a:r>
              <a:rPr lang="pl-PL" dirty="0" err="1"/>
              <a:t>.println</a:t>
            </a:r>
            <a:r>
              <a:rPr lang="pl-PL" dirty="0"/>
              <a:t>(stringEmptyArraySize4[0]);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Przypisz i wypisze wartość </a:t>
            </a:r>
            <a:r>
              <a:rPr lang="pl-PL" b="1" dirty="0"/>
              <a:t>drugiego</a:t>
            </a:r>
            <a:r>
              <a:rPr lang="pl-PL" dirty="0"/>
              <a:t> elementu tablicy</a:t>
            </a:r>
            <a:br>
              <a:rPr lang="pl-PL" dirty="0"/>
            </a:br>
            <a:r>
              <a:rPr lang="pl-PL" dirty="0"/>
              <a:t>stringEmptyArraySize4[1] = "h";</a:t>
            </a:r>
            <a:br>
              <a:rPr lang="pl-PL" dirty="0"/>
            </a:br>
            <a:r>
              <a:rPr lang="pl-PL" dirty="0" err="1"/>
              <a:t>System.</a:t>
            </a:r>
            <a:r>
              <a:rPr lang="pl-PL" i="1" dirty="0" err="1"/>
              <a:t>out</a:t>
            </a:r>
            <a:r>
              <a:rPr lang="pl-PL" dirty="0" err="1"/>
              <a:t>.println</a:t>
            </a:r>
            <a:r>
              <a:rPr lang="pl-PL" dirty="0"/>
              <a:t>(stringEmptyArraySize4[1]);</a:t>
            </a:r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E66E4F09-3112-8547-83BD-CF923BDE8404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F2CFED21-F71A-294F-8A4D-6CDD2F4037A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53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B3A8-CBC7-0649-A5BE-DC70AE69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DE10-531D-3A46-B388-A9D4344F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Utwórz tablice imion o wymiarze 10 i uzupełnij ją dowolnymi imionami.</a:t>
            </a:r>
          </a:p>
          <a:p>
            <a:pPr marL="0" indent="0">
              <a:buNone/>
            </a:pPr>
            <a:r>
              <a:rPr lang="pl-PL" dirty="0"/>
              <a:t>Wypisz ją na konsole.</a:t>
            </a:r>
          </a:p>
          <a:p>
            <a:pPr marL="0" indent="0">
              <a:buNone/>
            </a:pPr>
            <a:r>
              <a:rPr lang="pl-PL" dirty="0"/>
              <a:t>Następnie zamień imię z indexu 3 z imieniem z indexu 7</a:t>
            </a:r>
          </a:p>
          <a:p>
            <a:pPr marL="0" indent="0">
              <a:buNone/>
            </a:pPr>
            <a:r>
              <a:rPr lang="pl-PL" dirty="0"/>
              <a:t>Wypisz tablice na konsole.</a:t>
            </a:r>
            <a:br>
              <a:rPr lang="pl-PL" dirty="0"/>
            </a:br>
            <a:endParaRPr lang="pl-PL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2F66B546-B64C-F547-AF46-CD94FBD950AE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635B244E-CAFC-5E4D-B99B-0ADC4BD5A9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36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32F9-260D-654B-B677-4ED78A9D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B6108-34D4-8848-8F96-55ED622F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for(</a:t>
            </a:r>
            <a:r>
              <a:rPr lang="pl-PL" dirty="0" err="1"/>
              <a:t>int</a:t>
            </a:r>
            <a:r>
              <a:rPr lang="pl-PL" dirty="0"/>
              <a:t> i=0;i&lt;5;i++){}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Zadania:</a:t>
            </a:r>
          </a:p>
          <a:p>
            <a:pPr>
              <a:buFontTx/>
              <a:buChar char="-"/>
            </a:pPr>
            <a:r>
              <a:rPr lang="pl-PL" dirty="0"/>
              <a:t>Wypisz wszystkie liczby nie parzyste z przedziału 0-100</a:t>
            </a:r>
          </a:p>
          <a:p>
            <a:pPr>
              <a:buFontTx/>
              <a:buChar char="-"/>
            </a:pPr>
            <a:r>
              <a:rPr lang="pl-PL" dirty="0"/>
              <a:t>Odwróć string ”</a:t>
            </a:r>
            <a:r>
              <a:rPr lang="pl-PL" dirty="0" err="1"/>
              <a:t>java</a:t>
            </a:r>
            <a:r>
              <a:rPr lang="pl-PL" dirty="0"/>
              <a:t> </a:t>
            </a:r>
            <a:r>
              <a:rPr lang="pl-PL" dirty="0" err="1"/>
              <a:t>dev</a:t>
            </a:r>
            <a:r>
              <a:rPr lang="pl-PL" dirty="0"/>
              <a:t> </a:t>
            </a:r>
            <a:r>
              <a:rPr lang="pl-PL" dirty="0" err="1"/>
              <a:t>qa</a:t>
            </a:r>
            <a:r>
              <a:rPr lang="pl-PL" dirty="0"/>
              <a:t>” -&gt; </a:t>
            </a:r>
            <a:r>
              <a:rPr lang="pl-PL" dirty="0" err="1"/>
              <a:t>aq</a:t>
            </a:r>
            <a:r>
              <a:rPr lang="pl-PL" dirty="0"/>
              <a:t> </a:t>
            </a:r>
            <a:r>
              <a:rPr lang="pl-PL" dirty="0" err="1"/>
              <a:t>ved</a:t>
            </a:r>
            <a:r>
              <a:rPr lang="pl-PL" dirty="0"/>
              <a:t> </a:t>
            </a:r>
            <a:r>
              <a:rPr lang="pl-PL" dirty="0" err="1"/>
              <a:t>avaj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Wypisz na konsoli kwadrat 5x5 złożony z # (</a:t>
            </a:r>
            <a:r>
              <a:rPr lang="pl-PL" dirty="0" err="1"/>
              <a:t>System.out.print</a:t>
            </a:r>
            <a:r>
              <a:rPr lang="pl-PL" dirty="0"/>
              <a:t>(”#”);, </a:t>
            </a:r>
            <a:r>
              <a:rPr lang="pl-PL" dirty="0" err="1"/>
              <a:t>System.out.println</a:t>
            </a:r>
            <a:r>
              <a:rPr lang="pl-PL" dirty="0"/>
              <a:t>();)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FF25D700-1666-EC4B-BA02-364F7F53DFE6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8589574D-3900-0A48-BAE8-32AC672752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1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A93F-89DB-9844-9A61-F7B3D721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CEBA-2AF9-8745-884F-0FEBD007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(i&lt;5){}</a:t>
            </a:r>
          </a:p>
          <a:p>
            <a:r>
              <a:rPr lang="pl-PL" dirty="0"/>
              <a:t>Do-</a:t>
            </a:r>
            <a:r>
              <a:rPr lang="pl-PL" dirty="0" err="1"/>
              <a:t>while</a:t>
            </a:r>
            <a:r>
              <a:rPr lang="pl-PL" dirty="0"/>
              <a:t> do{}</a:t>
            </a:r>
            <a:r>
              <a:rPr lang="pl-PL" dirty="0" err="1"/>
              <a:t>while</a:t>
            </a:r>
            <a:r>
              <a:rPr lang="pl-PL" dirty="0"/>
              <a:t>(i&lt;5)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Zadania:</a:t>
            </a:r>
          </a:p>
          <a:p>
            <a:pPr marL="0" indent="0">
              <a:buNone/>
            </a:pPr>
            <a:r>
              <a:rPr lang="pl-PL" dirty="0"/>
              <a:t>- Wypisz wszystkie liczby parzyste z zakresu 234 - 1234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DC277BED-2C5B-A74E-9B58-3145DC37EE66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65">
            <a:extLst>
              <a:ext uri="{FF2B5EF4-FFF2-40B4-BE49-F238E27FC236}">
                <a16:creationId xmlns:a16="http://schemas.microsoft.com/office/drawing/2014/main" id="{B72C657E-C4AB-6141-8DD9-942FBEB410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29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353F-2311-3A42-BD34-69C9AD76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FAF5-90AB-2847-B060-E878F538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switch</a:t>
            </a:r>
            <a:r>
              <a:rPr lang="pl-PL" dirty="0"/>
              <a:t>(x){</a:t>
            </a:r>
            <a:r>
              <a:rPr lang="pl-PL" dirty="0" err="1"/>
              <a:t>case</a:t>
            </a:r>
            <a:r>
              <a:rPr lang="pl-PL" dirty="0"/>
              <a:t> x=1: … </a:t>
            </a:r>
            <a:r>
              <a:rPr lang="pl-PL" dirty="0" err="1"/>
              <a:t>break</a:t>
            </a:r>
            <a:r>
              <a:rPr lang="pl-PL" dirty="0"/>
              <a:t>; </a:t>
            </a:r>
            <a:r>
              <a:rPr lang="pl-PL" dirty="0" err="1"/>
              <a:t>default</a:t>
            </a:r>
            <a:r>
              <a:rPr lang="pl-PL" dirty="0"/>
              <a:t>: … </a:t>
            </a:r>
            <a:r>
              <a:rPr lang="pl-PL" dirty="0" err="1"/>
              <a:t>break</a:t>
            </a:r>
            <a:r>
              <a:rPr lang="pl-PL" dirty="0"/>
              <a:t>;}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Zadania:</a:t>
            </a:r>
            <a:br>
              <a:rPr lang="pl-PL" dirty="0"/>
            </a:br>
            <a:r>
              <a:rPr lang="pl-PL" dirty="0"/>
              <a:t>- Napisz program który zsumuje samogłoski w dowolnym tekście</a:t>
            </a:r>
          </a:p>
          <a:p>
            <a:pPr marL="0" indent="0">
              <a:buNone/>
            </a:pPr>
            <a:r>
              <a:rPr lang="pl-PL" dirty="0"/>
              <a:t>- Napisz program w którym poprosisz użytkownika o podanie dnia i miesiąca jego urodzenia a następnie wypisz na konsoli jaka to pora roku</a:t>
            </a:r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2F772C39-9DAA-2F4A-B57E-8F0852AE093B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47EEDC69-E2D6-164B-9E0B-2E9D2F5A1A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30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0D5-72E9-9942-BB8F-E0F1E4F3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EB83-DC2C-E049-8E19-08CAB5C8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Typy</a:t>
            </a:r>
          </a:p>
          <a:p>
            <a:r>
              <a:rPr lang="pl-PL" dirty="0"/>
              <a:t>Klasy</a:t>
            </a:r>
          </a:p>
          <a:p>
            <a:r>
              <a:rPr lang="pl-PL" dirty="0"/>
              <a:t>Tablice</a:t>
            </a:r>
          </a:p>
          <a:p>
            <a:r>
              <a:rPr lang="pl-PL" dirty="0"/>
              <a:t>Pętle</a:t>
            </a:r>
          </a:p>
          <a:p>
            <a:r>
              <a:rPr lang="pl-PL" dirty="0"/>
              <a:t>Pliki</a:t>
            </a:r>
            <a:br>
              <a:rPr lang="pl-PL" dirty="0"/>
            </a:br>
            <a:endParaRPr lang="pl-PL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3B7FDB78-35C4-AB4C-BFE7-BC5A66EF17C2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EE9D27FA-2BBC-2547-BF04-47E7A070DE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458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9BAB-6CC5-3147-85A6-F9309543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1E70-40CE-B541-8AF0-34FD69EC0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dirty="0"/>
              <a:t>Pobierz od użytkownika 3 liczby z konsoli i wyświetl największą</a:t>
            </a:r>
          </a:p>
          <a:p>
            <a:pPr>
              <a:buFontTx/>
              <a:buChar char="-"/>
            </a:pPr>
            <a:r>
              <a:rPr lang="pl-PL" dirty="0"/>
              <a:t>Pobierz od użytkownika 5 liczb z konsoli i wyświetl te które dzielą się przez 3</a:t>
            </a:r>
          </a:p>
          <a:p>
            <a:pPr>
              <a:buFontTx/>
              <a:buChar char="-"/>
            </a:pPr>
            <a:r>
              <a:rPr lang="pl-PL" dirty="0"/>
              <a:t>Napisz program który wyświetli co czwartą liczbę z przedziału 20-80</a:t>
            </a:r>
          </a:p>
          <a:p>
            <a:pPr>
              <a:buFontTx/>
              <a:buChar char="-"/>
            </a:pPr>
            <a:r>
              <a:rPr lang="pl-PL" dirty="0"/>
              <a:t>Napisz program który wypisze na konsole wartości elementu jeśli element się powtarza w tablicy {1,2,3,4,</a:t>
            </a:r>
            <a:r>
              <a:rPr lang="pl-PL" u="sng" dirty="0"/>
              <a:t>5,6,7,8,9,2,3,6,8,9}</a:t>
            </a:r>
            <a:endParaRPr lang="pl-PL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E1692F8D-00A1-4A44-9F5C-870156916194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E0F8584D-91B7-D44D-8FB9-45EBF0353D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19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A094-D615-FF42-9889-DCD356E4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76CD-8212-2242-BD20-9C4577AB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Dla wcześniej utworzonej klasy ucznia zmień typ pola ocen na tablicę</a:t>
            </a:r>
          </a:p>
          <a:p>
            <a:r>
              <a:rPr lang="pl-PL" dirty="0"/>
              <a:t>Stwórz metody zwracające najniższą i najwyższą ocenę</a:t>
            </a:r>
          </a:p>
          <a:p>
            <a:r>
              <a:rPr lang="pl-PL" dirty="0"/>
              <a:t>Stwórz metodę zwracając średnią z ocen</a:t>
            </a:r>
          </a:p>
          <a:p>
            <a:r>
              <a:rPr lang="pl-PL" dirty="0"/>
              <a:t>Wypisz najniższą, najwyższą i średnią </a:t>
            </a:r>
            <a:r>
              <a:rPr lang="pl-PL" dirty="0" err="1"/>
              <a:t>ocene</a:t>
            </a:r>
            <a:r>
              <a:rPr lang="pl-PL" dirty="0"/>
              <a:t> na konsole dla każdego ucznia</a:t>
            </a:r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F2040568-2B5A-0A4F-A2CB-6BA1E9BB4F40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9F453AEA-B6F5-C34D-BE68-1D49BC3B65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78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B87F-F480-0840-81C5-E1F5EEDD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Wczytywanie z pliku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20DF-B0F7-1645-8B4C-EF3DC2A6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String </a:t>
            </a:r>
            <a:r>
              <a:rPr lang="pl-PL" dirty="0" err="1"/>
              <a:t>content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String(</a:t>
            </a:r>
            <a:r>
              <a:rPr lang="pl-PL" dirty="0" err="1"/>
              <a:t>Files.</a:t>
            </a:r>
            <a:r>
              <a:rPr lang="pl-PL" i="1" dirty="0" err="1"/>
              <a:t>readAllBytes</a:t>
            </a:r>
            <a:r>
              <a:rPr lang="pl-PL" dirty="0"/>
              <a:t>(</a:t>
            </a:r>
            <a:r>
              <a:rPr lang="pl-PL" dirty="0" err="1"/>
              <a:t>Paths.</a:t>
            </a:r>
            <a:r>
              <a:rPr lang="pl-PL" i="1" dirty="0" err="1"/>
              <a:t>get</a:t>
            </a:r>
            <a:r>
              <a:rPr lang="pl-PL" dirty="0"/>
              <a:t>(”</a:t>
            </a:r>
            <a:r>
              <a:rPr lang="pl-PL" dirty="0" err="1"/>
              <a:t>filename</a:t>
            </a:r>
            <a:r>
              <a:rPr lang="pl-PL" dirty="0"/>
              <a:t>")));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Zadania:</a:t>
            </a:r>
          </a:p>
          <a:p>
            <a:pPr marL="0" indent="0">
              <a:buNone/>
            </a:pPr>
            <a:r>
              <a:rPr lang="pl-PL" dirty="0"/>
              <a:t>- Wczytaj plik z cyframi(od 0-9) i sprawdź ile razy która liczba się powtórzyła, wynik wypisz na konsolę</a:t>
            </a:r>
            <a:br>
              <a:rPr lang="pl-PL" dirty="0"/>
            </a:br>
            <a:br>
              <a:rPr lang="pl-PL" dirty="0"/>
            </a:br>
            <a:r>
              <a:rPr lang="pl-PL" dirty="0"/>
              <a:t>1,2,3,4,5,6,7,8,9,2,3,4,5,1</a:t>
            </a:r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A4DFADD1-EAD0-0C42-B456-147538CDF6E5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B02C29ED-EE5B-A442-B7E4-CF099DB00A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422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D131-E0E0-AE48-B052-5FFB96C2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4B7A-EF00-FE41-B9FC-FF4C5E4D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Dla wcześniej stworzonej klasy ucznia, zaimplementuj metodę wczytania ocen ucznia z pliku (oceny)</a:t>
            </a:r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007CB7A1-EDE0-4341-9C9C-2602E7E1A979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194FE2EA-856D-4441-8F88-1FD07ABA546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40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525C-8E8B-5749-B807-5B500B7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D918-BB08-CD42-A503-C7CF4996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Język obiektowy</a:t>
            </a:r>
          </a:p>
          <a:p>
            <a:pPr>
              <a:buFontTx/>
              <a:buChar char="-"/>
            </a:pPr>
            <a:r>
              <a:rPr lang="pl-PL" dirty="0"/>
              <a:t>Silnie typowany</a:t>
            </a:r>
          </a:p>
          <a:p>
            <a:pPr>
              <a:buFontTx/>
              <a:buChar char="-"/>
            </a:pPr>
            <a:r>
              <a:rPr lang="pl-PL" dirty="0"/>
              <a:t>Oparty o JVM</a:t>
            </a:r>
            <a:br>
              <a:rPr lang="pl-PL" dirty="0"/>
            </a:br>
            <a:endParaRPr lang="pl-PL" dirty="0"/>
          </a:p>
          <a:p>
            <a:pPr marL="0" indent="0">
              <a:buNone/>
            </a:pPr>
            <a:r>
              <a:rPr lang="pl-PL" dirty="0"/>
              <a:t>1991 – projekt Green, Sun </a:t>
            </a:r>
            <a:r>
              <a:rPr lang="pl-PL" dirty="0" err="1"/>
              <a:t>systems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DAE119ED-4574-8048-86F4-3EAAF2999E09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F688AE04-5822-0F4C-8EC0-8C7A545B5E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67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ECF9DA-5F5A-2C4A-A2D0-5CAEA446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84" y="365125"/>
            <a:ext cx="77851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B748-9B42-3B4E-B4ED-3344F33B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F0C7-DEA1-DB46-8EE6-9FEC9F84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93DA58F1-C5EE-B847-A5BE-BFED0249C094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97686A10-928C-9B43-8773-B8CE021793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48A2217D-038C-0A4A-863F-797495731B6B}"/>
              </a:ext>
            </a:extLst>
          </p:cNvPr>
          <p:cNvSpPr/>
          <p:nvPr/>
        </p:nvSpPr>
        <p:spPr>
          <a:xfrm>
            <a:off x="665018" y="3334325"/>
            <a:ext cx="9411855" cy="4895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JDK – kompilator + biblioteki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D3AFEECD-846A-8D4B-A54B-F27FB8B01EBF}"/>
              </a:ext>
            </a:extLst>
          </p:cNvPr>
          <p:cNvSpPr/>
          <p:nvPr/>
        </p:nvSpPr>
        <p:spPr>
          <a:xfrm>
            <a:off x="4784435" y="4208172"/>
            <a:ext cx="5292437" cy="4895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JRE – środowisko do uruchomienia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012AC97-D0AC-0F4B-8CB5-C87E6A8E7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566717"/>
              </p:ext>
            </p:extLst>
          </p:nvPr>
        </p:nvGraphicFramePr>
        <p:xfrm>
          <a:off x="905164" y="1763495"/>
          <a:ext cx="9171709" cy="1584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49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DF12-CFFB-6148-8F10-0CC1183F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– proste (prymitywne)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B781-9E13-914C-9044-DFEAFFE3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Język obiektowy ?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byte</a:t>
            </a:r>
            <a:br>
              <a:rPr lang="pl-PL" dirty="0"/>
            </a:br>
            <a:r>
              <a:rPr lang="pl-PL" dirty="0" err="1"/>
              <a:t>short</a:t>
            </a:r>
            <a:br>
              <a:rPr lang="pl-PL" dirty="0"/>
            </a:br>
            <a:r>
              <a:rPr lang="pl-PL" dirty="0" err="1"/>
              <a:t>int</a:t>
            </a:r>
            <a:br>
              <a:rPr lang="pl-PL" dirty="0"/>
            </a:br>
            <a:r>
              <a:rPr lang="pl-PL" dirty="0" err="1"/>
              <a:t>long</a:t>
            </a:r>
            <a:br>
              <a:rPr lang="pl-PL" dirty="0"/>
            </a:br>
            <a:r>
              <a:rPr lang="pl-PL" dirty="0" err="1"/>
              <a:t>float</a:t>
            </a:r>
            <a:br>
              <a:rPr lang="pl-PL" dirty="0"/>
            </a:br>
            <a:r>
              <a:rPr lang="pl-PL" dirty="0" err="1"/>
              <a:t>double</a:t>
            </a:r>
            <a:br>
              <a:rPr lang="pl-PL" dirty="0"/>
            </a:br>
            <a:r>
              <a:rPr lang="pl-PL" dirty="0" err="1"/>
              <a:t>boolean</a:t>
            </a:r>
            <a:br>
              <a:rPr lang="pl-PL" dirty="0"/>
            </a:br>
            <a:r>
              <a:rPr lang="pl-PL" dirty="0"/>
              <a:t>char</a:t>
            </a:r>
            <a:br>
              <a:rPr lang="pl-PL" dirty="0"/>
            </a:br>
            <a:br>
              <a:rPr lang="pl-PL" dirty="0"/>
            </a:br>
            <a:r>
              <a:rPr lang="pl-PL" sz="1600" dirty="0" err="1"/>
              <a:t>https</a:t>
            </a:r>
            <a:r>
              <a:rPr lang="pl-PL" sz="1600" dirty="0"/>
              <a:t>://</a:t>
            </a:r>
            <a:r>
              <a:rPr lang="pl-PL" sz="1600" dirty="0" err="1"/>
              <a:t>www.tutorialspoint.com</a:t>
            </a:r>
            <a:r>
              <a:rPr lang="pl-PL" sz="1600" dirty="0"/>
              <a:t>/</a:t>
            </a:r>
            <a:r>
              <a:rPr lang="pl-PL" sz="1600" dirty="0" err="1"/>
              <a:t>java</a:t>
            </a:r>
            <a:r>
              <a:rPr lang="pl-PL" sz="1600" dirty="0"/>
              <a:t>/</a:t>
            </a:r>
            <a:r>
              <a:rPr lang="pl-PL" sz="1600" dirty="0" err="1"/>
              <a:t>java_basic_datatypes.htm</a:t>
            </a:r>
            <a:endParaRPr lang="pl-PL" sz="1600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39ABCE36-B308-5C4C-B606-888C633CC5CD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28101292-71A1-E342-B8C3-BC932D7C864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72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7409-F442-2546-B9C6-26851A98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/ </a:t>
            </a:r>
            <a:r>
              <a:rPr lang="pl-PL" dirty="0" err="1"/>
              <a:t>wrapper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99C2-1F52-D54B-9264-2824410E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String</a:t>
            </a:r>
          </a:p>
          <a:p>
            <a:pPr marL="0" indent="0">
              <a:buNone/>
            </a:pPr>
            <a:r>
              <a:rPr lang="pl-PL" dirty="0" err="1"/>
              <a:t>Integer</a:t>
            </a:r>
            <a:br>
              <a:rPr lang="pl-PL" dirty="0"/>
            </a:br>
            <a:r>
              <a:rPr lang="pl-PL" dirty="0" err="1"/>
              <a:t>Double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Long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BigInteger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BigDecimal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Boolean</a:t>
            </a:r>
            <a:br>
              <a:rPr lang="pl-PL" dirty="0"/>
            </a:br>
            <a:br>
              <a:rPr lang="pl-PL" dirty="0"/>
            </a:br>
            <a:r>
              <a:rPr lang="pl-PL" sz="1600" dirty="0" err="1"/>
              <a:t>https</a:t>
            </a:r>
            <a:r>
              <a:rPr lang="pl-PL" sz="1600" dirty="0"/>
              <a:t>://</a:t>
            </a:r>
            <a:r>
              <a:rPr lang="pl-PL" sz="1600" dirty="0" err="1"/>
              <a:t>en.wikipedia.org</a:t>
            </a:r>
            <a:r>
              <a:rPr lang="pl-PL" sz="1600" dirty="0"/>
              <a:t>/</a:t>
            </a:r>
            <a:r>
              <a:rPr lang="pl-PL" sz="1600" dirty="0" err="1"/>
              <a:t>wiki</a:t>
            </a:r>
            <a:r>
              <a:rPr lang="pl-PL" sz="1600" dirty="0"/>
              <a:t>/</a:t>
            </a:r>
            <a:r>
              <a:rPr lang="pl-PL" sz="1600" dirty="0" err="1"/>
              <a:t>Primitive_wrapper_class</a:t>
            </a:r>
            <a:endParaRPr lang="pl-PL" sz="1600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77CAECD4-11C9-B845-80E8-E7B91925C26E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674956A4-F4AC-974A-BF16-23FF47B9FE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97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0BC3-6457-2949-A95C-A71474B1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B0AD-AB5E-9D49-BD43-4709331C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- Stwórz zmienną dla każdego typu prymitywnego i wypisze je na konsoli.</a:t>
            </a:r>
            <a:br>
              <a:rPr lang="pl-PL" dirty="0"/>
            </a:br>
            <a:r>
              <a:rPr lang="pl-PL" dirty="0"/>
              <a:t>- Stwórz zmienną dla każdego </a:t>
            </a:r>
            <a:r>
              <a:rPr lang="pl-PL" dirty="0" err="1"/>
              <a:t>wrappera</a:t>
            </a:r>
            <a:r>
              <a:rPr lang="pl-PL" dirty="0"/>
              <a:t> typu prymitywnego i wypisze je na konsoli.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int</a:t>
            </a:r>
            <a:r>
              <a:rPr lang="pl-PL" dirty="0"/>
              <a:t>, </a:t>
            </a:r>
            <a:r>
              <a:rPr lang="pl-PL" dirty="0" err="1"/>
              <a:t>byte</a:t>
            </a:r>
            <a:r>
              <a:rPr lang="pl-PL" dirty="0"/>
              <a:t>, char, </a:t>
            </a:r>
            <a:r>
              <a:rPr lang="pl-PL" dirty="0" err="1"/>
              <a:t>long</a:t>
            </a:r>
            <a:r>
              <a:rPr lang="pl-PL" dirty="0"/>
              <a:t>, </a:t>
            </a:r>
            <a:r>
              <a:rPr lang="pl-PL" dirty="0" err="1"/>
              <a:t>double</a:t>
            </a:r>
            <a:r>
              <a:rPr lang="pl-PL" dirty="0"/>
              <a:t>, </a:t>
            </a:r>
            <a:r>
              <a:rPr lang="pl-PL" dirty="0" err="1"/>
              <a:t>boolean</a:t>
            </a:r>
            <a:br>
              <a:rPr lang="pl-PL" dirty="0"/>
            </a:br>
            <a:r>
              <a:rPr lang="pl-PL" dirty="0"/>
              <a:t>String, </a:t>
            </a:r>
            <a:r>
              <a:rPr lang="pl-PL" dirty="0" err="1"/>
              <a:t>Integer</a:t>
            </a:r>
            <a:r>
              <a:rPr lang="pl-PL" dirty="0"/>
              <a:t>, </a:t>
            </a:r>
            <a:r>
              <a:rPr lang="pl-PL" dirty="0" err="1"/>
              <a:t>Double</a:t>
            </a:r>
            <a:r>
              <a:rPr lang="pl-PL" dirty="0"/>
              <a:t>, </a:t>
            </a:r>
            <a:r>
              <a:rPr lang="pl-PL" dirty="0" err="1"/>
              <a:t>Long</a:t>
            </a:r>
            <a:r>
              <a:rPr lang="pl-PL" dirty="0"/>
              <a:t>, </a:t>
            </a:r>
            <a:r>
              <a:rPr lang="pl-PL" dirty="0" err="1"/>
              <a:t>BigDecimal</a:t>
            </a:r>
            <a:r>
              <a:rPr lang="pl-PL" dirty="0"/>
              <a:t>, </a:t>
            </a:r>
            <a:r>
              <a:rPr lang="pl-PL" dirty="0" err="1"/>
              <a:t>Boolean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D8427902-77AF-1846-9FB7-EF6EAEE499E7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5">
            <a:extLst>
              <a:ext uri="{FF2B5EF4-FFF2-40B4-BE49-F238E27FC236}">
                <a16:creationId xmlns:a16="http://schemas.microsoft.com/office/drawing/2014/main" id="{65C5537A-5130-1F47-A482-88D78160B6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49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17C7-8526-2A46-AC41-65FCBBF7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B82D-BD19-E340-89BF-112EE69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Oblicz miejsca zerowe i deltę funkcji kwadratowej dla parametrów wczytanych z konsoli</a:t>
            </a:r>
            <a:br>
              <a:rPr lang="pl-PL" dirty="0"/>
            </a:br>
            <a:br>
              <a:rPr lang="pl-PL" dirty="0"/>
            </a:br>
            <a:r>
              <a:rPr lang="pl-PL" dirty="0"/>
              <a:t>y=0,467x^2+5x-6,66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Math.</a:t>
            </a:r>
            <a:r>
              <a:rPr lang="pl-PL" i="1" dirty="0" err="1"/>
              <a:t>pow</a:t>
            </a:r>
            <a:r>
              <a:rPr lang="pl-PL" i="1" dirty="0"/>
              <a:t>(</a:t>
            </a:r>
            <a:r>
              <a:rPr lang="pl-PL" i="1" dirty="0" err="1"/>
              <a:t>a,b</a:t>
            </a:r>
            <a:r>
              <a:rPr lang="pl-PL" i="1" dirty="0"/>
              <a:t>)</a:t>
            </a:r>
          </a:p>
          <a:p>
            <a:pPr marL="0" indent="0">
              <a:buNone/>
            </a:pPr>
            <a:r>
              <a:rPr lang="pl-PL" dirty="0" err="1"/>
              <a:t>Math.</a:t>
            </a:r>
            <a:r>
              <a:rPr lang="pl-PL" i="1" dirty="0" err="1"/>
              <a:t>sqrt</a:t>
            </a:r>
            <a:r>
              <a:rPr lang="pl-PL" i="1" dirty="0"/>
              <a:t>(a)</a:t>
            </a:r>
            <a:br>
              <a:rPr lang="pl-PL" dirty="0"/>
            </a:br>
            <a:r>
              <a:rPr lang="pl-PL" dirty="0" err="1"/>
              <a:t>Scanner</a:t>
            </a:r>
            <a:r>
              <a:rPr lang="pl-PL" dirty="0"/>
              <a:t> </a:t>
            </a:r>
            <a:r>
              <a:rPr lang="pl-PL" dirty="0" err="1"/>
              <a:t>scanInput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Scanner</a:t>
            </a:r>
            <a:r>
              <a:rPr lang="pl-PL" dirty="0"/>
              <a:t>(</a:t>
            </a:r>
            <a:r>
              <a:rPr lang="pl-PL" dirty="0" err="1"/>
              <a:t>System.</a:t>
            </a:r>
            <a:r>
              <a:rPr lang="pl-PL" i="1" dirty="0" err="1"/>
              <a:t>in</a:t>
            </a:r>
            <a:r>
              <a:rPr lang="pl-PL" dirty="0"/>
              <a:t>);</a:t>
            </a:r>
            <a:br>
              <a:rPr lang="pl-PL" dirty="0"/>
            </a:br>
            <a:r>
              <a:rPr lang="pl-PL" dirty="0" err="1"/>
              <a:t>scanInput.nextLine</a:t>
            </a:r>
            <a:r>
              <a:rPr lang="pl-PL" dirty="0"/>
              <a:t>()</a:t>
            </a:r>
          </a:p>
        </p:txBody>
      </p:sp>
      <p:sp>
        <p:nvSpPr>
          <p:cNvPr id="8" name="Shape 64">
            <a:extLst>
              <a:ext uri="{FF2B5EF4-FFF2-40B4-BE49-F238E27FC236}">
                <a16:creationId xmlns:a16="http://schemas.microsoft.com/office/drawing/2014/main" id="{8E7F3043-444D-7D47-B705-96C06CBAADDA}"/>
              </a:ext>
            </a:extLst>
          </p:cNvPr>
          <p:cNvSpPr/>
          <p:nvPr/>
        </p:nvSpPr>
        <p:spPr>
          <a:xfrm>
            <a:off x="437733" y="0"/>
            <a:ext cx="394800" cy="1141200"/>
          </a:xfrm>
          <a:prstGeom prst="rect">
            <a:avLst/>
          </a:prstGeom>
          <a:solidFill>
            <a:srgbClr val="10A8A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65">
            <a:extLst>
              <a:ext uri="{FF2B5EF4-FFF2-40B4-BE49-F238E27FC236}">
                <a16:creationId xmlns:a16="http://schemas.microsoft.com/office/drawing/2014/main" id="{85DEBB1F-FD9E-2E48-8614-4A5F934112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0634" y="1"/>
            <a:ext cx="1351365" cy="955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5968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2144DCA-5B7C-C643-9337-8585FFD046DD}" vid="{D66D163B-4D79-6447-AB35-E2DC8AFD4C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17155</TotalTime>
  <Words>471</Words>
  <Application>Microsoft Macintosh PowerPoint</Application>
  <PresentationFormat>Widescreen</PresentationFormat>
  <Paragraphs>114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Theme1</vt:lpstr>
      <vt:lpstr>PowerPoint Presentation</vt:lpstr>
      <vt:lpstr>Agenda</vt:lpstr>
      <vt:lpstr>Co to JAVA</vt:lpstr>
      <vt:lpstr>PowerPoint Presentation</vt:lpstr>
      <vt:lpstr>Co to JAVA</vt:lpstr>
      <vt:lpstr>Typy – proste (prymitywne)</vt:lpstr>
      <vt:lpstr>Typy / wrapper</vt:lpstr>
      <vt:lpstr>Zadanie</vt:lpstr>
      <vt:lpstr>Zadanie</vt:lpstr>
      <vt:lpstr>Klasy</vt:lpstr>
      <vt:lpstr>Zadanie</vt:lpstr>
      <vt:lpstr>Stałe i zmienne </vt:lpstr>
      <vt:lpstr>Mutable Immutable</vt:lpstr>
      <vt:lpstr>Tablice</vt:lpstr>
      <vt:lpstr>Tablice</vt:lpstr>
      <vt:lpstr>Zadanie</vt:lpstr>
      <vt:lpstr>Pętle</vt:lpstr>
      <vt:lpstr>Pętle</vt:lpstr>
      <vt:lpstr>Pętle</vt:lpstr>
      <vt:lpstr>Zadania</vt:lpstr>
      <vt:lpstr>Zadanie</vt:lpstr>
      <vt:lpstr>Wczytywanie z pliku</vt:lpstr>
      <vt:lpstr>Zadanie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Bartłomiej Zawadzki</dc:creator>
  <cp:lastModifiedBy>Bartłomiej Zawadzki</cp:lastModifiedBy>
  <cp:revision>61</cp:revision>
  <dcterms:created xsi:type="dcterms:W3CDTF">2018-07-17T20:50:16Z</dcterms:created>
  <dcterms:modified xsi:type="dcterms:W3CDTF">2018-07-29T22:02:22Z</dcterms:modified>
</cp:coreProperties>
</file>