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0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11/12/2022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pierwsze</a:t>
            </a:r>
            <a:r>
              <a:rPr lang="en-US" sz="3600" dirty="0"/>
              <a:t> </a:t>
            </a:r>
            <a:r>
              <a:rPr lang="en-US" sz="3600" dirty="0" err="1"/>
              <a:t>wyniki</a:t>
            </a:r>
            <a:r>
              <a:rPr lang="en-US" sz="3600" dirty="0"/>
              <a:t> </a:t>
            </a:r>
            <a:r>
              <a:rPr lang="en-US" sz="3600" dirty="0" err="1"/>
              <a:t>optymalizacji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1824"/>
            <a:ext cx="9601200" cy="40144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z 300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Przyspieszenie</a:t>
            </a:r>
            <a:r>
              <a:rPr lang="en-US" dirty="0"/>
              <a:t> &lt;0.1, 3.0&gt;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Opóźnienie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&lt;10, 50&gt;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– </a:t>
            </a:r>
            <a:r>
              <a:rPr lang="en-US" dirty="0" err="1"/>
              <a:t>maksymalizacja</a:t>
            </a:r>
            <a:r>
              <a:rPr lang="en-US" dirty="0"/>
              <a:t> 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0250"/>
            <a:ext cx="9888876" cy="40919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en-US" dirty="0" err="1"/>
              <a:t>określonych</a:t>
            </a:r>
            <a:r>
              <a:rPr lang="en-US" dirty="0"/>
              <a:t> </a:t>
            </a:r>
            <a:r>
              <a:rPr lang="en-US" dirty="0" err="1"/>
              <a:t>preferencji</a:t>
            </a:r>
            <a:r>
              <a:rPr lang="en-US" dirty="0"/>
              <a:t>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do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i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to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pojedynczej</a:t>
            </a:r>
            <a:r>
              <a:rPr lang="en-US" dirty="0"/>
              <a:t> </a:t>
            </a:r>
            <a:r>
              <a:rPr lang="en-US" dirty="0" err="1"/>
              <a:t>cząstki</a:t>
            </a:r>
            <a:r>
              <a:rPr lang="en-US" dirty="0"/>
              <a:t> PSO.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cząstkowych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końcowych</a:t>
            </a:r>
            <a:r>
              <a:rPr lang="en-US" dirty="0"/>
              <a:t> po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– </a:t>
            </a:r>
            <a:r>
              <a:rPr lang="en-US" dirty="0" err="1"/>
              <a:t>czwórki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której</a:t>
            </a:r>
            <a:r>
              <a:rPr lang="en-US" dirty="0"/>
              <a:t>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samochodów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r>
              <a:rPr lang="en-US" dirty="0"/>
              <a:t> jest </a:t>
            </a:r>
            <a:r>
              <a:rPr lang="en-US" dirty="0" err="1"/>
              <a:t>najwyższa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Wyniki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20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100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Global best position: [3.0, 1.27, 0.2, 50]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Best fitness value: [7.09, 7.09, 7.09, 7.09, 7.09, 7.09, 7.09,       	7.09, 7.09, 7.09, 7.09, 7.09, 7.09, 7.09, 7.09, 7.09, 7.09, 	7.09, 7.09, 7.09]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Average particle best fitness value: 7.09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6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B627EA-EC50-930D-D168-603A619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Wyniki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7537E-3BFA-A1A3-B107-EB87499B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2570"/>
            <a:ext cx="9601200" cy="50253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50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Global best position: [2.98, 2.75, 1.33, 40.31]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Best fitness value: [6.96, 6.96, 6.96, 6.88, 6.94, 6.96, 6.96, 6.88, 6.88, 6.96]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Average particle best fitness value: 6.93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15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Global best position: [3.0, 3.91, 0.2, 16.32]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Best fitness value: [7.34, 7.34, 7.28, 7.32, 7.34, 7.34, 7.33, 7.34, 7.33, 7.3, 7.34, 7.32, 7.34, 7.35, 7.34]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Average particle best fitness value: 7.33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B627EA-EC50-930D-D168-603A619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Wyniki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7537E-3BFA-A1A3-B107-EB87499B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2570"/>
            <a:ext cx="9601200" cy="5025390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50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30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Global best position: [3.0, 4.63, 0.62, 30.87]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Best fitness value: [7.07, 7.09, 7.09, 7.09, 7.09, 7.07, 7.0, 7.09, 7.09, 7.09, 7.02, 7.08, 7.07, 7.06, 7.09, 7.09, 7.09, 7.09, 7.09, 7.09, 7.08, 7.07, 7.09, 7.09, 7.08, 7.0, 7.09, 7.07, 7.08, 7.09]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Average particle best fitness value: 7.08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0291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660</TotalTime>
  <Words>499</Words>
  <Application>Microsoft Office PowerPoint</Application>
  <PresentationFormat>Panoramiczny</PresentationFormat>
  <Paragraphs>53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Consolas</vt:lpstr>
      <vt:lpstr>Franklin Gothic Book</vt:lpstr>
      <vt:lpstr>Przycinanie</vt:lpstr>
      <vt:lpstr>Wyznaczenie optymalnej strategii dynamiki jazdy kierowców - pierwsze wyniki optymalizacji</vt:lpstr>
      <vt:lpstr>Scenariusz działania 1</vt:lpstr>
      <vt:lpstr>Scenariusz działania 2</vt:lpstr>
      <vt:lpstr>Wyniki</vt:lpstr>
      <vt:lpstr>Wyniki</vt:lpstr>
      <vt:lpstr>Wyniki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13</cp:revision>
  <dcterms:created xsi:type="dcterms:W3CDTF">2022-11-24T19:46:57Z</dcterms:created>
  <dcterms:modified xsi:type="dcterms:W3CDTF">2022-12-11T10:24:12Z</dcterms:modified>
</cp:coreProperties>
</file>