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23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426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98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63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7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22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940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51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93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10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2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82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5B48DD-74B1-45BC-9E47-12EABF089D96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4F5020-1847-4AC9-983E-FA20A83D70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682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2E76-B871-4B4F-82EB-C9A14D5E1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4232E-F35C-407D-B470-61B64DD02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Eventy</a:t>
            </a:r>
            <a:r>
              <a:rPr lang="en-US" dirty="0"/>
              <a:t>, </a:t>
            </a:r>
            <a:r>
              <a:rPr lang="en-US" dirty="0" err="1"/>
              <a:t>mvvm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88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73E8-EDA0-42DA-AA25-B5694F90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5C-7868-4987-8945-8F9129B9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Eventy</a:t>
            </a:r>
            <a:endParaRPr lang="en-US" dirty="0"/>
          </a:p>
          <a:p>
            <a:r>
              <a:rPr lang="en-US" dirty="0" err="1"/>
              <a:t>Interfejsy</a:t>
            </a:r>
            <a:endParaRPr lang="en-US" dirty="0"/>
          </a:p>
          <a:p>
            <a:r>
              <a:rPr lang="en-US" dirty="0"/>
              <a:t>Observer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518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5B98-4628-44F1-956B-F49724AB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6AB7-BA9E-4EFF-B5D1-1F62BB87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  <a:p>
            <a:r>
              <a:rPr lang="en-US" dirty="0"/>
              <a:t>Binding</a:t>
            </a:r>
          </a:p>
          <a:p>
            <a:r>
              <a:rPr lang="en-US" dirty="0"/>
              <a:t>MVVM</a:t>
            </a:r>
          </a:p>
          <a:p>
            <a:r>
              <a:rPr lang="en-US" dirty="0"/>
              <a:t>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298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</TotalTime>
  <Words>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C#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Maciek</dc:creator>
  <cp:lastModifiedBy>Maciek</cp:lastModifiedBy>
  <cp:revision>4</cp:revision>
  <dcterms:created xsi:type="dcterms:W3CDTF">2018-12-03T12:29:27Z</dcterms:created>
  <dcterms:modified xsi:type="dcterms:W3CDTF">2018-12-03T16:10:09Z</dcterms:modified>
</cp:coreProperties>
</file>