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FCFC-3206-41AA-87B1-16E384798B4B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4768A-3D88-4641-8484-584DD4A6B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62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4768A-3D88-4641-8484-584DD4A6BE3B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227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634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3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011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93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70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1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86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19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019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0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002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097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91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87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013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871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89C2-3544-4EF2-B6BD-579F6DFBA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A403-282A-4E43-B0EB-FCFA71B79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Dziedziczenie i polimorfizm</a:t>
            </a:r>
          </a:p>
          <a:p>
            <a:r>
              <a:rPr lang="pl-PL" dirty="0" err="1"/>
              <a:t>Interfajsy</a:t>
            </a:r>
            <a:r>
              <a:rPr lang="pl-PL" dirty="0"/>
              <a:t> i klasy abstrakcyjne</a:t>
            </a:r>
          </a:p>
        </p:txBody>
      </p:sp>
    </p:spTree>
    <p:extLst>
      <p:ext uri="{BB962C8B-B14F-4D97-AF65-F5344CB8AC3E}">
        <p14:creationId xmlns:p14="http://schemas.microsoft.com/office/powerpoint/2010/main" val="238109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A804-D6DA-4091-B1D2-7F8A523F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interface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599-7B4A-4A01-8577-7C10330C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Posiada jedynie deklaracje składowych metod a nie implementacje ich</a:t>
            </a:r>
          </a:p>
          <a:p>
            <a:r>
              <a:rPr lang="pl-PL" dirty="0"/>
              <a:t>Klasa implementuje interfejs, czyli musi dostarczyć implementacje wszystkich metod w nim zawartych</a:t>
            </a:r>
          </a:p>
          <a:p>
            <a:r>
              <a:rPr lang="pl-PL" dirty="0"/>
              <a:t>Interface może dziedziczyć po innym </a:t>
            </a:r>
            <a:r>
              <a:rPr lang="pl-PL" dirty="0" err="1"/>
              <a:t>interfacie</a:t>
            </a:r>
            <a:endParaRPr lang="pl-PL" dirty="0"/>
          </a:p>
          <a:p>
            <a:r>
              <a:rPr lang="pl-PL" dirty="0"/>
              <a:t>Interfejs nie może zawierać:</a:t>
            </a:r>
          </a:p>
          <a:p>
            <a:pPr lvl="1"/>
            <a:r>
              <a:rPr lang="pl-PL" dirty="0"/>
              <a:t>stałych,</a:t>
            </a:r>
          </a:p>
          <a:p>
            <a:pPr lvl="1"/>
            <a:r>
              <a:rPr lang="pl-PL" dirty="0"/>
              <a:t>pól, </a:t>
            </a:r>
          </a:p>
          <a:p>
            <a:pPr lvl="1"/>
            <a:r>
              <a:rPr lang="pl-PL" dirty="0"/>
              <a:t>Konstruktorów</a:t>
            </a:r>
          </a:p>
          <a:p>
            <a:pPr lvl="1"/>
            <a:r>
              <a:rPr lang="pl-PL" dirty="0"/>
              <a:t>zagnieżdżonych typów.</a:t>
            </a:r>
          </a:p>
        </p:txBody>
      </p:sp>
    </p:spTree>
    <p:extLst>
      <p:ext uri="{BB962C8B-B14F-4D97-AF65-F5344CB8AC3E}">
        <p14:creationId xmlns:p14="http://schemas.microsoft.com/office/powerpoint/2010/main" val="196750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1968-D616-4447-80B6-DB3D1C84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interface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3A9AB-2A82-4808-B2D8-23BE5D667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03" y="2372388"/>
            <a:ext cx="9497622" cy="21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1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AFB7-76B0-4FDB-80AA-12DC6996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z figurami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3900E-B294-4721-B686-29B98A5C2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5417" y="2065866"/>
            <a:ext cx="5593391" cy="42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4EC-3972-4B3A-8764-502E0282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Różnice między </a:t>
            </a:r>
            <a:r>
              <a:rPr lang="pl-PL" dirty="0" err="1"/>
              <a:t>interfacem</a:t>
            </a:r>
            <a:r>
              <a:rPr lang="pl-PL" dirty="0"/>
              <a:t> a klasą abstrakcyjną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4223-82CB-4A43-B17A-D1DAF1CB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Interfejs to taka jakby klasa abstrakcyjna, która ma tylko metody abstrakcyjne</a:t>
            </a:r>
          </a:p>
          <a:p>
            <a:r>
              <a:rPr lang="pl-PL" dirty="0"/>
              <a:t>Ale klasa może dziedziczyć tylko po jednej klasie abstrakcyjnej, ale za to, może implementować wiele interfejsów </a:t>
            </a:r>
          </a:p>
        </p:txBody>
      </p:sp>
    </p:spTree>
    <p:extLst>
      <p:ext uri="{BB962C8B-B14F-4D97-AF65-F5344CB8AC3E}">
        <p14:creationId xmlns:p14="http://schemas.microsoft.com/office/powerpoint/2010/main" val="270261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E2D9-5CD9-4EB1-A0EC-40F67EBB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79" y="2607076"/>
            <a:ext cx="10131425" cy="1456267"/>
          </a:xfrm>
        </p:spPr>
        <p:txBody>
          <a:bodyPr/>
          <a:lstStyle/>
          <a:p>
            <a:r>
              <a:rPr lang="pl-PL" dirty="0"/>
              <a:t>Mechanizm dziedziczenia i polimorfizmu ułatwia rozszerzalność kodu</a:t>
            </a:r>
          </a:p>
        </p:txBody>
      </p:sp>
    </p:spTree>
    <p:extLst>
      <p:ext uri="{BB962C8B-B14F-4D97-AF65-F5344CB8AC3E}">
        <p14:creationId xmlns:p14="http://schemas.microsoft.com/office/powerpoint/2010/main" val="283257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6B9E-3BA4-4BEC-99D9-3C835E40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4951-925C-4AA4-88FB-17F61503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2919"/>
          </a:xfrm>
        </p:spPr>
        <p:txBody>
          <a:bodyPr>
            <a:normAutofit/>
          </a:bodyPr>
          <a:lstStyle/>
          <a:p>
            <a:r>
              <a:rPr lang="pl-PL" dirty="0"/>
              <a:t>Dziedziczenie</a:t>
            </a:r>
          </a:p>
          <a:p>
            <a:r>
              <a:rPr lang="pl-PL" dirty="0"/>
              <a:t>Klasa abstrakcyjna</a:t>
            </a:r>
          </a:p>
          <a:p>
            <a:r>
              <a:rPr lang="pl-PL" dirty="0"/>
              <a:t>Interface</a:t>
            </a:r>
          </a:p>
          <a:p>
            <a:r>
              <a:rPr lang="pl-PL" dirty="0"/>
              <a:t>Polimorfizm</a:t>
            </a:r>
          </a:p>
          <a:p>
            <a:r>
              <a:rPr lang="pl-PL" dirty="0"/>
              <a:t>Klasa bazowa, klasa pochodna</a:t>
            </a:r>
          </a:p>
          <a:p>
            <a:r>
              <a:rPr lang="pl-PL" dirty="0"/>
              <a:t>Konstruktor klasy bazowej</a:t>
            </a:r>
          </a:p>
          <a:p>
            <a:r>
              <a:rPr lang="pl-PL" dirty="0" err="1"/>
              <a:t>Protected</a:t>
            </a:r>
            <a:endParaRPr lang="pl-PL" dirty="0"/>
          </a:p>
          <a:p>
            <a:r>
              <a:rPr lang="pl-PL" dirty="0"/>
              <a:t>Virtual</a:t>
            </a:r>
          </a:p>
          <a:p>
            <a:r>
              <a:rPr lang="pl-PL" dirty="0" err="1"/>
              <a:t>Override</a:t>
            </a:r>
            <a:endParaRPr lang="pl-PL" dirty="0"/>
          </a:p>
          <a:p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351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6FBF-8162-4F8C-9FC2-15A6FA2B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do przećwiczenia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7996-B6A6-4886-A313-DDC3F228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podstawie diagramu Samochodu, zrobić diagram klas w C#, tak aby zostały użyte zagadnienia </a:t>
            </a:r>
            <a:r>
              <a:rPr lang="pl-PL"/>
              <a:t>z podsumowania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507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AE01-8167-4712-8776-BD9C8C25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9013-F57A-4C23-A8EC-CB6FF023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61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B089-7D0A-4616-A6B7-2A479801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pic>
        <p:nvPicPr>
          <p:cNvPr id="1026" name="Picture 2" descr="Znalezione obrazy dla zapytania doberman">
            <a:extLst>
              <a:ext uri="{FF2B5EF4-FFF2-40B4-BE49-F238E27FC236}">
                <a16:creationId xmlns:a16="http://schemas.microsoft.com/office/drawing/2014/main" id="{02189A0A-066A-4239-A236-C40BB2B17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21" y="2353631"/>
            <a:ext cx="3530989" cy="35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jamnik">
            <a:extLst>
              <a:ext uri="{FF2B5EF4-FFF2-40B4-BE49-F238E27FC236}">
                <a16:creationId xmlns:a16="http://schemas.microsoft.com/office/drawing/2014/main" id="{44741B3D-336F-4829-8DD7-E58417DFC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07" y="2437962"/>
            <a:ext cx="53625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64D9-4052-4ADE-A8A5-7213572A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651A2A-06F9-499D-A0AC-4616EDDB3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722" y="1861619"/>
            <a:ext cx="7783890" cy="48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3550-456A-43F2-A7CA-8D92A472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3DD738-F5A4-4BE0-B0DC-C4D0851C7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770" y="2065867"/>
            <a:ext cx="7158928" cy="45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4E07-DDAE-4F48-A661-CC154645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A553-536E-46D5-91B8-B7A9B0A0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4704"/>
            <a:ext cx="10131425" cy="3649133"/>
          </a:xfrm>
        </p:spPr>
        <p:txBody>
          <a:bodyPr/>
          <a:lstStyle/>
          <a:p>
            <a:r>
              <a:rPr lang="pl-PL" dirty="0"/>
              <a:t>Klasa bazowa</a:t>
            </a:r>
          </a:p>
          <a:p>
            <a:r>
              <a:rPr lang="pl-PL" dirty="0"/>
              <a:t>Klasy pochodne (klasa dziedzicząca)</a:t>
            </a:r>
          </a:p>
          <a:p>
            <a:r>
              <a:rPr lang="pl-PL" dirty="0"/>
              <a:t>Dziedziczyć można tylko po jednej klasie</a:t>
            </a:r>
          </a:p>
          <a:p>
            <a:r>
              <a:rPr lang="pl-PL" dirty="0"/>
              <a:t>Base</a:t>
            </a:r>
          </a:p>
          <a:p>
            <a:r>
              <a:rPr lang="pl-PL" dirty="0"/>
              <a:t>Sposób dziedziczenia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28953-58C6-4C22-B146-0454DFFA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61" y="1203716"/>
            <a:ext cx="6261327" cy="51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0879-98C9-4879-9B18-331CA23A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protected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6084-D5CD-4E13-811D-42A88F2B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składowe </a:t>
            </a:r>
            <a:r>
              <a:rPr lang="pl-PL" b="1" dirty="0"/>
              <a:t>public</a:t>
            </a:r>
            <a:r>
              <a:rPr lang="pl-PL" dirty="0"/>
              <a:t> (publiczne) są także publiczne dla klasy potomnej,</a:t>
            </a:r>
          </a:p>
          <a:p>
            <a:r>
              <a:rPr lang="pl-PL" dirty="0"/>
              <a:t>składowe</a:t>
            </a:r>
            <a:r>
              <a:rPr lang="pl-PL" b="1" dirty="0"/>
              <a:t> </a:t>
            </a:r>
            <a:r>
              <a:rPr lang="pl-PL" b="1" dirty="0" err="1"/>
              <a:t>protected</a:t>
            </a:r>
            <a:r>
              <a:rPr lang="pl-PL" b="1" dirty="0"/>
              <a:t> </a:t>
            </a:r>
            <a:r>
              <a:rPr lang="pl-PL" dirty="0"/>
              <a:t>(chronione) są dostępne dla klasy potomnej,</a:t>
            </a:r>
          </a:p>
          <a:p>
            <a:r>
              <a:rPr lang="pl-PL" dirty="0"/>
              <a:t>składowe </a:t>
            </a:r>
            <a:r>
              <a:rPr lang="pl-PL" b="1" dirty="0" err="1"/>
              <a:t>private</a:t>
            </a:r>
            <a:r>
              <a:rPr lang="pl-PL" dirty="0"/>
              <a:t> (prywatne) nie są bezpośrednio dostępne dla klasy potomnej, można jednak zmieniać ich wartość za pomocą publicznych metod lub właściwości które zostaną opisane w kolejnym podrozdziale.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71CF1-C86A-4A4D-A60A-290FB78A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25" y="5085960"/>
            <a:ext cx="7178061" cy="11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8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037D-283B-4B9F-B10B-2C7691E3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abstrakcyjna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EB27-9A33-4E2B-9DA1-06945D75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można stworzyć jej instancji</a:t>
            </a:r>
          </a:p>
          <a:p>
            <a:r>
              <a:rPr lang="pl-PL" dirty="0"/>
              <a:t>Może mieć metody abstrakcyjne</a:t>
            </a:r>
          </a:p>
          <a:p>
            <a:r>
              <a:rPr lang="pl-PL" dirty="0"/>
              <a:t>Klasa po niej pochodna musi implementować metody abstrakcyjne</a:t>
            </a:r>
          </a:p>
        </p:txBody>
      </p:sp>
    </p:spTree>
    <p:extLst>
      <p:ext uri="{BB962C8B-B14F-4D97-AF65-F5344CB8AC3E}">
        <p14:creationId xmlns:p14="http://schemas.microsoft.com/office/powerpoint/2010/main" val="9924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DC0C-7242-4D20-AA0E-1685D4B8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Virtual + </a:t>
            </a:r>
            <a:r>
              <a:rPr lang="pl-PL" dirty="0" err="1"/>
              <a:t>override</a:t>
            </a:r>
            <a:endParaRPr lang="pl-PL" dirty="0"/>
          </a:p>
        </p:txBody>
      </p:sp>
      <p:pic>
        <p:nvPicPr>
          <p:cNvPr id="2049" name="Picture 1" descr="Machine generated alternative text:&#10;2064 &#10;An abstract function cannot have functionality. You're basically saying, any Child Class MUST &#10;give their own version of this method, however iťs too general to even try to implement in the &#10;parent class. &#10;A virtual function, is basically saying look, here's the functionality that may or may not be good &#10;enough for the Child class. So if ił is good enough, use this method, if not, then override me, and &#10;provide your own functionality. ">
            <a:extLst>
              <a:ext uri="{FF2B5EF4-FFF2-40B4-BE49-F238E27FC236}">
                <a16:creationId xmlns:a16="http://schemas.microsoft.com/office/drawing/2014/main" id="{CBE8514E-4A36-4C6B-B44B-AA5E13E76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928834"/>
            <a:ext cx="10131425" cy="2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chine generated alternative text:&#10;The Virtual Modifier is used to mark that a method\property(ect) can be modified in a derived class &#10;by using the override modifier. ">
            <a:extLst>
              <a:ext uri="{FF2B5EF4-FFF2-40B4-BE49-F238E27FC236}">
                <a16:creationId xmlns:a16="http://schemas.microsoft.com/office/drawing/2014/main" id="{3253D3E5-0BB2-4EE6-8129-76F64BB9E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917233"/>
            <a:ext cx="96583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9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78</TotalTime>
  <Words>238</Words>
  <Application>Microsoft Office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C#</vt:lpstr>
      <vt:lpstr>dziedziczenie</vt:lpstr>
      <vt:lpstr>Dziedziczenie</vt:lpstr>
      <vt:lpstr>dziedziczenie</vt:lpstr>
      <vt:lpstr>dziedziczenie</vt:lpstr>
      <vt:lpstr>dziedziczenie</vt:lpstr>
      <vt:lpstr>protected</vt:lpstr>
      <vt:lpstr>Klasa abstrakcyjna</vt:lpstr>
      <vt:lpstr>Virtual + override</vt:lpstr>
      <vt:lpstr>interface</vt:lpstr>
      <vt:lpstr>interface</vt:lpstr>
      <vt:lpstr>Przykład z figurami</vt:lpstr>
      <vt:lpstr>Różnice między interfacem a klasą abstrakcyjną</vt:lpstr>
      <vt:lpstr>Mechanizm dziedziczenia i polimorfizmu ułatwia rozszerzalność kodu</vt:lpstr>
      <vt:lpstr>Podsumowanie</vt:lpstr>
      <vt:lpstr>Zadania do przećwiczenia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Maciek</cp:lastModifiedBy>
  <cp:revision>21</cp:revision>
  <dcterms:created xsi:type="dcterms:W3CDTF">2018-11-19T00:49:12Z</dcterms:created>
  <dcterms:modified xsi:type="dcterms:W3CDTF">2018-11-19T16:10:02Z</dcterms:modified>
</cp:coreProperties>
</file>