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CC1CF61-D0C9-434D-A6AE-EB6146512FB1}" type="datetimeFigureOut">
              <a:rPr lang="pl-PL" smtClean="0"/>
              <a:t>10.12.2018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326B7A1-4B07-4E7F-B9A6-8C5F942056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356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CF61-D0C9-434D-A6AE-EB6146512FB1}" type="datetimeFigureOut">
              <a:rPr lang="pl-PL" smtClean="0"/>
              <a:t>10.12.2018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B7A1-4B07-4E7F-B9A6-8C5F942056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681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CF61-D0C9-434D-A6AE-EB6146512FB1}" type="datetimeFigureOut">
              <a:rPr lang="pl-PL" smtClean="0"/>
              <a:t>10.12.2018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B7A1-4B07-4E7F-B9A6-8C5F942056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5984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CF61-D0C9-434D-A6AE-EB6146512FB1}" type="datetimeFigureOut">
              <a:rPr lang="pl-PL" smtClean="0"/>
              <a:t>10.12.2018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B7A1-4B07-4E7F-B9A6-8C5F942056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1394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CF61-D0C9-434D-A6AE-EB6146512FB1}" type="datetimeFigureOut">
              <a:rPr lang="pl-PL" smtClean="0"/>
              <a:t>10.12.2018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B7A1-4B07-4E7F-B9A6-8C5F942056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662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CF61-D0C9-434D-A6AE-EB6146512FB1}" type="datetimeFigureOut">
              <a:rPr lang="pl-PL" smtClean="0"/>
              <a:t>10.12.2018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B7A1-4B07-4E7F-B9A6-8C5F942056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8591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CF61-D0C9-434D-A6AE-EB6146512FB1}" type="datetimeFigureOut">
              <a:rPr lang="pl-PL" smtClean="0"/>
              <a:t>10.12.2018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B7A1-4B07-4E7F-B9A6-8C5F942056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9999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CF61-D0C9-434D-A6AE-EB6146512FB1}" type="datetimeFigureOut">
              <a:rPr lang="pl-PL" smtClean="0"/>
              <a:t>10.12.2018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B7A1-4B07-4E7F-B9A6-8C5F942056D7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5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CF61-D0C9-434D-A6AE-EB6146512FB1}" type="datetimeFigureOut">
              <a:rPr lang="pl-PL" smtClean="0"/>
              <a:t>10.12.2018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B7A1-4B07-4E7F-B9A6-8C5F942056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650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CF61-D0C9-434D-A6AE-EB6146512FB1}" type="datetimeFigureOut">
              <a:rPr lang="pl-PL" smtClean="0"/>
              <a:t>10.12.2018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B7A1-4B07-4E7F-B9A6-8C5F942056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CF61-D0C9-434D-A6AE-EB6146512FB1}" type="datetimeFigureOut">
              <a:rPr lang="pl-PL" smtClean="0"/>
              <a:t>10.12.2018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B7A1-4B07-4E7F-B9A6-8C5F942056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5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CF61-D0C9-434D-A6AE-EB6146512FB1}" type="datetimeFigureOut">
              <a:rPr lang="pl-PL" smtClean="0"/>
              <a:t>10.12.2018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B7A1-4B07-4E7F-B9A6-8C5F942056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055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CF61-D0C9-434D-A6AE-EB6146512FB1}" type="datetimeFigureOut">
              <a:rPr lang="pl-PL" smtClean="0"/>
              <a:t>10.12.2018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B7A1-4B07-4E7F-B9A6-8C5F942056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220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CF61-D0C9-434D-A6AE-EB6146512FB1}" type="datetimeFigureOut">
              <a:rPr lang="pl-PL" smtClean="0"/>
              <a:t>10.12.2018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B7A1-4B07-4E7F-B9A6-8C5F942056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89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CF61-D0C9-434D-A6AE-EB6146512FB1}" type="datetimeFigureOut">
              <a:rPr lang="pl-PL" smtClean="0"/>
              <a:t>10.12.2018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B7A1-4B07-4E7F-B9A6-8C5F942056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45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CF61-D0C9-434D-A6AE-EB6146512FB1}" type="datetimeFigureOut">
              <a:rPr lang="pl-PL" smtClean="0"/>
              <a:t>10.12.2018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B7A1-4B07-4E7F-B9A6-8C5F942056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532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CF61-D0C9-434D-A6AE-EB6146512FB1}" type="datetimeFigureOut">
              <a:rPr lang="pl-PL" smtClean="0"/>
              <a:t>10.12.2018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B7A1-4B07-4E7F-B9A6-8C5F942056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086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C1CF61-D0C9-434D-A6AE-EB6146512FB1}" type="datetimeFigureOut">
              <a:rPr lang="pl-PL" smtClean="0"/>
              <a:t>10.12.2018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26B7A1-4B07-4E7F-B9A6-8C5F942056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1817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EC40-52ED-4503-8F5C-EDBA870E7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25B4F-EFB5-4EC1-B526-D39581596C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Kolekcje</a:t>
            </a:r>
            <a:r>
              <a:rPr lang="en-US" dirty="0"/>
              <a:t> I </a:t>
            </a:r>
            <a:r>
              <a:rPr lang="en-US"/>
              <a:t>linq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0805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C#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</dc:title>
  <dc:creator>Maciek</dc:creator>
  <cp:lastModifiedBy>Maciek</cp:lastModifiedBy>
  <cp:revision>1</cp:revision>
  <dcterms:created xsi:type="dcterms:W3CDTF">2018-12-10T16:45:11Z</dcterms:created>
  <dcterms:modified xsi:type="dcterms:W3CDTF">2018-12-10T16:45:55Z</dcterms:modified>
</cp:coreProperties>
</file>