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00" r:id="rId4"/>
  </p:sldMasterIdLst>
  <p:notesMasterIdLst>
    <p:notesMasterId r:id="rId28"/>
  </p:notesMasterIdLst>
  <p:handoutMasterIdLst>
    <p:handoutMasterId r:id="rId29"/>
  </p:handoutMasterIdLst>
  <p:sldIdLst>
    <p:sldId id="274" r:id="rId5"/>
    <p:sldId id="271" r:id="rId6"/>
    <p:sldId id="279" r:id="rId7"/>
    <p:sldId id="280" r:id="rId8"/>
    <p:sldId id="283" r:id="rId9"/>
    <p:sldId id="299" r:id="rId10"/>
    <p:sldId id="282" r:id="rId11"/>
    <p:sldId id="281" r:id="rId12"/>
    <p:sldId id="290" r:id="rId13"/>
    <p:sldId id="300" r:id="rId14"/>
    <p:sldId id="289" r:id="rId15"/>
    <p:sldId id="295" r:id="rId16"/>
    <p:sldId id="284" r:id="rId17"/>
    <p:sldId id="285" r:id="rId18"/>
    <p:sldId id="286" r:id="rId19"/>
    <p:sldId id="287" r:id="rId20"/>
    <p:sldId id="288" r:id="rId21"/>
    <p:sldId id="292" r:id="rId22"/>
    <p:sldId id="293" r:id="rId23"/>
    <p:sldId id="294" r:id="rId24"/>
    <p:sldId id="291" r:id="rId25"/>
    <p:sldId id="296" r:id="rId26"/>
    <p:sldId id="297" r:id="rId27"/>
  </p:sldIdLst>
  <p:sldSz cx="12192000" cy="6858000"/>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3CFBD58A-063C-4E74-A95E-E4E9FAC93668}">
          <p14:sldIdLst>
            <p14:sldId id="274"/>
          </p14:sldIdLst>
        </p14:section>
        <p14:section name="Title Page" id="{9FF49337-24CD-40A7-86EB-4C637D1BC375}">
          <p14:sldIdLst>
            <p14:sldId id="271"/>
          </p14:sldIdLst>
        </p14:section>
        <p14:section name="VILT Guide Content" id="{6414FBC9-1B0D-4FFD-AE81-AE11C8072159}">
          <p14:sldIdLst>
            <p14:sldId id="279"/>
          </p14:sldIdLst>
        </p14:section>
        <p14:section name="Exercises" id="{ABA379C5-E7F3-4F2A-82B5-0189E37E15A5}">
          <p14:sldIdLst>
            <p14:sldId id="280"/>
            <p14:sldId id="283"/>
            <p14:sldId id="299"/>
            <p14:sldId id="282"/>
            <p14:sldId id="281"/>
            <p14:sldId id="290"/>
            <p14:sldId id="300"/>
            <p14:sldId id="289"/>
            <p14:sldId id="295"/>
            <p14:sldId id="284"/>
            <p14:sldId id="285"/>
            <p14:sldId id="286"/>
            <p14:sldId id="287"/>
            <p14:sldId id="288"/>
            <p14:sldId id="292"/>
            <p14:sldId id="293"/>
            <p14:sldId id="294"/>
            <p14:sldId id="291"/>
            <p14:sldId id="296"/>
            <p14:sldId id="297"/>
          </p14:sldIdLst>
        </p14:section>
      </p14:sectionLst>
    </p:ext>
    <p:ext uri="{EFAFB233-063F-42B5-8137-9DF3F51BA10A}">
      <p15:sldGuideLst xmlns:p15="http://schemas.microsoft.com/office/powerpoint/2012/main">
        <p15:guide id="1" orient="horz" pos="119" userDrawn="1">
          <p15:clr>
            <a:srgbClr val="A4A3A4"/>
          </p15:clr>
        </p15:guide>
        <p15:guide id="2" pos="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D"/>
    <a:srgbClr val="000000"/>
    <a:srgbClr val="00A3E0"/>
    <a:srgbClr val="F8F8F8"/>
    <a:srgbClr val="2B3A42"/>
    <a:srgbClr val="FE8A12"/>
    <a:srgbClr val="3F5765"/>
    <a:srgbClr val="0272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5" autoAdjust="0"/>
    <p:restoredTop sz="96287" autoAdjust="0"/>
  </p:normalViewPr>
  <p:slideViewPr>
    <p:cSldViewPr snapToGrid="0">
      <p:cViewPr varScale="1">
        <p:scale>
          <a:sx n="102" d="100"/>
          <a:sy n="102" d="100"/>
        </p:scale>
        <p:origin x="72" y="108"/>
      </p:cViewPr>
      <p:guideLst>
        <p:guide orient="horz" pos="119"/>
        <p:guide pos="98"/>
      </p:guideLst>
    </p:cSldViewPr>
  </p:slideViewPr>
  <p:outlineViewPr>
    <p:cViewPr>
      <p:scale>
        <a:sx n="33" d="100"/>
        <a:sy n="33" d="100"/>
      </p:scale>
      <p:origin x="0" y="-1884"/>
    </p:cViewPr>
  </p:outlineViewPr>
  <p:notesTextViewPr>
    <p:cViewPr>
      <p:scale>
        <a:sx n="3" d="2"/>
        <a:sy n="3" d="2"/>
      </p:scale>
      <p:origin x="0" y="0"/>
    </p:cViewPr>
  </p:notesTextViewPr>
  <p:sorterViewPr>
    <p:cViewPr>
      <p:scale>
        <a:sx n="100" d="100"/>
        <a:sy n="100" d="100"/>
      </p:scale>
      <p:origin x="0" y="-2790"/>
    </p:cViewPr>
  </p:sorterViewPr>
  <p:notesViewPr>
    <p:cSldViewPr snapToGrid="0">
      <p:cViewPr varScale="1">
        <p:scale>
          <a:sx n="76" d="100"/>
          <a:sy n="76" d="100"/>
        </p:scale>
        <p:origin x="403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79357" y="298887"/>
            <a:ext cx="3729476" cy="393059"/>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479357" y="714784"/>
            <a:ext cx="3729476" cy="167354"/>
          </a:xfrm>
          <a:prstGeom prst="rect">
            <a:avLst/>
          </a:prstGeom>
        </p:spPr>
        <p:txBody>
          <a:bodyPr vert="horz" lIns="93324" tIns="0" rIns="93324" bIns="0" rtlCol="0">
            <a:noAutofit/>
          </a:bodyPr>
          <a:lstStyle>
            <a:lvl1pPr algn="r">
              <a:defRPr sz="1200"/>
            </a:lvl1pPr>
          </a:lstStyle>
          <a:p>
            <a:pPr algn="l"/>
            <a:fld id="{E7A8D578-5E90-413C-9512-130603CF2639}" type="datetimeFigureOut">
              <a:rPr lang="en-US" sz="1000"/>
              <a:pPr algn="l"/>
              <a:t>10/16/2018</a:t>
            </a:fld>
            <a:endParaRPr lang="en-US" sz="1000" dirty="0"/>
          </a:p>
        </p:txBody>
      </p:sp>
      <p:sp>
        <p:nvSpPr>
          <p:cNvPr id="4" name="Footer Placeholder 3"/>
          <p:cNvSpPr>
            <a:spLocks noGrp="1"/>
          </p:cNvSpPr>
          <p:nvPr>
            <p:ph type="ftr" sz="quarter" idx="2"/>
          </p:nvPr>
        </p:nvSpPr>
        <p:spPr>
          <a:xfrm>
            <a:off x="479357" y="9379168"/>
            <a:ext cx="2803912" cy="268491"/>
          </a:xfrm>
          <a:prstGeom prst="rect">
            <a:avLst/>
          </a:prstGeom>
        </p:spPr>
        <p:txBody>
          <a:bodyPr vert="horz" lIns="93324" tIns="46662" rIns="93324" bIns="46662" rtlCol="0" anchor="b"/>
          <a:lstStyle>
            <a:lvl1pPr algn="l">
              <a:defRPr sz="1200"/>
            </a:lvl1pPr>
          </a:lstStyle>
          <a:p>
            <a:endParaRPr lang="en-US" sz="1000" dirty="0"/>
          </a:p>
        </p:txBody>
      </p:sp>
      <p:sp>
        <p:nvSpPr>
          <p:cNvPr id="5" name="Slide Number Placeholder 4"/>
          <p:cNvSpPr>
            <a:spLocks noGrp="1"/>
          </p:cNvSpPr>
          <p:nvPr>
            <p:ph type="sldNum" sz="quarter" idx="3"/>
          </p:nvPr>
        </p:nvSpPr>
        <p:spPr>
          <a:xfrm>
            <a:off x="5135070" y="9379168"/>
            <a:ext cx="1184114" cy="268491"/>
          </a:xfrm>
          <a:prstGeom prst="rect">
            <a:avLst/>
          </a:prstGeom>
        </p:spPr>
        <p:txBody>
          <a:bodyPr vert="horz" lIns="93324" tIns="46662" rIns="93324" bIns="46662" rtlCol="0" anchor="b"/>
          <a:lstStyle>
            <a:lvl1pPr algn="r">
              <a:defRPr sz="1200"/>
            </a:lvl1pPr>
          </a:lstStyle>
          <a:p>
            <a:fld id="{6D32B792-199B-4EBF-B605-6F6C876EB442}" type="slidenum">
              <a:rPr lang="en-US" sz="1000"/>
              <a:t>‹N°›</a:t>
            </a:fld>
            <a:endParaRPr lang="en-US" sz="1000"/>
          </a:p>
        </p:txBody>
      </p:sp>
      <p:grpSp>
        <p:nvGrpSpPr>
          <p:cNvPr id="13" name="Group 12"/>
          <p:cNvGrpSpPr/>
          <p:nvPr/>
        </p:nvGrpSpPr>
        <p:grpSpPr>
          <a:xfrm>
            <a:off x="5064073" y="304955"/>
            <a:ext cx="1287833" cy="386846"/>
            <a:chOff x="6113463" y="-755650"/>
            <a:chExt cx="7013575" cy="1922462"/>
          </a:xfrm>
        </p:grpSpPr>
        <p:sp>
          <p:nvSpPr>
            <p:cNvPr id="14" name="Freeform 13"/>
            <p:cNvSpPr>
              <a:spLocks noEditPoints="1"/>
            </p:cNvSpPr>
            <p:nvPr userDrawn="1"/>
          </p:nvSpPr>
          <p:spPr bwMode="auto">
            <a:xfrm>
              <a:off x="8504238" y="-80963"/>
              <a:ext cx="1154113" cy="1247775"/>
            </a:xfrm>
            <a:custGeom>
              <a:avLst/>
              <a:gdLst>
                <a:gd name="T0" fmla="*/ 213 w 307"/>
                <a:gd name="T1" fmla="*/ 252 h 331"/>
                <a:gd name="T2" fmla="*/ 200 w 307"/>
                <a:gd name="T3" fmla="*/ 228 h 331"/>
                <a:gd name="T4" fmla="*/ 176 w 307"/>
                <a:gd name="T5" fmla="*/ 220 h 331"/>
                <a:gd name="T6" fmla="*/ 169 w 307"/>
                <a:gd name="T7" fmla="*/ 244 h 331"/>
                <a:gd name="T8" fmla="*/ 180 w 307"/>
                <a:gd name="T9" fmla="*/ 266 h 331"/>
                <a:gd name="T10" fmla="*/ 180 w 307"/>
                <a:gd name="T11" fmla="*/ 266 h 331"/>
                <a:gd name="T12" fmla="*/ 160 w 307"/>
                <a:gd name="T13" fmla="*/ 268 h 331"/>
                <a:gd name="T14" fmla="*/ 40 w 307"/>
                <a:gd name="T15" fmla="*/ 160 h 331"/>
                <a:gd name="T16" fmla="*/ 148 w 307"/>
                <a:gd name="T17" fmla="*/ 39 h 331"/>
                <a:gd name="T18" fmla="*/ 269 w 307"/>
                <a:gd name="T19" fmla="*/ 148 h 331"/>
                <a:gd name="T20" fmla="*/ 213 w 307"/>
                <a:gd name="T21" fmla="*/ 252 h 331"/>
                <a:gd name="T22" fmla="*/ 146 w 307"/>
                <a:gd name="T23" fmla="*/ 4 h 331"/>
                <a:gd name="T24" fmla="*/ 4 w 307"/>
                <a:gd name="T25" fmla="*/ 162 h 331"/>
                <a:gd name="T26" fmla="*/ 162 w 307"/>
                <a:gd name="T27" fmla="*/ 304 h 331"/>
                <a:gd name="T28" fmla="*/ 197 w 307"/>
                <a:gd name="T29" fmla="*/ 298 h 331"/>
                <a:gd name="T30" fmla="*/ 197 w 307"/>
                <a:gd name="T31" fmla="*/ 298 h 331"/>
                <a:gd name="T32" fmla="*/ 208 w 307"/>
                <a:gd name="T33" fmla="*/ 319 h 331"/>
                <a:gd name="T34" fmla="*/ 232 w 307"/>
                <a:gd name="T35" fmla="*/ 327 h 331"/>
                <a:gd name="T36" fmla="*/ 240 w 307"/>
                <a:gd name="T37" fmla="*/ 303 h 331"/>
                <a:gd name="T38" fmla="*/ 230 w 307"/>
                <a:gd name="T39" fmla="*/ 284 h 331"/>
                <a:gd name="T40" fmla="*/ 304 w 307"/>
                <a:gd name="T41" fmla="*/ 146 h 331"/>
                <a:gd name="T42" fmla="*/ 146 w 307"/>
                <a:gd name="T43" fmla="*/ 4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7" h="331">
                  <a:moveTo>
                    <a:pt x="213" y="252"/>
                  </a:moveTo>
                  <a:cubicBezTo>
                    <a:pt x="200" y="228"/>
                    <a:pt x="200" y="228"/>
                    <a:pt x="200" y="228"/>
                  </a:cubicBezTo>
                  <a:cubicBezTo>
                    <a:pt x="196" y="219"/>
                    <a:pt x="185" y="216"/>
                    <a:pt x="176" y="220"/>
                  </a:cubicBezTo>
                  <a:cubicBezTo>
                    <a:pt x="168" y="225"/>
                    <a:pt x="164" y="236"/>
                    <a:pt x="169" y="244"/>
                  </a:cubicBezTo>
                  <a:cubicBezTo>
                    <a:pt x="180" y="266"/>
                    <a:pt x="180" y="266"/>
                    <a:pt x="180" y="266"/>
                  </a:cubicBezTo>
                  <a:cubicBezTo>
                    <a:pt x="180" y="266"/>
                    <a:pt x="180" y="266"/>
                    <a:pt x="180" y="266"/>
                  </a:cubicBezTo>
                  <a:cubicBezTo>
                    <a:pt x="174" y="267"/>
                    <a:pt x="167" y="268"/>
                    <a:pt x="160" y="268"/>
                  </a:cubicBezTo>
                  <a:cubicBezTo>
                    <a:pt x="97" y="272"/>
                    <a:pt x="43" y="223"/>
                    <a:pt x="40" y="160"/>
                  </a:cubicBezTo>
                  <a:cubicBezTo>
                    <a:pt x="36" y="97"/>
                    <a:pt x="85" y="43"/>
                    <a:pt x="148" y="39"/>
                  </a:cubicBezTo>
                  <a:cubicBezTo>
                    <a:pt x="211" y="36"/>
                    <a:pt x="265" y="85"/>
                    <a:pt x="269" y="148"/>
                  </a:cubicBezTo>
                  <a:cubicBezTo>
                    <a:pt x="271" y="192"/>
                    <a:pt x="248" y="231"/>
                    <a:pt x="213" y="252"/>
                  </a:cubicBezTo>
                  <a:close/>
                  <a:moveTo>
                    <a:pt x="146" y="4"/>
                  </a:moveTo>
                  <a:cubicBezTo>
                    <a:pt x="64" y="8"/>
                    <a:pt x="0" y="79"/>
                    <a:pt x="4" y="162"/>
                  </a:cubicBezTo>
                  <a:cubicBezTo>
                    <a:pt x="9" y="244"/>
                    <a:pt x="79" y="308"/>
                    <a:pt x="162" y="304"/>
                  </a:cubicBezTo>
                  <a:cubicBezTo>
                    <a:pt x="174" y="303"/>
                    <a:pt x="186" y="301"/>
                    <a:pt x="197" y="298"/>
                  </a:cubicBezTo>
                  <a:cubicBezTo>
                    <a:pt x="197" y="298"/>
                    <a:pt x="197" y="298"/>
                    <a:pt x="197" y="298"/>
                  </a:cubicBezTo>
                  <a:cubicBezTo>
                    <a:pt x="208" y="319"/>
                    <a:pt x="208" y="319"/>
                    <a:pt x="208" y="319"/>
                  </a:cubicBezTo>
                  <a:cubicBezTo>
                    <a:pt x="213" y="328"/>
                    <a:pt x="223" y="331"/>
                    <a:pt x="232" y="327"/>
                  </a:cubicBezTo>
                  <a:cubicBezTo>
                    <a:pt x="241" y="322"/>
                    <a:pt x="244" y="311"/>
                    <a:pt x="240" y="303"/>
                  </a:cubicBezTo>
                  <a:cubicBezTo>
                    <a:pt x="230" y="284"/>
                    <a:pt x="230" y="284"/>
                    <a:pt x="230" y="284"/>
                  </a:cubicBezTo>
                  <a:cubicBezTo>
                    <a:pt x="277" y="256"/>
                    <a:pt x="307" y="204"/>
                    <a:pt x="304" y="146"/>
                  </a:cubicBezTo>
                  <a:cubicBezTo>
                    <a:pt x="300" y="63"/>
                    <a:pt x="229" y="0"/>
                    <a:pt x="146" y="4"/>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8121651" y="-61913"/>
              <a:ext cx="134938" cy="1123950"/>
            </a:xfrm>
            <a:custGeom>
              <a:avLst/>
              <a:gdLst>
                <a:gd name="T0" fmla="*/ 18 w 36"/>
                <a:gd name="T1" fmla="*/ 298 h 298"/>
                <a:gd name="T2" fmla="*/ 0 w 36"/>
                <a:gd name="T3" fmla="*/ 280 h 298"/>
                <a:gd name="T4" fmla="*/ 0 w 36"/>
                <a:gd name="T5" fmla="*/ 17 h 298"/>
                <a:gd name="T6" fmla="*/ 18 w 36"/>
                <a:gd name="T7" fmla="*/ 0 h 298"/>
                <a:gd name="T8" fmla="*/ 36 w 36"/>
                <a:gd name="T9" fmla="*/ 17 h 298"/>
                <a:gd name="T10" fmla="*/ 36 w 36"/>
                <a:gd name="T11" fmla="*/ 280 h 298"/>
                <a:gd name="T12" fmla="*/ 18 w 36"/>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6" h="298">
                  <a:moveTo>
                    <a:pt x="18" y="298"/>
                  </a:moveTo>
                  <a:cubicBezTo>
                    <a:pt x="8" y="298"/>
                    <a:pt x="0" y="290"/>
                    <a:pt x="0" y="280"/>
                  </a:cubicBezTo>
                  <a:cubicBezTo>
                    <a:pt x="0" y="17"/>
                    <a:pt x="0" y="17"/>
                    <a:pt x="0" y="17"/>
                  </a:cubicBezTo>
                  <a:cubicBezTo>
                    <a:pt x="0" y="8"/>
                    <a:pt x="8" y="0"/>
                    <a:pt x="18" y="0"/>
                  </a:cubicBezTo>
                  <a:cubicBezTo>
                    <a:pt x="28" y="0"/>
                    <a:pt x="36" y="8"/>
                    <a:pt x="36" y="17"/>
                  </a:cubicBezTo>
                  <a:cubicBezTo>
                    <a:pt x="36" y="280"/>
                    <a:pt x="36" y="280"/>
                    <a:pt x="36" y="280"/>
                  </a:cubicBezTo>
                  <a:cubicBezTo>
                    <a:pt x="36" y="290"/>
                    <a:pt x="28" y="298"/>
                    <a:pt x="18" y="29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p:cNvSpPr>
            <p:nvPr userDrawn="1"/>
          </p:nvSpPr>
          <p:spPr bwMode="auto">
            <a:xfrm>
              <a:off x="11283951" y="-61913"/>
              <a:ext cx="131763" cy="1123950"/>
            </a:xfrm>
            <a:custGeom>
              <a:avLst/>
              <a:gdLst>
                <a:gd name="T0" fmla="*/ 17 w 35"/>
                <a:gd name="T1" fmla="*/ 298 h 298"/>
                <a:gd name="T2" fmla="*/ 0 w 35"/>
                <a:gd name="T3" fmla="*/ 280 h 298"/>
                <a:gd name="T4" fmla="*/ 0 w 35"/>
                <a:gd name="T5" fmla="*/ 17 h 298"/>
                <a:gd name="T6" fmla="*/ 17 w 35"/>
                <a:gd name="T7" fmla="*/ 0 h 298"/>
                <a:gd name="T8" fmla="*/ 35 w 35"/>
                <a:gd name="T9" fmla="*/ 17 h 298"/>
                <a:gd name="T10" fmla="*/ 35 w 35"/>
                <a:gd name="T11" fmla="*/ 280 h 298"/>
                <a:gd name="T12" fmla="*/ 17 w 35"/>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35" h="298">
                  <a:moveTo>
                    <a:pt x="17" y="298"/>
                  </a:moveTo>
                  <a:cubicBezTo>
                    <a:pt x="8" y="298"/>
                    <a:pt x="0" y="290"/>
                    <a:pt x="0" y="280"/>
                  </a:cubicBezTo>
                  <a:cubicBezTo>
                    <a:pt x="0" y="17"/>
                    <a:pt x="0" y="17"/>
                    <a:pt x="0" y="17"/>
                  </a:cubicBezTo>
                  <a:cubicBezTo>
                    <a:pt x="0" y="8"/>
                    <a:pt x="8" y="0"/>
                    <a:pt x="17" y="0"/>
                  </a:cubicBezTo>
                  <a:cubicBezTo>
                    <a:pt x="27" y="0"/>
                    <a:pt x="35" y="8"/>
                    <a:pt x="35" y="17"/>
                  </a:cubicBezTo>
                  <a:cubicBezTo>
                    <a:pt x="35" y="280"/>
                    <a:pt x="35" y="280"/>
                    <a:pt x="35" y="280"/>
                  </a:cubicBezTo>
                  <a:cubicBezTo>
                    <a:pt x="35" y="290"/>
                    <a:pt x="27" y="298"/>
                    <a:pt x="17" y="29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9807576" y="-73025"/>
              <a:ext cx="1198563" cy="1135063"/>
            </a:xfrm>
            <a:custGeom>
              <a:avLst/>
              <a:gdLst>
                <a:gd name="T0" fmla="*/ 158 w 319"/>
                <a:gd name="T1" fmla="*/ 301 h 301"/>
                <a:gd name="T2" fmla="*/ 158 w 319"/>
                <a:gd name="T3" fmla="*/ 301 h 301"/>
                <a:gd name="T4" fmla="*/ 142 w 319"/>
                <a:gd name="T5" fmla="*/ 292 h 301"/>
                <a:gd name="T6" fmla="*/ 5 w 319"/>
                <a:gd name="T7" fmla="*/ 29 h 301"/>
                <a:gd name="T8" fmla="*/ 12 w 319"/>
                <a:gd name="T9" fmla="*/ 5 h 301"/>
                <a:gd name="T10" fmla="*/ 36 w 319"/>
                <a:gd name="T11" fmla="*/ 12 h 301"/>
                <a:gd name="T12" fmla="*/ 158 w 319"/>
                <a:gd name="T13" fmla="*/ 245 h 301"/>
                <a:gd name="T14" fmla="*/ 283 w 319"/>
                <a:gd name="T15" fmla="*/ 12 h 301"/>
                <a:gd name="T16" fmla="*/ 307 w 319"/>
                <a:gd name="T17" fmla="*/ 5 h 301"/>
                <a:gd name="T18" fmla="*/ 314 w 319"/>
                <a:gd name="T19" fmla="*/ 29 h 301"/>
                <a:gd name="T20" fmla="*/ 174 w 319"/>
                <a:gd name="T21" fmla="*/ 292 h 301"/>
                <a:gd name="T22" fmla="*/ 158 w 319"/>
                <a:gd name="T2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301">
                  <a:moveTo>
                    <a:pt x="158" y="301"/>
                  </a:moveTo>
                  <a:cubicBezTo>
                    <a:pt x="158" y="301"/>
                    <a:pt x="158" y="301"/>
                    <a:pt x="158" y="301"/>
                  </a:cubicBezTo>
                  <a:cubicBezTo>
                    <a:pt x="151" y="301"/>
                    <a:pt x="145" y="297"/>
                    <a:pt x="142" y="292"/>
                  </a:cubicBezTo>
                  <a:cubicBezTo>
                    <a:pt x="5" y="29"/>
                    <a:pt x="5" y="29"/>
                    <a:pt x="5" y="29"/>
                  </a:cubicBezTo>
                  <a:cubicBezTo>
                    <a:pt x="0" y="20"/>
                    <a:pt x="3" y="9"/>
                    <a:pt x="12" y="5"/>
                  </a:cubicBezTo>
                  <a:cubicBezTo>
                    <a:pt x="21" y="0"/>
                    <a:pt x="31" y="4"/>
                    <a:pt x="36" y="12"/>
                  </a:cubicBezTo>
                  <a:cubicBezTo>
                    <a:pt x="158" y="245"/>
                    <a:pt x="158" y="245"/>
                    <a:pt x="158" y="245"/>
                  </a:cubicBezTo>
                  <a:cubicBezTo>
                    <a:pt x="283" y="12"/>
                    <a:pt x="283" y="12"/>
                    <a:pt x="283" y="12"/>
                  </a:cubicBezTo>
                  <a:cubicBezTo>
                    <a:pt x="287" y="3"/>
                    <a:pt x="298" y="0"/>
                    <a:pt x="307" y="5"/>
                  </a:cubicBezTo>
                  <a:cubicBezTo>
                    <a:pt x="315" y="9"/>
                    <a:pt x="319" y="20"/>
                    <a:pt x="314" y="29"/>
                  </a:cubicBezTo>
                  <a:cubicBezTo>
                    <a:pt x="174" y="292"/>
                    <a:pt x="174" y="292"/>
                    <a:pt x="174" y="292"/>
                  </a:cubicBezTo>
                  <a:cubicBezTo>
                    <a:pt x="171" y="298"/>
                    <a:pt x="165" y="301"/>
                    <a:pt x="158" y="30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2125326" y="703263"/>
              <a:ext cx="454025" cy="131763"/>
            </a:xfrm>
            <a:custGeom>
              <a:avLst/>
              <a:gdLst>
                <a:gd name="T0" fmla="*/ 103 w 121"/>
                <a:gd name="T1" fmla="*/ 35 h 35"/>
                <a:gd name="T2" fmla="*/ 18 w 121"/>
                <a:gd name="T3" fmla="*/ 35 h 35"/>
                <a:gd name="T4" fmla="*/ 0 w 121"/>
                <a:gd name="T5" fmla="*/ 18 h 35"/>
                <a:gd name="T6" fmla="*/ 18 w 121"/>
                <a:gd name="T7" fmla="*/ 0 h 35"/>
                <a:gd name="T8" fmla="*/ 103 w 121"/>
                <a:gd name="T9" fmla="*/ 0 h 35"/>
                <a:gd name="T10" fmla="*/ 121 w 121"/>
                <a:gd name="T11" fmla="*/ 18 h 35"/>
                <a:gd name="T12" fmla="*/ 103 w 12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1" h="35">
                  <a:moveTo>
                    <a:pt x="103" y="35"/>
                  </a:moveTo>
                  <a:cubicBezTo>
                    <a:pt x="18" y="35"/>
                    <a:pt x="18" y="35"/>
                    <a:pt x="18" y="35"/>
                  </a:cubicBezTo>
                  <a:cubicBezTo>
                    <a:pt x="8" y="35"/>
                    <a:pt x="0" y="28"/>
                    <a:pt x="0" y="18"/>
                  </a:cubicBezTo>
                  <a:cubicBezTo>
                    <a:pt x="0" y="8"/>
                    <a:pt x="8" y="0"/>
                    <a:pt x="18" y="0"/>
                  </a:cubicBezTo>
                  <a:cubicBezTo>
                    <a:pt x="103" y="0"/>
                    <a:pt x="103" y="0"/>
                    <a:pt x="103" y="0"/>
                  </a:cubicBezTo>
                  <a:cubicBezTo>
                    <a:pt x="113" y="0"/>
                    <a:pt x="121" y="8"/>
                    <a:pt x="121" y="18"/>
                  </a:cubicBezTo>
                  <a:cubicBezTo>
                    <a:pt x="121" y="28"/>
                    <a:pt x="113" y="35"/>
                    <a:pt x="103" y="3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11753851" y="-66675"/>
              <a:ext cx="1193800" cy="1139825"/>
            </a:xfrm>
            <a:custGeom>
              <a:avLst/>
              <a:gdLst>
                <a:gd name="T0" fmla="*/ 298 w 318"/>
                <a:gd name="T1" fmla="*/ 299 h 302"/>
                <a:gd name="T2" fmla="*/ 282 w 318"/>
                <a:gd name="T3" fmla="*/ 290 h 302"/>
                <a:gd name="T4" fmla="*/ 160 w 318"/>
                <a:gd name="T5" fmla="*/ 56 h 302"/>
                <a:gd name="T6" fmla="*/ 36 w 318"/>
                <a:gd name="T7" fmla="*/ 290 h 302"/>
                <a:gd name="T8" fmla="*/ 12 w 318"/>
                <a:gd name="T9" fmla="*/ 297 h 302"/>
                <a:gd name="T10" fmla="*/ 4 w 318"/>
                <a:gd name="T11" fmla="*/ 273 h 302"/>
                <a:gd name="T12" fmla="*/ 145 w 318"/>
                <a:gd name="T13" fmla="*/ 10 h 302"/>
                <a:gd name="T14" fmla="*/ 160 w 318"/>
                <a:gd name="T15" fmla="*/ 1 h 302"/>
                <a:gd name="T16" fmla="*/ 176 w 318"/>
                <a:gd name="T17" fmla="*/ 10 h 302"/>
                <a:gd name="T18" fmla="*/ 314 w 318"/>
                <a:gd name="T19" fmla="*/ 273 h 302"/>
                <a:gd name="T20" fmla="*/ 306 w 318"/>
                <a:gd name="T21" fmla="*/ 297 h 302"/>
                <a:gd name="T22" fmla="*/ 298 w 318"/>
                <a:gd name="T23" fmla="*/ 29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302">
                  <a:moveTo>
                    <a:pt x="298" y="299"/>
                  </a:moveTo>
                  <a:cubicBezTo>
                    <a:pt x="292" y="299"/>
                    <a:pt x="286" y="296"/>
                    <a:pt x="282" y="290"/>
                  </a:cubicBezTo>
                  <a:cubicBezTo>
                    <a:pt x="160" y="56"/>
                    <a:pt x="160" y="56"/>
                    <a:pt x="160" y="56"/>
                  </a:cubicBezTo>
                  <a:cubicBezTo>
                    <a:pt x="36" y="290"/>
                    <a:pt x="36" y="290"/>
                    <a:pt x="36" y="290"/>
                  </a:cubicBezTo>
                  <a:cubicBezTo>
                    <a:pt x="31" y="298"/>
                    <a:pt x="20" y="302"/>
                    <a:pt x="12" y="297"/>
                  </a:cubicBezTo>
                  <a:cubicBezTo>
                    <a:pt x="3" y="292"/>
                    <a:pt x="0" y="282"/>
                    <a:pt x="4" y="273"/>
                  </a:cubicBezTo>
                  <a:cubicBezTo>
                    <a:pt x="145" y="10"/>
                    <a:pt x="145" y="10"/>
                    <a:pt x="145" y="10"/>
                  </a:cubicBezTo>
                  <a:cubicBezTo>
                    <a:pt x="148" y="4"/>
                    <a:pt x="154" y="0"/>
                    <a:pt x="160" y="1"/>
                  </a:cubicBezTo>
                  <a:cubicBezTo>
                    <a:pt x="167" y="1"/>
                    <a:pt x="173" y="4"/>
                    <a:pt x="176" y="10"/>
                  </a:cubicBezTo>
                  <a:cubicBezTo>
                    <a:pt x="314" y="273"/>
                    <a:pt x="314" y="273"/>
                    <a:pt x="314" y="273"/>
                  </a:cubicBezTo>
                  <a:cubicBezTo>
                    <a:pt x="318" y="282"/>
                    <a:pt x="315" y="293"/>
                    <a:pt x="306" y="297"/>
                  </a:cubicBezTo>
                  <a:cubicBezTo>
                    <a:pt x="304" y="298"/>
                    <a:pt x="301" y="299"/>
                    <a:pt x="298" y="29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2807951" y="-61913"/>
              <a:ext cx="128588" cy="161925"/>
            </a:xfrm>
            <a:custGeom>
              <a:avLst/>
              <a:gdLst>
                <a:gd name="T0" fmla="*/ 48 w 81"/>
                <a:gd name="T1" fmla="*/ 102 h 102"/>
                <a:gd name="T2" fmla="*/ 33 w 81"/>
                <a:gd name="T3" fmla="*/ 102 h 102"/>
                <a:gd name="T4" fmla="*/ 33 w 81"/>
                <a:gd name="T5" fmla="*/ 12 h 102"/>
                <a:gd name="T6" fmla="*/ 0 w 81"/>
                <a:gd name="T7" fmla="*/ 12 h 102"/>
                <a:gd name="T8" fmla="*/ 0 w 81"/>
                <a:gd name="T9" fmla="*/ 0 h 102"/>
                <a:gd name="T10" fmla="*/ 81 w 81"/>
                <a:gd name="T11" fmla="*/ 0 h 102"/>
                <a:gd name="T12" fmla="*/ 81 w 81"/>
                <a:gd name="T13" fmla="*/ 12 h 102"/>
                <a:gd name="T14" fmla="*/ 48 w 81"/>
                <a:gd name="T15" fmla="*/ 12 h 102"/>
                <a:gd name="T16" fmla="*/ 48 w 81"/>
                <a:gd name="T17" fmla="*/ 102 h 102"/>
                <a:gd name="T18" fmla="*/ 48 w 81"/>
                <a:gd name="T19"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102">
                  <a:moveTo>
                    <a:pt x="48" y="102"/>
                  </a:moveTo>
                  <a:lnTo>
                    <a:pt x="33" y="102"/>
                  </a:lnTo>
                  <a:lnTo>
                    <a:pt x="33" y="12"/>
                  </a:lnTo>
                  <a:lnTo>
                    <a:pt x="0" y="12"/>
                  </a:lnTo>
                  <a:lnTo>
                    <a:pt x="0" y="0"/>
                  </a:lnTo>
                  <a:lnTo>
                    <a:pt x="81" y="0"/>
                  </a:lnTo>
                  <a:lnTo>
                    <a:pt x="81" y="12"/>
                  </a:lnTo>
                  <a:lnTo>
                    <a:pt x="48" y="12"/>
                  </a:lnTo>
                  <a:lnTo>
                    <a:pt x="48" y="102"/>
                  </a:lnTo>
                  <a:lnTo>
                    <a:pt x="48" y="102"/>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12958763" y="-61913"/>
              <a:ext cx="168275" cy="161925"/>
            </a:xfrm>
            <a:custGeom>
              <a:avLst/>
              <a:gdLst>
                <a:gd name="T0" fmla="*/ 54 w 106"/>
                <a:gd name="T1" fmla="*/ 78 h 102"/>
                <a:gd name="T2" fmla="*/ 54 w 106"/>
                <a:gd name="T3" fmla="*/ 78 h 102"/>
                <a:gd name="T4" fmla="*/ 85 w 106"/>
                <a:gd name="T5" fmla="*/ 0 h 102"/>
                <a:gd name="T6" fmla="*/ 106 w 106"/>
                <a:gd name="T7" fmla="*/ 0 h 102"/>
                <a:gd name="T8" fmla="*/ 106 w 106"/>
                <a:gd name="T9" fmla="*/ 102 h 102"/>
                <a:gd name="T10" fmla="*/ 92 w 106"/>
                <a:gd name="T11" fmla="*/ 102 h 102"/>
                <a:gd name="T12" fmla="*/ 92 w 106"/>
                <a:gd name="T13" fmla="*/ 16 h 102"/>
                <a:gd name="T14" fmla="*/ 92 w 106"/>
                <a:gd name="T15" fmla="*/ 16 h 102"/>
                <a:gd name="T16" fmla="*/ 59 w 106"/>
                <a:gd name="T17" fmla="*/ 102 h 102"/>
                <a:gd name="T18" fmla="*/ 50 w 106"/>
                <a:gd name="T19" fmla="*/ 102 h 102"/>
                <a:gd name="T20" fmla="*/ 14 w 106"/>
                <a:gd name="T21" fmla="*/ 16 h 102"/>
                <a:gd name="T22" fmla="*/ 14 w 106"/>
                <a:gd name="T23" fmla="*/ 16 h 102"/>
                <a:gd name="T24" fmla="*/ 14 w 106"/>
                <a:gd name="T25" fmla="*/ 102 h 102"/>
                <a:gd name="T26" fmla="*/ 0 w 106"/>
                <a:gd name="T27" fmla="*/ 102 h 102"/>
                <a:gd name="T28" fmla="*/ 0 w 106"/>
                <a:gd name="T29" fmla="*/ 0 h 102"/>
                <a:gd name="T30" fmla="*/ 24 w 106"/>
                <a:gd name="T31" fmla="*/ 0 h 102"/>
                <a:gd name="T32" fmla="*/ 54 w 106"/>
                <a:gd name="T33" fmla="*/ 78 h 102"/>
                <a:gd name="T34" fmla="*/ 54 w 106"/>
                <a:gd name="T35" fmla="*/ 7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6" h="102">
                  <a:moveTo>
                    <a:pt x="54" y="78"/>
                  </a:moveTo>
                  <a:lnTo>
                    <a:pt x="54" y="78"/>
                  </a:lnTo>
                  <a:lnTo>
                    <a:pt x="85" y="0"/>
                  </a:lnTo>
                  <a:lnTo>
                    <a:pt x="106" y="0"/>
                  </a:lnTo>
                  <a:lnTo>
                    <a:pt x="106" y="102"/>
                  </a:lnTo>
                  <a:lnTo>
                    <a:pt x="92" y="102"/>
                  </a:lnTo>
                  <a:lnTo>
                    <a:pt x="92" y="16"/>
                  </a:lnTo>
                  <a:lnTo>
                    <a:pt x="92" y="16"/>
                  </a:lnTo>
                  <a:lnTo>
                    <a:pt x="59" y="102"/>
                  </a:lnTo>
                  <a:lnTo>
                    <a:pt x="50" y="102"/>
                  </a:lnTo>
                  <a:lnTo>
                    <a:pt x="14" y="16"/>
                  </a:lnTo>
                  <a:lnTo>
                    <a:pt x="14" y="16"/>
                  </a:lnTo>
                  <a:lnTo>
                    <a:pt x="14" y="102"/>
                  </a:lnTo>
                  <a:lnTo>
                    <a:pt x="0" y="102"/>
                  </a:lnTo>
                  <a:lnTo>
                    <a:pt x="0" y="0"/>
                  </a:lnTo>
                  <a:lnTo>
                    <a:pt x="24" y="0"/>
                  </a:lnTo>
                  <a:lnTo>
                    <a:pt x="54" y="78"/>
                  </a:lnTo>
                  <a:lnTo>
                    <a:pt x="54" y="78"/>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7329488" y="876300"/>
              <a:ext cx="461963" cy="112713"/>
            </a:xfrm>
            <a:custGeom>
              <a:avLst/>
              <a:gdLst>
                <a:gd name="T0" fmla="*/ 108 w 123"/>
                <a:gd name="T1" fmla="*/ 0 h 30"/>
                <a:gd name="T2" fmla="*/ 21 w 123"/>
                <a:gd name="T3" fmla="*/ 0 h 30"/>
                <a:gd name="T4" fmla="*/ 0 w 123"/>
                <a:gd name="T5" fmla="*/ 30 h 30"/>
                <a:gd name="T6" fmla="*/ 108 w 123"/>
                <a:gd name="T7" fmla="*/ 30 h 30"/>
                <a:gd name="T8" fmla="*/ 123 w 123"/>
                <a:gd name="T9" fmla="*/ 15 h 30"/>
                <a:gd name="T10" fmla="*/ 123 w 123"/>
                <a:gd name="T11" fmla="*/ 15 h 30"/>
                <a:gd name="T12" fmla="*/ 108 w 12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123" h="30">
                  <a:moveTo>
                    <a:pt x="108" y="0"/>
                  </a:moveTo>
                  <a:cubicBezTo>
                    <a:pt x="21" y="0"/>
                    <a:pt x="21" y="0"/>
                    <a:pt x="21" y="0"/>
                  </a:cubicBezTo>
                  <a:cubicBezTo>
                    <a:pt x="15" y="11"/>
                    <a:pt x="8" y="21"/>
                    <a:pt x="0" y="30"/>
                  </a:cubicBezTo>
                  <a:cubicBezTo>
                    <a:pt x="108" y="30"/>
                    <a:pt x="108" y="30"/>
                    <a:pt x="108" y="30"/>
                  </a:cubicBezTo>
                  <a:cubicBezTo>
                    <a:pt x="117" y="30"/>
                    <a:pt x="123" y="23"/>
                    <a:pt x="123" y="15"/>
                  </a:cubicBezTo>
                  <a:cubicBezTo>
                    <a:pt x="123" y="15"/>
                    <a:pt x="123" y="15"/>
                    <a:pt x="123" y="15"/>
                  </a:cubicBezTo>
                  <a:cubicBezTo>
                    <a:pt x="123" y="7"/>
                    <a:pt x="117" y="0"/>
                    <a:pt x="108"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7458076" y="657225"/>
              <a:ext cx="333375" cy="114300"/>
            </a:xfrm>
            <a:custGeom>
              <a:avLst/>
              <a:gdLst>
                <a:gd name="T0" fmla="*/ 74 w 89"/>
                <a:gd name="T1" fmla="*/ 0 h 30"/>
                <a:gd name="T2" fmla="*/ 8 w 89"/>
                <a:gd name="T3" fmla="*/ 0 h 30"/>
                <a:gd name="T4" fmla="*/ 0 w 89"/>
                <a:gd name="T5" fmla="*/ 30 h 30"/>
                <a:gd name="T6" fmla="*/ 74 w 89"/>
                <a:gd name="T7" fmla="*/ 30 h 30"/>
                <a:gd name="T8" fmla="*/ 89 w 89"/>
                <a:gd name="T9" fmla="*/ 15 h 30"/>
                <a:gd name="T10" fmla="*/ 74 w 89"/>
                <a:gd name="T11" fmla="*/ 0 h 30"/>
              </a:gdLst>
              <a:ahLst/>
              <a:cxnLst>
                <a:cxn ang="0">
                  <a:pos x="T0" y="T1"/>
                </a:cxn>
                <a:cxn ang="0">
                  <a:pos x="T2" y="T3"/>
                </a:cxn>
                <a:cxn ang="0">
                  <a:pos x="T4" y="T5"/>
                </a:cxn>
                <a:cxn ang="0">
                  <a:pos x="T6" y="T7"/>
                </a:cxn>
                <a:cxn ang="0">
                  <a:pos x="T8" y="T9"/>
                </a:cxn>
                <a:cxn ang="0">
                  <a:pos x="T10" y="T11"/>
                </a:cxn>
              </a:cxnLst>
              <a:rect l="0" t="0" r="r" b="b"/>
              <a:pathLst>
                <a:path w="89" h="30">
                  <a:moveTo>
                    <a:pt x="74" y="0"/>
                  </a:moveTo>
                  <a:cubicBezTo>
                    <a:pt x="8" y="0"/>
                    <a:pt x="8" y="0"/>
                    <a:pt x="8" y="0"/>
                  </a:cubicBezTo>
                  <a:cubicBezTo>
                    <a:pt x="6" y="11"/>
                    <a:pt x="3" y="21"/>
                    <a:pt x="0" y="30"/>
                  </a:cubicBezTo>
                  <a:cubicBezTo>
                    <a:pt x="74" y="30"/>
                    <a:pt x="74" y="30"/>
                    <a:pt x="74" y="30"/>
                  </a:cubicBezTo>
                  <a:cubicBezTo>
                    <a:pt x="83" y="30"/>
                    <a:pt x="89" y="24"/>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7502526" y="442913"/>
              <a:ext cx="288925" cy="112713"/>
            </a:xfrm>
            <a:custGeom>
              <a:avLst/>
              <a:gdLst>
                <a:gd name="T0" fmla="*/ 62 w 77"/>
                <a:gd name="T1" fmla="*/ 0 h 30"/>
                <a:gd name="T2" fmla="*/ 0 w 77"/>
                <a:gd name="T3" fmla="*/ 0 h 30"/>
                <a:gd name="T4" fmla="*/ 0 w 77"/>
                <a:gd name="T5" fmla="*/ 14 h 30"/>
                <a:gd name="T6" fmla="*/ 0 w 77"/>
                <a:gd name="T7" fmla="*/ 30 h 30"/>
                <a:gd name="T8" fmla="*/ 62 w 77"/>
                <a:gd name="T9" fmla="*/ 30 h 30"/>
                <a:gd name="T10" fmla="*/ 77 w 77"/>
                <a:gd name="T11" fmla="*/ 15 h 30"/>
                <a:gd name="T12" fmla="*/ 62 w 7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7" h="30">
                  <a:moveTo>
                    <a:pt x="62" y="0"/>
                  </a:moveTo>
                  <a:cubicBezTo>
                    <a:pt x="0" y="0"/>
                    <a:pt x="0" y="0"/>
                    <a:pt x="0" y="0"/>
                  </a:cubicBezTo>
                  <a:cubicBezTo>
                    <a:pt x="0" y="4"/>
                    <a:pt x="0" y="9"/>
                    <a:pt x="0" y="14"/>
                  </a:cubicBezTo>
                  <a:cubicBezTo>
                    <a:pt x="0" y="19"/>
                    <a:pt x="0" y="25"/>
                    <a:pt x="0" y="30"/>
                  </a:cubicBezTo>
                  <a:cubicBezTo>
                    <a:pt x="62" y="30"/>
                    <a:pt x="62" y="30"/>
                    <a:pt x="62" y="30"/>
                  </a:cubicBezTo>
                  <a:cubicBezTo>
                    <a:pt x="71" y="30"/>
                    <a:pt x="77" y="23"/>
                    <a:pt x="77" y="15"/>
                  </a:cubicBezTo>
                  <a:cubicBezTo>
                    <a:pt x="77" y="7"/>
                    <a:pt x="71" y="0"/>
                    <a:pt x="62"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7458076" y="223838"/>
              <a:ext cx="333375" cy="114300"/>
            </a:xfrm>
            <a:custGeom>
              <a:avLst/>
              <a:gdLst>
                <a:gd name="T0" fmla="*/ 74 w 89"/>
                <a:gd name="T1" fmla="*/ 0 h 30"/>
                <a:gd name="T2" fmla="*/ 0 w 89"/>
                <a:gd name="T3" fmla="*/ 0 h 30"/>
                <a:gd name="T4" fmla="*/ 8 w 89"/>
                <a:gd name="T5" fmla="*/ 30 h 30"/>
                <a:gd name="T6" fmla="*/ 74 w 89"/>
                <a:gd name="T7" fmla="*/ 30 h 30"/>
                <a:gd name="T8" fmla="*/ 89 w 89"/>
                <a:gd name="T9" fmla="*/ 15 h 30"/>
                <a:gd name="T10" fmla="*/ 89 w 89"/>
                <a:gd name="T11" fmla="*/ 15 h 30"/>
                <a:gd name="T12" fmla="*/ 74 w 8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89" h="30">
                  <a:moveTo>
                    <a:pt x="74" y="0"/>
                  </a:moveTo>
                  <a:cubicBezTo>
                    <a:pt x="0" y="0"/>
                    <a:pt x="0" y="0"/>
                    <a:pt x="0" y="0"/>
                  </a:cubicBezTo>
                  <a:cubicBezTo>
                    <a:pt x="4" y="10"/>
                    <a:pt x="6" y="20"/>
                    <a:pt x="8" y="30"/>
                  </a:cubicBezTo>
                  <a:cubicBezTo>
                    <a:pt x="74" y="30"/>
                    <a:pt x="74" y="30"/>
                    <a:pt x="74" y="30"/>
                  </a:cubicBezTo>
                  <a:cubicBezTo>
                    <a:pt x="83" y="30"/>
                    <a:pt x="89" y="24"/>
                    <a:pt x="89" y="15"/>
                  </a:cubicBezTo>
                  <a:cubicBezTo>
                    <a:pt x="89" y="15"/>
                    <a:pt x="89" y="15"/>
                    <a:pt x="89" y="15"/>
                  </a:cubicBezTo>
                  <a:cubicBezTo>
                    <a:pt x="89" y="7"/>
                    <a:pt x="83" y="0"/>
                    <a:pt x="74"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7337426" y="9525"/>
              <a:ext cx="454025" cy="112713"/>
            </a:xfrm>
            <a:custGeom>
              <a:avLst/>
              <a:gdLst>
                <a:gd name="T0" fmla="*/ 106 w 121"/>
                <a:gd name="T1" fmla="*/ 0 h 30"/>
                <a:gd name="T2" fmla="*/ 0 w 121"/>
                <a:gd name="T3" fmla="*/ 0 h 30"/>
                <a:gd name="T4" fmla="*/ 20 w 121"/>
                <a:gd name="T5" fmla="*/ 30 h 30"/>
                <a:gd name="T6" fmla="*/ 106 w 121"/>
                <a:gd name="T7" fmla="*/ 30 h 30"/>
                <a:gd name="T8" fmla="*/ 121 w 121"/>
                <a:gd name="T9" fmla="*/ 15 h 30"/>
                <a:gd name="T10" fmla="*/ 106 w 121"/>
                <a:gd name="T11" fmla="*/ 0 h 30"/>
              </a:gdLst>
              <a:ahLst/>
              <a:cxnLst>
                <a:cxn ang="0">
                  <a:pos x="T0" y="T1"/>
                </a:cxn>
                <a:cxn ang="0">
                  <a:pos x="T2" y="T3"/>
                </a:cxn>
                <a:cxn ang="0">
                  <a:pos x="T4" y="T5"/>
                </a:cxn>
                <a:cxn ang="0">
                  <a:pos x="T6" y="T7"/>
                </a:cxn>
                <a:cxn ang="0">
                  <a:pos x="T8" y="T9"/>
                </a:cxn>
                <a:cxn ang="0">
                  <a:pos x="T10" y="T11"/>
                </a:cxn>
              </a:cxnLst>
              <a:rect l="0" t="0" r="r" b="b"/>
              <a:pathLst>
                <a:path w="121" h="30">
                  <a:moveTo>
                    <a:pt x="106" y="0"/>
                  </a:moveTo>
                  <a:cubicBezTo>
                    <a:pt x="0" y="0"/>
                    <a:pt x="0" y="0"/>
                    <a:pt x="0" y="0"/>
                  </a:cubicBezTo>
                  <a:cubicBezTo>
                    <a:pt x="8" y="9"/>
                    <a:pt x="14" y="19"/>
                    <a:pt x="20" y="30"/>
                  </a:cubicBezTo>
                  <a:cubicBezTo>
                    <a:pt x="106" y="30"/>
                    <a:pt x="106" y="30"/>
                    <a:pt x="106" y="30"/>
                  </a:cubicBezTo>
                  <a:cubicBezTo>
                    <a:pt x="115" y="30"/>
                    <a:pt x="121" y="23"/>
                    <a:pt x="121" y="15"/>
                  </a:cubicBezTo>
                  <a:cubicBezTo>
                    <a:pt x="121" y="7"/>
                    <a:pt x="115" y="0"/>
                    <a:pt x="106" y="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6432551" y="876300"/>
              <a:ext cx="280988" cy="112713"/>
            </a:xfrm>
            <a:custGeom>
              <a:avLst/>
              <a:gdLst>
                <a:gd name="T0" fmla="*/ 60 w 75"/>
                <a:gd name="T1" fmla="*/ 15 h 30"/>
                <a:gd name="T2" fmla="*/ 60 w 75"/>
                <a:gd name="T3" fmla="*/ 15 h 30"/>
                <a:gd name="T4" fmla="*/ 75 w 75"/>
                <a:gd name="T5" fmla="*/ 0 h 30"/>
                <a:gd name="T6" fmla="*/ 15 w 75"/>
                <a:gd name="T7" fmla="*/ 0 h 30"/>
                <a:gd name="T8" fmla="*/ 0 w 75"/>
                <a:gd name="T9" fmla="*/ 15 h 30"/>
                <a:gd name="T10" fmla="*/ 0 w 75"/>
                <a:gd name="T11" fmla="*/ 15 h 30"/>
                <a:gd name="T12" fmla="*/ 15 w 75"/>
                <a:gd name="T13" fmla="*/ 30 h 30"/>
                <a:gd name="T14" fmla="*/ 75 w 75"/>
                <a:gd name="T15" fmla="*/ 30 h 30"/>
                <a:gd name="T16" fmla="*/ 60 w 75"/>
                <a:gd name="T1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0">
                  <a:moveTo>
                    <a:pt x="60" y="15"/>
                  </a:moveTo>
                  <a:cubicBezTo>
                    <a:pt x="60" y="15"/>
                    <a:pt x="60" y="15"/>
                    <a:pt x="60" y="15"/>
                  </a:cubicBezTo>
                  <a:cubicBezTo>
                    <a:pt x="60" y="7"/>
                    <a:pt x="67" y="0"/>
                    <a:pt x="75" y="0"/>
                  </a:cubicBezTo>
                  <a:cubicBezTo>
                    <a:pt x="15" y="0"/>
                    <a:pt x="15" y="0"/>
                    <a:pt x="15" y="0"/>
                  </a:cubicBezTo>
                  <a:cubicBezTo>
                    <a:pt x="7" y="0"/>
                    <a:pt x="0" y="7"/>
                    <a:pt x="0" y="15"/>
                  </a:cubicBezTo>
                  <a:cubicBezTo>
                    <a:pt x="0" y="15"/>
                    <a:pt x="0" y="15"/>
                    <a:pt x="0" y="15"/>
                  </a:cubicBezTo>
                  <a:cubicBezTo>
                    <a:pt x="0" y="23"/>
                    <a:pt x="7" y="30"/>
                    <a:pt x="15" y="30"/>
                  </a:cubicBezTo>
                  <a:cubicBezTo>
                    <a:pt x="75" y="30"/>
                    <a:pt x="75" y="30"/>
                    <a:pt x="75" y="30"/>
                  </a:cubicBezTo>
                  <a:cubicBezTo>
                    <a:pt x="67" y="30"/>
                    <a:pt x="60" y="23"/>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6657976" y="876300"/>
              <a:ext cx="750888" cy="112713"/>
            </a:xfrm>
            <a:custGeom>
              <a:avLst/>
              <a:gdLst>
                <a:gd name="T0" fmla="*/ 200 w 200"/>
                <a:gd name="T1" fmla="*/ 0 h 30"/>
                <a:gd name="T2" fmla="*/ 15 w 200"/>
                <a:gd name="T3" fmla="*/ 0 h 30"/>
                <a:gd name="T4" fmla="*/ 0 w 200"/>
                <a:gd name="T5" fmla="*/ 15 h 30"/>
                <a:gd name="T6" fmla="*/ 0 w 200"/>
                <a:gd name="T7" fmla="*/ 15 h 30"/>
                <a:gd name="T8" fmla="*/ 15 w 200"/>
                <a:gd name="T9" fmla="*/ 30 h 30"/>
                <a:gd name="T10" fmla="*/ 179 w 200"/>
                <a:gd name="T11" fmla="*/ 30 h 30"/>
                <a:gd name="T12" fmla="*/ 200 w 200"/>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00" h="30">
                  <a:moveTo>
                    <a:pt x="200" y="0"/>
                  </a:moveTo>
                  <a:cubicBezTo>
                    <a:pt x="15" y="0"/>
                    <a:pt x="15" y="0"/>
                    <a:pt x="15" y="0"/>
                  </a:cubicBezTo>
                  <a:cubicBezTo>
                    <a:pt x="7" y="0"/>
                    <a:pt x="0" y="7"/>
                    <a:pt x="0" y="15"/>
                  </a:cubicBezTo>
                  <a:cubicBezTo>
                    <a:pt x="0" y="15"/>
                    <a:pt x="0" y="15"/>
                    <a:pt x="0" y="15"/>
                  </a:cubicBezTo>
                  <a:cubicBezTo>
                    <a:pt x="0" y="23"/>
                    <a:pt x="7" y="30"/>
                    <a:pt x="15" y="30"/>
                  </a:cubicBezTo>
                  <a:cubicBezTo>
                    <a:pt x="179" y="30"/>
                    <a:pt x="179" y="30"/>
                    <a:pt x="179" y="30"/>
                  </a:cubicBezTo>
                  <a:cubicBezTo>
                    <a:pt x="187" y="21"/>
                    <a:pt x="194" y="11"/>
                    <a:pt x="200"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6273801" y="657225"/>
              <a:ext cx="282575" cy="114300"/>
            </a:xfrm>
            <a:custGeom>
              <a:avLst/>
              <a:gdLst>
                <a:gd name="T0" fmla="*/ 60 w 75"/>
                <a:gd name="T1" fmla="*/ 19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9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9"/>
                  </a:moveTo>
                  <a:cubicBezTo>
                    <a:pt x="58" y="9"/>
                    <a:pt x="65" y="0"/>
                    <a:pt x="74" y="0"/>
                  </a:cubicBezTo>
                  <a:cubicBezTo>
                    <a:pt x="15" y="0"/>
                    <a:pt x="15" y="0"/>
                    <a:pt x="15" y="0"/>
                  </a:cubicBezTo>
                  <a:cubicBezTo>
                    <a:pt x="7" y="0"/>
                    <a:pt x="0" y="7"/>
                    <a:pt x="0" y="15"/>
                  </a:cubicBezTo>
                  <a:cubicBezTo>
                    <a:pt x="0" y="24"/>
                    <a:pt x="7" y="30"/>
                    <a:pt x="15" y="30"/>
                  </a:cubicBezTo>
                  <a:cubicBezTo>
                    <a:pt x="75" y="30"/>
                    <a:pt x="75" y="30"/>
                    <a:pt x="75" y="30"/>
                  </a:cubicBezTo>
                  <a:cubicBezTo>
                    <a:pt x="68" y="30"/>
                    <a:pt x="61" y="26"/>
                    <a:pt x="60" y="19"/>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6492876" y="657225"/>
              <a:ext cx="993775" cy="114300"/>
            </a:xfrm>
            <a:custGeom>
              <a:avLst/>
              <a:gdLst>
                <a:gd name="T0" fmla="*/ 265 w 265"/>
                <a:gd name="T1" fmla="*/ 0 h 30"/>
                <a:gd name="T2" fmla="*/ 16 w 265"/>
                <a:gd name="T3" fmla="*/ 0 h 30"/>
                <a:gd name="T4" fmla="*/ 2 w 265"/>
                <a:gd name="T5" fmla="*/ 19 h 30"/>
                <a:gd name="T6" fmla="*/ 17 w 265"/>
                <a:gd name="T7" fmla="*/ 30 h 30"/>
                <a:gd name="T8" fmla="*/ 257 w 265"/>
                <a:gd name="T9" fmla="*/ 30 h 30"/>
                <a:gd name="T10" fmla="*/ 265 w 265"/>
                <a:gd name="T11" fmla="*/ 0 h 30"/>
              </a:gdLst>
              <a:ahLst/>
              <a:cxnLst>
                <a:cxn ang="0">
                  <a:pos x="T0" y="T1"/>
                </a:cxn>
                <a:cxn ang="0">
                  <a:pos x="T2" y="T3"/>
                </a:cxn>
                <a:cxn ang="0">
                  <a:pos x="T4" y="T5"/>
                </a:cxn>
                <a:cxn ang="0">
                  <a:pos x="T6" y="T7"/>
                </a:cxn>
                <a:cxn ang="0">
                  <a:pos x="T8" y="T9"/>
                </a:cxn>
                <a:cxn ang="0">
                  <a:pos x="T10" y="T11"/>
                </a:cxn>
              </a:cxnLst>
              <a:rect l="0" t="0" r="r" b="b"/>
              <a:pathLst>
                <a:path w="265" h="30">
                  <a:moveTo>
                    <a:pt x="265" y="0"/>
                  </a:moveTo>
                  <a:cubicBezTo>
                    <a:pt x="16" y="0"/>
                    <a:pt x="16" y="0"/>
                    <a:pt x="16" y="0"/>
                  </a:cubicBezTo>
                  <a:cubicBezTo>
                    <a:pt x="7" y="0"/>
                    <a:pt x="0" y="9"/>
                    <a:pt x="2" y="19"/>
                  </a:cubicBezTo>
                  <a:cubicBezTo>
                    <a:pt x="3" y="26"/>
                    <a:pt x="10" y="30"/>
                    <a:pt x="17" y="30"/>
                  </a:cubicBezTo>
                  <a:cubicBezTo>
                    <a:pt x="257" y="30"/>
                    <a:pt x="257" y="30"/>
                    <a:pt x="257" y="30"/>
                  </a:cubicBezTo>
                  <a:cubicBezTo>
                    <a:pt x="260" y="21"/>
                    <a:pt x="263" y="11"/>
                    <a:pt x="265"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6113463" y="442913"/>
              <a:ext cx="280988" cy="112713"/>
            </a:xfrm>
            <a:custGeom>
              <a:avLst/>
              <a:gdLst>
                <a:gd name="T0" fmla="*/ 60 w 75"/>
                <a:gd name="T1" fmla="*/ 18 h 30"/>
                <a:gd name="T2" fmla="*/ 75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8" y="8"/>
                    <a:pt x="66" y="0"/>
                    <a:pt x="75" y="0"/>
                  </a:cubicBezTo>
                  <a:cubicBezTo>
                    <a:pt x="15" y="0"/>
                    <a:pt x="15" y="0"/>
                    <a:pt x="15" y="0"/>
                  </a:cubicBezTo>
                  <a:cubicBezTo>
                    <a:pt x="7" y="0"/>
                    <a:pt x="0" y="7"/>
                    <a:pt x="0" y="15"/>
                  </a:cubicBezTo>
                  <a:cubicBezTo>
                    <a:pt x="0" y="23"/>
                    <a:pt x="7" y="30"/>
                    <a:pt x="15" y="30"/>
                  </a:cubicBezTo>
                  <a:cubicBezTo>
                    <a:pt x="75" y="30"/>
                    <a:pt x="75" y="30"/>
                    <a:pt x="75" y="30"/>
                  </a:cubicBezTo>
                  <a:cubicBezTo>
                    <a:pt x="68" y="30"/>
                    <a:pt x="62"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6330951" y="442913"/>
              <a:ext cx="1171575" cy="112713"/>
            </a:xfrm>
            <a:custGeom>
              <a:avLst/>
              <a:gdLst>
                <a:gd name="T0" fmla="*/ 2 w 312"/>
                <a:gd name="T1" fmla="*/ 18 h 30"/>
                <a:gd name="T2" fmla="*/ 17 w 312"/>
                <a:gd name="T3" fmla="*/ 30 h 30"/>
                <a:gd name="T4" fmla="*/ 312 w 312"/>
                <a:gd name="T5" fmla="*/ 30 h 30"/>
                <a:gd name="T6" fmla="*/ 312 w 312"/>
                <a:gd name="T7" fmla="*/ 14 h 30"/>
                <a:gd name="T8" fmla="*/ 312 w 312"/>
                <a:gd name="T9" fmla="*/ 0 h 30"/>
                <a:gd name="T10" fmla="*/ 17 w 312"/>
                <a:gd name="T11" fmla="*/ 0 h 30"/>
                <a:gd name="T12" fmla="*/ 2 w 312"/>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312" h="30">
                  <a:moveTo>
                    <a:pt x="2" y="18"/>
                  </a:moveTo>
                  <a:cubicBezTo>
                    <a:pt x="4" y="25"/>
                    <a:pt x="10" y="30"/>
                    <a:pt x="17" y="30"/>
                  </a:cubicBezTo>
                  <a:cubicBezTo>
                    <a:pt x="312" y="30"/>
                    <a:pt x="312" y="30"/>
                    <a:pt x="312" y="30"/>
                  </a:cubicBezTo>
                  <a:cubicBezTo>
                    <a:pt x="312" y="25"/>
                    <a:pt x="312" y="19"/>
                    <a:pt x="312" y="14"/>
                  </a:cubicBezTo>
                  <a:cubicBezTo>
                    <a:pt x="312" y="9"/>
                    <a:pt x="312" y="4"/>
                    <a:pt x="312" y="0"/>
                  </a:cubicBezTo>
                  <a:cubicBezTo>
                    <a:pt x="17" y="0"/>
                    <a:pt x="17" y="0"/>
                    <a:pt x="17" y="0"/>
                  </a:cubicBezTo>
                  <a:cubicBezTo>
                    <a:pt x="8" y="0"/>
                    <a:pt x="0" y="8"/>
                    <a:pt x="2" y="18"/>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6191251" y="223838"/>
              <a:ext cx="282575" cy="114300"/>
            </a:xfrm>
            <a:custGeom>
              <a:avLst/>
              <a:gdLst>
                <a:gd name="T0" fmla="*/ 60 w 75"/>
                <a:gd name="T1" fmla="*/ 15 h 30"/>
                <a:gd name="T2" fmla="*/ 75 w 75"/>
                <a:gd name="T3" fmla="*/ 0 h 30"/>
                <a:gd name="T4" fmla="*/ 16 w 75"/>
                <a:gd name="T5" fmla="*/ 0 h 30"/>
                <a:gd name="T6" fmla="*/ 0 w 75"/>
                <a:gd name="T7" fmla="*/ 15 h 30"/>
                <a:gd name="T8" fmla="*/ 0 w 75"/>
                <a:gd name="T9" fmla="*/ 15 h 30"/>
                <a:gd name="T10" fmla="*/ 16 w 75"/>
                <a:gd name="T11" fmla="*/ 30 h 30"/>
                <a:gd name="T12" fmla="*/ 75 w 75"/>
                <a:gd name="T13" fmla="*/ 30 h 30"/>
                <a:gd name="T14" fmla="*/ 60 w 75"/>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30">
                  <a:moveTo>
                    <a:pt x="60" y="15"/>
                  </a:moveTo>
                  <a:cubicBezTo>
                    <a:pt x="60" y="7"/>
                    <a:pt x="67" y="0"/>
                    <a:pt x="75" y="0"/>
                  </a:cubicBezTo>
                  <a:cubicBezTo>
                    <a:pt x="16" y="0"/>
                    <a:pt x="16" y="0"/>
                    <a:pt x="16" y="0"/>
                  </a:cubicBezTo>
                  <a:cubicBezTo>
                    <a:pt x="7" y="0"/>
                    <a:pt x="0" y="7"/>
                    <a:pt x="0" y="15"/>
                  </a:cubicBezTo>
                  <a:cubicBezTo>
                    <a:pt x="0" y="15"/>
                    <a:pt x="0" y="15"/>
                    <a:pt x="0" y="15"/>
                  </a:cubicBezTo>
                  <a:cubicBezTo>
                    <a:pt x="0" y="24"/>
                    <a:pt x="7" y="30"/>
                    <a:pt x="16" y="30"/>
                  </a:cubicBezTo>
                  <a:cubicBezTo>
                    <a:pt x="75" y="30"/>
                    <a:pt x="75" y="30"/>
                    <a:pt x="75" y="30"/>
                  </a:cubicBezTo>
                  <a:cubicBezTo>
                    <a:pt x="67" y="30"/>
                    <a:pt x="60" y="24"/>
                    <a:pt x="60" y="15"/>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6416676" y="223838"/>
              <a:ext cx="1069975" cy="114300"/>
            </a:xfrm>
            <a:custGeom>
              <a:avLst/>
              <a:gdLst>
                <a:gd name="T0" fmla="*/ 277 w 285"/>
                <a:gd name="T1" fmla="*/ 0 h 30"/>
                <a:gd name="T2" fmla="*/ 15 w 285"/>
                <a:gd name="T3" fmla="*/ 0 h 30"/>
                <a:gd name="T4" fmla="*/ 0 w 285"/>
                <a:gd name="T5" fmla="*/ 15 h 30"/>
                <a:gd name="T6" fmla="*/ 15 w 285"/>
                <a:gd name="T7" fmla="*/ 30 h 30"/>
                <a:gd name="T8" fmla="*/ 285 w 285"/>
                <a:gd name="T9" fmla="*/ 30 h 30"/>
                <a:gd name="T10" fmla="*/ 277 w 285"/>
                <a:gd name="T11" fmla="*/ 0 h 30"/>
              </a:gdLst>
              <a:ahLst/>
              <a:cxnLst>
                <a:cxn ang="0">
                  <a:pos x="T0" y="T1"/>
                </a:cxn>
                <a:cxn ang="0">
                  <a:pos x="T2" y="T3"/>
                </a:cxn>
                <a:cxn ang="0">
                  <a:pos x="T4" y="T5"/>
                </a:cxn>
                <a:cxn ang="0">
                  <a:pos x="T6" y="T7"/>
                </a:cxn>
                <a:cxn ang="0">
                  <a:pos x="T8" y="T9"/>
                </a:cxn>
                <a:cxn ang="0">
                  <a:pos x="T10" y="T11"/>
                </a:cxn>
              </a:cxnLst>
              <a:rect l="0" t="0" r="r" b="b"/>
              <a:pathLst>
                <a:path w="285" h="30">
                  <a:moveTo>
                    <a:pt x="277" y="0"/>
                  </a:moveTo>
                  <a:cubicBezTo>
                    <a:pt x="15" y="0"/>
                    <a:pt x="15" y="0"/>
                    <a:pt x="15" y="0"/>
                  </a:cubicBezTo>
                  <a:cubicBezTo>
                    <a:pt x="7" y="0"/>
                    <a:pt x="0" y="7"/>
                    <a:pt x="0" y="15"/>
                  </a:cubicBezTo>
                  <a:cubicBezTo>
                    <a:pt x="0" y="24"/>
                    <a:pt x="7" y="30"/>
                    <a:pt x="15" y="30"/>
                  </a:cubicBezTo>
                  <a:cubicBezTo>
                    <a:pt x="285" y="30"/>
                    <a:pt x="285" y="30"/>
                    <a:pt x="285" y="30"/>
                  </a:cubicBezTo>
                  <a:cubicBezTo>
                    <a:pt x="283" y="20"/>
                    <a:pt x="281" y="10"/>
                    <a:pt x="277"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6605588" y="9525"/>
              <a:ext cx="280988" cy="112713"/>
            </a:xfrm>
            <a:custGeom>
              <a:avLst/>
              <a:gdLst>
                <a:gd name="T0" fmla="*/ 60 w 75"/>
                <a:gd name="T1" fmla="*/ 18 h 30"/>
                <a:gd name="T2" fmla="*/ 74 w 75"/>
                <a:gd name="T3" fmla="*/ 0 h 30"/>
                <a:gd name="T4" fmla="*/ 15 w 75"/>
                <a:gd name="T5" fmla="*/ 0 h 30"/>
                <a:gd name="T6" fmla="*/ 0 w 75"/>
                <a:gd name="T7" fmla="*/ 15 h 30"/>
                <a:gd name="T8" fmla="*/ 15 w 75"/>
                <a:gd name="T9" fmla="*/ 30 h 30"/>
                <a:gd name="T10" fmla="*/ 75 w 75"/>
                <a:gd name="T11" fmla="*/ 30 h 30"/>
                <a:gd name="T12" fmla="*/ 60 w 75"/>
                <a:gd name="T13" fmla="*/ 18 h 30"/>
              </a:gdLst>
              <a:ahLst/>
              <a:cxnLst>
                <a:cxn ang="0">
                  <a:pos x="T0" y="T1"/>
                </a:cxn>
                <a:cxn ang="0">
                  <a:pos x="T2" y="T3"/>
                </a:cxn>
                <a:cxn ang="0">
                  <a:pos x="T4" y="T5"/>
                </a:cxn>
                <a:cxn ang="0">
                  <a:pos x="T6" y="T7"/>
                </a:cxn>
                <a:cxn ang="0">
                  <a:pos x="T8" y="T9"/>
                </a:cxn>
                <a:cxn ang="0">
                  <a:pos x="T10" y="T11"/>
                </a:cxn>
                <a:cxn ang="0">
                  <a:pos x="T12" y="T13"/>
                </a:cxn>
              </a:cxnLst>
              <a:rect l="0" t="0" r="r" b="b"/>
              <a:pathLst>
                <a:path w="75" h="30">
                  <a:moveTo>
                    <a:pt x="60" y="18"/>
                  </a:moveTo>
                  <a:cubicBezTo>
                    <a:pt x="57" y="8"/>
                    <a:pt x="65" y="0"/>
                    <a:pt x="74" y="0"/>
                  </a:cubicBezTo>
                  <a:cubicBezTo>
                    <a:pt x="15" y="0"/>
                    <a:pt x="15" y="0"/>
                    <a:pt x="15" y="0"/>
                  </a:cubicBezTo>
                  <a:cubicBezTo>
                    <a:pt x="7" y="0"/>
                    <a:pt x="0" y="7"/>
                    <a:pt x="0" y="15"/>
                  </a:cubicBezTo>
                  <a:cubicBezTo>
                    <a:pt x="0" y="23"/>
                    <a:pt x="7" y="30"/>
                    <a:pt x="15" y="30"/>
                  </a:cubicBezTo>
                  <a:cubicBezTo>
                    <a:pt x="75" y="30"/>
                    <a:pt x="75" y="30"/>
                    <a:pt x="75" y="30"/>
                  </a:cubicBezTo>
                  <a:cubicBezTo>
                    <a:pt x="68" y="30"/>
                    <a:pt x="61" y="25"/>
                    <a:pt x="60" y="18"/>
                  </a:cubicBezTo>
                  <a:close/>
                </a:path>
              </a:pathLst>
            </a:custGeom>
            <a:solidFill>
              <a:srgbClr val="00A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6818313" y="9525"/>
              <a:ext cx="593725" cy="112713"/>
            </a:xfrm>
            <a:custGeom>
              <a:avLst/>
              <a:gdLst>
                <a:gd name="T0" fmla="*/ 138 w 158"/>
                <a:gd name="T1" fmla="*/ 0 h 30"/>
                <a:gd name="T2" fmla="*/ 17 w 158"/>
                <a:gd name="T3" fmla="*/ 0 h 30"/>
                <a:gd name="T4" fmla="*/ 3 w 158"/>
                <a:gd name="T5" fmla="*/ 18 h 30"/>
                <a:gd name="T6" fmla="*/ 18 w 158"/>
                <a:gd name="T7" fmla="*/ 30 h 30"/>
                <a:gd name="T8" fmla="*/ 158 w 158"/>
                <a:gd name="T9" fmla="*/ 30 h 30"/>
                <a:gd name="T10" fmla="*/ 138 w 158"/>
                <a:gd name="T11" fmla="*/ 0 h 30"/>
              </a:gdLst>
              <a:ahLst/>
              <a:cxnLst>
                <a:cxn ang="0">
                  <a:pos x="T0" y="T1"/>
                </a:cxn>
                <a:cxn ang="0">
                  <a:pos x="T2" y="T3"/>
                </a:cxn>
                <a:cxn ang="0">
                  <a:pos x="T4" y="T5"/>
                </a:cxn>
                <a:cxn ang="0">
                  <a:pos x="T6" y="T7"/>
                </a:cxn>
                <a:cxn ang="0">
                  <a:pos x="T8" y="T9"/>
                </a:cxn>
                <a:cxn ang="0">
                  <a:pos x="T10" y="T11"/>
                </a:cxn>
              </a:cxnLst>
              <a:rect l="0" t="0" r="r" b="b"/>
              <a:pathLst>
                <a:path w="158" h="30">
                  <a:moveTo>
                    <a:pt x="138" y="0"/>
                  </a:moveTo>
                  <a:cubicBezTo>
                    <a:pt x="17" y="0"/>
                    <a:pt x="17" y="0"/>
                    <a:pt x="17" y="0"/>
                  </a:cubicBezTo>
                  <a:cubicBezTo>
                    <a:pt x="8" y="0"/>
                    <a:pt x="0" y="8"/>
                    <a:pt x="3" y="18"/>
                  </a:cubicBezTo>
                  <a:cubicBezTo>
                    <a:pt x="4" y="25"/>
                    <a:pt x="11" y="30"/>
                    <a:pt x="18" y="30"/>
                  </a:cubicBezTo>
                  <a:cubicBezTo>
                    <a:pt x="158" y="30"/>
                    <a:pt x="158" y="30"/>
                    <a:pt x="158" y="30"/>
                  </a:cubicBezTo>
                  <a:cubicBezTo>
                    <a:pt x="152" y="19"/>
                    <a:pt x="146" y="9"/>
                    <a:pt x="138" y="0"/>
                  </a:cubicBezTo>
                  <a:close/>
                </a:path>
              </a:pathLst>
            </a:custGeom>
            <a:solidFill>
              <a:srgbClr val="668B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6605588" y="-733425"/>
              <a:ext cx="44450" cy="334963"/>
            </a:xfrm>
            <a:custGeom>
              <a:avLst/>
              <a:gdLst>
                <a:gd name="T0" fmla="*/ 28 w 28"/>
                <a:gd name="T1" fmla="*/ 211 h 211"/>
                <a:gd name="T2" fmla="*/ 0 w 28"/>
                <a:gd name="T3" fmla="*/ 211 h 211"/>
                <a:gd name="T4" fmla="*/ 0 w 28"/>
                <a:gd name="T5" fmla="*/ 0 h 211"/>
                <a:gd name="T6" fmla="*/ 28 w 28"/>
                <a:gd name="T7" fmla="*/ 0 h 211"/>
                <a:gd name="T8" fmla="*/ 28 w 28"/>
                <a:gd name="T9" fmla="*/ 211 h 211"/>
                <a:gd name="T10" fmla="*/ 28 w 28"/>
                <a:gd name="T11" fmla="*/ 211 h 211"/>
              </a:gdLst>
              <a:ahLst/>
              <a:cxnLst>
                <a:cxn ang="0">
                  <a:pos x="T0" y="T1"/>
                </a:cxn>
                <a:cxn ang="0">
                  <a:pos x="T2" y="T3"/>
                </a:cxn>
                <a:cxn ang="0">
                  <a:pos x="T4" y="T5"/>
                </a:cxn>
                <a:cxn ang="0">
                  <a:pos x="T6" y="T7"/>
                </a:cxn>
                <a:cxn ang="0">
                  <a:pos x="T8" y="T9"/>
                </a:cxn>
                <a:cxn ang="0">
                  <a:pos x="T10" y="T11"/>
                </a:cxn>
              </a:cxnLst>
              <a:rect l="0" t="0" r="r" b="b"/>
              <a:pathLst>
                <a:path w="28" h="211">
                  <a:moveTo>
                    <a:pt x="28" y="211"/>
                  </a:moveTo>
                  <a:lnTo>
                    <a:pt x="0" y="211"/>
                  </a:lnTo>
                  <a:lnTo>
                    <a:pt x="0" y="0"/>
                  </a:lnTo>
                  <a:lnTo>
                    <a:pt x="28" y="0"/>
                  </a:lnTo>
                  <a:lnTo>
                    <a:pt x="28" y="211"/>
                  </a:lnTo>
                  <a:lnTo>
                    <a:pt x="28" y="211"/>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6729413" y="-733425"/>
              <a:ext cx="344488" cy="334963"/>
            </a:xfrm>
            <a:custGeom>
              <a:avLst/>
              <a:gdLst>
                <a:gd name="T0" fmla="*/ 108 w 217"/>
                <a:gd name="T1" fmla="*/ 164 h 211"/>
                <a:gd name="T2" fmla="*/ 108 w 217"/>
                <a:gd name="T3" fmla="*/ 164 h 211"/>
                <a:gd name="T4" fmla="*/ 172 w 217"/>
                <a:gd name="T5" fmla="*/ 0 h 211"/>
                <a:gd name="T6" fmla="*/ 217 w 217"/>
                <a:gd name="T7" fmla="*/ 0 h 211"/>
                <a:gd name="T8" fmla="*/ 217 w 217"/>
                <a:gd name="T9" fmla="*/ 211 h 211"/>
                <a:gd name="T10" fmla="*/ 189 w 217"/>
                <a:gd name="T11" fmla="*/ 211 h 211"/>
                <a:gd name="T12" fmla="*/ 189 w 217"/>
                <a:gd name="T13" fmla="*/ 36 h 211"/>
                <a:gd name="T14" fmla="*/ 186 w 217"/>
                <a:gd name="T15" fmla="*/ 36 h 211"/>
                <a:gd name="T16" fmla="*/ 118 w 217"/>
                <a:gd name="T17" fmla="*/ 211 h 211"/>
                <a:gd name="T18" fmla="*/ 99 w 217"/>
                <a:gd name="T19" fmla="*/ 211 h 211"/>
                <a:gd name="T20" fmla="*/ 30 w 217"/>
                <a:gd name="T21" fmla="*/ 36 h 211"/>
                <a:gd name="T22" fmla="*/ 28 w 217"/>
                <a:gd name="T23" fmla="*/ 36 h 211"/>
                <a:gd name="T24" fmla="*/ 28 w 217"/>
                <a:gd name="T25" fmla="*/ 211 h 211"/>
                <a:gd name="T26" fmla="*/ 0 w 217"/>
                <a:gd name="T27" fmla="*/ 211 h 211"/>
                <a:gd name="T28" fmla="*/ 0 w 217"/>
                <a:gd name="T29" fmla="*/ 0 h 211"/>
                <a:gd name="T30" fmla="*/ 47 w 217"/>
                <a:gd name="T31" fmla="*/ 0 h 211"/>
                <a:gd name="T32" fmla="*/ 108 w 217"/>
                <a:gd name="T33" fmla="*/ 164 h 211"/>
                <a:gd name="T34" fmla="*/ 108 w 217"/>
                <a:gd name="T35" fmla="*/ 16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211">
                  <a:moveTo>
                    <a:pt x="108" y="164"/>
                  </a:moveTo>
                  <a:lnTo>
                    <a:pt x="108" y="164"/>
                  </a:lnTo>
                  <a:lnTo>
                    <a:pt x="172" y="0"/>
                  </a:lnTo>
                  <a:lnTo>
                    <a:pt x="217" y="0"/>
                  </a:lnTo>
                  <a:lnTo>
                    <a:pt x="217" y="211"/>
                  </a:lnTo>
                  <a:lnTo>
                    <a:pt x="189" y="211"/>
                  </a:lnTo>
                  <a:lnTo>
                    <a:pt x="189" y="36"/>
                  </a:lnTo>
                  <a:lnTo>
                    <a:pt x="186" y="36"/>
                  </a:lnTo>
                  <a:lnTo>
                    <a:pt x="118" y="211"/>
                  </a:lnTo>
                  <a:lnTo>
                    <a:pt x="99" y="211"/>
                  </a:lnTo>
                  <a:lnTo>
                    <a:pt x="30" y="36"/>
                  </a:lnTo>
                  <a:lnTo>
                    <a:pt x="28" y="36"/>
                  </a:lnTo>
                  <a:lnTo>
                    <a:pt x="28" y="211"/>
                  </a:lnTo>
                  <a:lnTo>
                    <a:pt x="0" y="211"/>
                  </a:lnTo>
                  <a:lnTo>
                    <a:pt x="0" y="0"/>
                  </a:lnTo>
                  <a:lnTo>
                    <a:pt x="47" y="0"/>
                  </a:lnTo>
                  <a:lnTo>
                    <a:pt x="108" y="164"/>
                  </a:lnTo>
                  <a:lnTo>
                    <a:pt x="108" y="164"/>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7131051" y="-741363"/>
              <a:ext cx="225425" cy="350838"/>
            </a:xfrm>
            <a:custGeom>
              <a:avLst/>
              <a:gdLst>
                <a:gd name="T0" fmla="*/ 50 w 60"/>
                <a:gd name="T1" fmla="*/ 19 h 93"/>
                <a:gd name="T2" fmla="*/ 43 w 60"/>
                <a:gd name="T3" fmla="*/ 13 h 93"/>
                <a:gd name="T4" fmla="*/ 33 w 60"/>
                <a:gd name="T5" fmla="*/ 10 h 93"/>
                <a:gd name="T6" fmla="*/ 27 w 60"/>
                <a:gd name="T7" fmla="*/ 11 h 93"/>
                <a:gd name="T8" fmla="*/ 21 w 60"/>
                <a:gd name="T9" fmla="*/ 14 h 93"/>
                <a:gd name="T10" fmla="*/ 17 w 60"/>
                <a:gd name="T11" fmla="*/ 18 h 93"/>
                <a:gd name="T12" fmla="*/ 16 w 60"/>
                <a:gd name="T13" fmla="*/ 25 h 93"/>
                <a:gd name="T14" fmla="*/ 17 w 60"/>
                <a:gd name="T15" fmla="*/ 31 h 93"/>
                <a:gd name="T16" fmla="*/ 21 w 60"/>
                <a:gd name="T17" fmla="*/ 35 h 93"/>
                <a:gd name="T18" fmla="*/ 27 w 60"/>
                <a:gd name="T19" fmla="*/ 38 h 93"/>
                <a:gd name="T20" fmla="*/ 34 w 60"/>
                <a:gd name="T21" fmla="*/ 40 h 93"/>
                <a:gd name="T22" fmla="*/ 43 w 60"/>
                <a:gd name="T23" fmla="*/ 44 h 93"/>
                <a:gd name="T24" fmla="*/ 51 w 60"/>
                <a:gd name="T25" fmla="*/ 48 h 93"/>
                <a:gd name="T26" fmla="*/ 58 w 60"/>
                <a:gd name="T27" fmla="*/ 55 h 93"/>
                <a:gd name="T28" fmla="*/ 60 w 60"/>
                <a:gd name="T29" fmla="*/ 66 h 93"/>
                <a:gd name="T30" fmla="*/ 57 w 60"/>
                <a:gd name="T31" fmla="*/ 78 h 93"/>
                <a:gd name="T32" fmla="*/ 50 w 60"/>
                <a:gd name="T33" fmla="*/ 87 h 93"/>
                <a:gd name="T34" fmla="*/ 41 w 60"/>
                <a:gd name="T35" fmla="*/ 92 h 93"/>
                <a:gd name="T36" fmla="*/ 29 w 60"/>
                <a:gd name="T37" fmla="*/ 93 h 93"/>
                <a:gd name="T38" fmla="*/ 13 w 60"/>
                <a:gd name="T39" fmla="*/ 90 h 93"/>
                <a:gd name="T40" fmla="*/ 0 w 60"/>
                <a:gd name="T41" fmla="*/ 80 h 93"/>
                <a:gd name="T42" fmla="*/ 10 w 60"/>
                <a:gd name="T43" fmla="*/ 72 h 93"/>
                <a:gd name="T44" fmla="*/ 18 w 60"/>
                <a:gd name="T45" fmla="*/ 80 h 93"/>
                <a:gd name="T46" fmla="*/ 29 w 60"/>
                <a:gd name="T47" fmla="*/ 83 h 93"/>
                <a:gd name="T48" fmla="*/ 36 w 60"/>
                <a:gd name="T49" fmla="*/ 82 h 93"/>
                <a:gd name="T50" fmla="*/ 41 w 60"/>
                <a:gd name="T51" fmla="*/ 79 h 93"/>
                <a:gd name="T52" fmla="*/ 46 w 60"/>
                <a:gd name="T53" fmla="*/ 74 h 93"/>
                <a:gd name="T54" fmla="*/ 47 w 60"/>
                <a:gd name="T55" fmla="*/ 68 h 93"/>
                <a:gd name="T56" fmla="*/ 46 w 60"/>
                <a:gd name="T57" fmla="*/ 61 h 93"/>
                <a:gd name="T58" fmla="*/ 41 w 60"/>
                <a:gd name="T59" fmla="*/ 56 h 93"/>
                <a:gd name="T60" fmla="*/ 34 w 60"/>
                <a:gd name="T61" fmla="*/ 53 h 93"/>
                <a:gd name="T62" fmla="*/ 26 w 60"/>
                <a:gd name="T63" fmla="*/ 50 h 93"/>
                <a:gd name="T64" fmla="*/ 18 w 60"/>
                <a:gd name="T65" fmla="*/ 47 h 93"/>
                <a:gd name="T66" fmla="*/ 10 w 60"/>
                <a:gd name="T67" fmla="*/ 43 h 93"/>
                <a:gd name="T68" fmla="*/ 5 w 60"/>
                <a:gd name="T69" fmla="*/ 36 h 93"/>
                <a:gd name="T70" fmla="*/ 3 w 60"/>
                <a:gd name="T71" fmla="*/ 25 h 93"/>
                <a:gd name="T72" fmla="*/ 6 w 60"/>
                <a:gd name="T73" fmla="*/ 14 h 93"/>
                <a:gd name="T74" fmla="*/ 13 w 60"/>
                <a:gd name="T75" fmla="*/ 6 h 93"/>
                <a:gd name="T76" fmla="*/ 23 w 60"/>
                <a:gd name="T77" fmla="*/ 1 h 93"/>
                <a:gd name="T78" fmla="*/ 34 w 60"/>
                <a:gd name="T79" fmla="*/ 0 h 93"/>
                <a:gd name="T80" fmla="*/ 48 w 60"/>
                <a:gd name="T81" fmla="*/ 3 h 93"/>
                <a:gd name="T82" fmla="*/ 59 w 60"/>
                <a:gd name="T83" fmla="*/ 10 h 93"/>
                <a:gd name="T84" fmla="*/ 50 w 60"/>
                <a:gd name="T85"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 h="93">
                  <a:moveTo>
                    <a:pt x="50" y="19"/>
                  </a:moveTo>
                  <a:cubicBezTo>
                    <a:pt x="48" y="16"/>
                    <a:pt x="46" y="14"/>
                    <a:pt x="43" y="13"/>
                  </a:cubicBezTo>
                  <a:cubicBezTo>
                    <a:pt x="40" y="11"/>
                    <a:pt x="37" y="10"/>
                    <a:pt x="33" y="10"/>
                  </a:cubicBezTo>
                  <a:cubicBezTo>
                    <a:pt x="31" y="10"/>
                    <a:pt x="29" y="11"/>
                    <a:pt x="27" y="11"/>
                  </a:cubicBezTo>
                  <a:cubicBezTo>
                    <a:pt x="25" y="12"/>
                    <a:pt x="23" y="13"/>
                    <a:pt x="21" y="14"/>
                  </a:cubicBezTo>
                  <a:cubicBezTo>
                    <a:pt x="20" y="15"/>
                    <a:pt x="18" y="17"/>
                    <a:pt x="17" y="18"/>
                  </a:cubicBezTo>
                  <a:cubicBezTo>
                    <a:pt x="16" y="20"/>
                    <a:pt x="16" y="22"/>
                    <a:pt x="16" y="25"/>
                  </a:cubicBezTo>
                  <a:cubicBezTo>
                    <a:pt x="16" y="27"/>
                    <a:pt x="16" y="29"/>
                    <a:pt x="17" y="31"/>
                  </a:cubicBezTo>
                  <a:cubicBezTo>
                    <a:pt x="18" y="33"/>
                    <a:pt x="19" y="34"/>
                    <a:pt x="21" y="35"/>
                  </a:cubicBezTo>
                  <a:cubicBezTo>
                    <a:pt x="23" y="36"/>
                    <a:pt x="24" y="37"/>
                    <a:pt x="27" y="38"/>
                  </a:cubicBezTo>
                  <a:cubicBezTo>
                    <a:pt x="29" y="39"/>
                    <a:pt x="31" y="40"/>
                    <a:pt x="34" y="40"/>
                  </a:cubicBezTo>
                  <a:cubicBezTo>
                    <a:pt x="37" y="41"/>
                    <a:pt x="40" y="42"/>
                    <a:pt x="43" y="44"/>
                  </a:cubicBezTo>
                  <a:cubicBezTo>
                    <a:pt x="46" y="45"/>
                    <a:pt x="49" y="46"/>
                    <a:pt x="51" y="48"/>
                  </a:cubicBezTo>
                  <a:cubicBezTo>
                    <a:pt x="54" y="50"/>
                    <a:pt x="56" y="53"/>
                    <a:pt x="58" y="55"/>
                  </a:cubicBezTo>
                  <a:cubicBezTo>
                    <a:pt x="59" y="58"/>
                    <a:pt x="60" y="62"/>
                    <a:pt x="60" y="66"/>
                  </a:cubicBezTo>
                  <a:cubicBezTo>
                    <a:pt x="60" y="71"/>
                    <a:pt x="59" y="75"/>
                    <a:pt x="57" y="78"/>
                  </a:cubicBezTo>
                  <a:cubicBezTo>
                    <a:pt x="56" y="82"/>
                    <a:pt x="53" y="85"/>
                    <a:pt x="50" y="87"/>
                  </a:cubicBezTo>
                  <a:cubicBezTo>
                    <a:pt x="48" y="89"/>
                    <a:pt x="44" y="91"/>
                    <a:pt x="41" y="92"/>
                  </a:cubicBezTo>
                  <a:cubicBezTo>
                    <a:pt x="37" y="93"/>
                    <a:pt x="33" y="93"/>
                    <a:pt x="29" y="93"/>
                  </a:cubicBezTo>
                  <a:cubicBezTo>
                    <a:pt x="24" y="93"/>
                    <a:pt x="18" y="92"/>
                    <a:pt x="13" y="90"/>
                  </a:cubicBezTo>
                  <a:cubicBezTo>
                    <a:pt x="8" y="88"/>
                    <a:pt x="3" y="85"/>
                    <a:pt x="0" y="80"/>
                  </a:cubicBezTo>
                  <a:cubicBezTo>
                    <a:pt x="10" y="72"/>
                    <a:pt x="10" y="72"/>
                    <a:pt x="10" y="72"/>
                  </a:cubicBezTo>
                  <a:cubicBezTo>
                    <a:pt x="12" y="75"/>
                    <a:pt x="14" y="78"/>
                    <a:pt x="18" y="80"/>
                  </a:cubicBezTo>
                  <a:cubicBezTo>
                    <a:pt x="21" y="82"/>
                    <a:pt x="25" y="83"/>
                    <a:pt x="29" y="83"/>
                  </a:cubicBezTo>
                  <a:cubicBezTo>
                    <a:pt x="31" y="83"/>
                    <a:pt x="34" y="82"/>
                    <a:pt x="36" y="82"/>
                  </a:cubicBezTo>
                  <a:cubicBezTo>
                    <a:pt x="38" y="81"/>
                    <a:pt x="40" y="80"/>
                    <a:pt x="41" y="79"/>
                  </a:cubicBezTo>
                  <a:cubicBezTo>
                    <a:pt x="43" y="78"/>
                    <a:pt x="45" y="76"/>
                    <a:pt x="46" y="74"/>
                  </a:cubicBezTo>
                  <a:cubicBezTo>
                    <a:pt x="47" y="72"/>
                    <a:pt x="47" y="70"/>
                    <a:pt x="47" y="68"/>
                  </a:cubicBezTo>
                  <a:cubicBezTo>
                    <a:pt x="47" y="65"/>
                    <a:pt x="47" y="63"/>
                    <a:pt x="46" y="61"/>
                  </a:cubicBezTo>
                  <a:cubicBezTo>
                    <a:pt x="44" y="59"/>
                    <a:pt x="43" y="57"/>
                    <a:pt x="41" y="56"/>
                  </a:cubicBezTo>
                  <a:cubicBezTo>
                    <a:pt x="39" y="55"/>
                    <a:pt x="37" y="54"/>
                    <a:pt x="34" y="53"/>
                  </a:cubicBezTo>
                  <a:cubicBezTo>
                    <a:pt x="32" y="52"/>
                    <a:pt x="29" y="51"/>
                    <a:pt x="26" y="50"/>
                  </a:cubicBezTo>
                  <a:cubicBezTo>
                    <a:pt x="23" y="49"/>
                    <a:pt x="20" y="48"/>
                    <a:pt x="18" y="47"/>
                  </a:cubicBezTo>
                  <a:cubicBezTo>
                    <a:pt x="15" y="46"/>
                    <a:pt x="13" y="44"/>
                    <a:pt x="10" y="43"/>
                  </a:cubicBezTo>
                  <a:cubicBezTo>
                    <a:pt x="8" y="41"/>
                    <a:pt x="6" y="38"/>
                    <a:pt x="5" y="36"/>
                  </a:cubicBezTo>
                  <a:cubicBezTo>
                    <a:pt x="4" y="33"/>
                    <a:pt x="3" y="29"/>
                    <a:pt x="3" y="25"/>
                  </a:cubicBezTo>
                  <a:cubicBezTo>
                    <a:pt x="3" y="21"/>
                    <a:pt x="4" y="17"/>
                    <a:pt x="6" y="14"/>
                  </a:cubicBezTo>
                  <a:cubicBezTo>
                    <a:pt x="8" y="11"/>
                    <a:pt x="10" y="8"/>
                    <a:pt x="13" y="6"/>
                  </a:cubicBezTo>
                  <a:cubicBezTo>
                    <a:pt x="16" y="4"/>
                    <a:pt x="19" y="2"/>
                    <a:pt x="23" y="1"/>
                  </a:cubicBezTo>
                  <a:cubicBezTo>
                    <a:pt x="26" y="0"/>
                    <a:pt x="30" y="0"/>
                    <a:pt x="34" y="0"/>
                  </a:cubicBezTo>
                  <a:cubicBezTo>
                    <a:pt x="39" y="0"/>
                    <a:pt x="44" y="1"/>
                    <a:pt x="48" y="3"/>
                  </a:cubicBezTo>
                  <a:cubicBezTo>
                    <a:pt x="53" y="5"/>
                    <a:pt x="56" y="7"/>
                    <a:pt x="59" y="10"/>
                  </a:cubicBezTo>
                  <a:cubicBezTo>
                    <a:pt x="50" y="19"/>
                    <a:pt x="50" y="19"/>
                    <a:pt x="50" y="1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7535863" y="-733425"/>
              <a:ext cx="263525" cy="334963"/>
            </a:xfrm>
            <a:custGeom>
              <a:avLst/>
              <a:gdLst>
                <a:gd name="T0" fmla="*/ 0 w 166"/>
                <a:gd name="T1" fmla="*/ 0 h 211"/>
                <a:gd name="T2" fmla="*/ 29 w 166"/>
                <a:gd name="T3" fmla="*/ 0 h 211"/>
                <a:gd name="T4" fmla="*/ 29 w 166"/>
                <a:gd name="T5" fmla="*/ 88 h 211"/>
                <a:gd name="T6" fmla="*/ 135 w 166"/>
                <a:gd name="T7" fmla="*/ 88 h 211"/>
                <a:gd name="T8" fmla="*/ 135 w 166"/>
                <a:gd name="T9" fmla="*/ 0 h 211"/>
                <a:gd name="T10" fmla="*/ 166 w 166"/>
                <a:gd name="T11" fmla="*/ 0 h 211"/>
                <a:gd name="T12" fmla="*/ 166 w 166"/>
                <a:gd name="T13" fmla="*/ 211 h 211"/>
                <a:gd name="T14" fmla="*/ 135 w 166"/>
                <a:gd name="T15" fmla="*/ 211 h 211"/>
                <a:gd name="T16" fmla="*/ 135 w 166"/>
                <a:gd name="T17" fmla="*/ 114 h 211"/>
                <a:gd name="T18" fmla="*/ 29 w 166"/>
                <a:gd name="T19" fmla="*/ 114 h 211"/>
                <a:gd name="T20" fmla="*/ 29 w 166"/>
                <a:gd name="T21" fmla="*/ 211 h 211"/>
                <a:gd name="T22" fmla="*/ 0 w 166"/>
                <a:gd name="T23" fmla="*/ 211 h 211"/>
                <a:gd name="T24" fmla="*/ 0 w 166"/>
                <a:gd name="T25" fmla="*/ 0 h 211"/>
                <a:gd name="T26" fmla="*/ 0 w 166"/>
                <a:gd name="T2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211">
                  <a:moveTo>
                    <a:pt x="0" y="0"/>
                  </a:moveTo>
                  <a:lnTo>
                    <a:pt x="29" y="0"/>
                  </a:lnTo>
                  <a:lnTo>
                    <a:pt x="29" y="88"/>
                  </a:lnTo>
                  <a:lnTo>
                    <a:pt x="135" y="88"/>
                  </a:lnTo>
                  <a:lnTo>
                    <a:pt x="135" y="0"/>
                  </a:lnTo>
                  <a:lnTo>
                    <a:pt x="166" y="0"/>
                  </a:lnTo>
                  <a:lnTo>
                    <a:pt x="166" y="211"/>
                  </a:lnTo>
                  <a:lnTo>
                    <a:pt x="135" y="211"/>
                  </a:lnTo>
                  <a:lnTo>
                    <a:pt x="135" y="114"/>
                  </a:lnTo>
                  <a:lnTo>
                    <a:pt x="29" y="114"/>
                  </a:lnTo>
                  <a:lnTo>
                    <a:pt x="29" y="211"/>
                  </a:lnTo>
                  <a:lnTo>
                    <a:pt x="0" y="211"/>
                  </a:lnTo>
                  <a:lnTo>
                    <a:pt x="0" y="0"/>
                  </a:lnTo>
                  <a:lnTo>
                    <a:pt x="0"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noEditPoints="1"/>
            </p:cNvSpPr>
            <p:nvPr userDrawn="1"/>
          </p:nvSpPr>
          <p:spPr bwMode="auto">
            <a:xfrm>
              <a:off x="7840663" y="-627063"/>
              <a:ext cx="225425" cy="236538"/>
            </a:xfrm>
            <a:custGeom>
              <a:avLst/>
              <a:gdLst>
                <a:gd name="T0" fmla="*/ 48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8 w 60"/>
                <a:gd name="T19" fmla="*/ 26 h 63"/>
                <a:gd name="T20" fmla="*/ 60 w 60"/>
                <a:gd name="T21" fmla="*/ 31 h 63"/>
                <a:gd name="T22" fmla="*/ 60 w 60"/>
                <a:gd name="T23" fmla="*/ 33 h 63"/>
                <a:gd name="T24" fmla="*/ 60 w 60"/>
                <a:gd name="T25" fmla="*/ 35 h 63"/>
                <a:gd name="T26" fmla="*/ 12 w 60"/>
                <a:gd name="T27" fmla="*/ 35 h 63"/>
                <a:gd name="T28" fmla="*/ 14 w 60"/>
                <a:gd name="T29" fmla="*/ 42 h 63"/>
                <a:gd name="T30" fmla="*/ 18 w 60"/>
                <a:gd name="T31" fmla="*/ 48 h 63"/>
                <a:gd name="T32" fmla="*/ 24 w 60"/>
                <a:gd name="T33" fmla="*/ 51 h 63"/>
                <a:gd name="T34" fmla="*/ 32 w 60"/>
                <a:gd name="T35" fmla="*/ 53 h 63"/>
                <a:gd name="T36" fmla="*/ 42 w 60"/>
                <a:gd name="T37" fmla="*/ 50 h 63"/>
                <a:gd name="T38" fmla="*/ 49 w 60"/>
                <a:gd name="T39" fmla="*/ 44 h 63"/>
                <a:gd name="T40" fmla="*/ 57 w 60"/>
                <a:gd name="T41" fmla="*/ 50 h 63"/>
                <a:gd name="T42" fmla="*/ 46 w 60"/>
                <a:gd name="T43" fmla="*/ 60 h 63"/>
                <a:gd name="T44" fmla="*/ 32 w 60"/>
                <a:gd name="T45" fmla="*/ 63 h 63"/>
                <a:gd name="T46" fmla="*/ 19 w 60"/>
                <a:gd name="T47" fmla="*/ 60 h 63"/>
                <a:gd name="T48" fmla="*/ 9 w 60"/>
                <a:gd name="T49" fmla="*/ 54 h 63"/>
                <a:gd name="T50" fmla="*/ 3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8" y="26"/>
                  </a:moveTo>
                  <a:cubicBezTo>
                    <a:pt x="48"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2" y="11"/>
                    <a:pt x="20" y="13"/>
                    <a:pt x="18" y="14"/>
                  </a:cubicBezTo>
                  <a:cubicBezTo>
                    <a:pt x="16" y="16"/>
                    <a:pt x="15" y="17"/>
                    <a:pt x="14" y="19"/>
                  </a:cubicBezTo>
                  <a:cubicBezTo>
                    <a:pt x="13" y="22"/>
                    <a:pt x="12" y="24"/>
                    <a:pt x="12" y="26"/>
                  </a:cubicBezTo>
                  <a:cubicBezTo>
                    <a:pt x="48" y="26"/>
                    <a:pt x="48" y="26"/>
                    <a:pt x="48" y="26"/>
                  </a:cubicBezTo>
                  <a:close/>
                  <a:moveTo>
                    <a:pt x="60" y="31"/>
                  </a:moveTo>
                  <a:cubicBezTo>
                    <a:pt x="60" y="32"/>
                    <a:pt x="60" y="32"/>
                    <a:pt x="60" y="33"/>
                  </a:cubicBezTo>
                  <a:cubicBezTo>
                    <a:pt x="60" y="34"/>
                    <a:pt x="60" y="34"/>
                    <a:pt x="60"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2" y="53"/>
                  </a:cubicBezTo>
                  <a:cubicBezTo>
                    <a:pt x="36" y="53"/>
                    <a:pt x="39" y="52"/>
                    <a:pt x="42" y="50"/>
                  </a:cubicBezTo>
                  <a:cubicBezTo>
                    <a:pt x="45" y="48"/>
                    <a:pt x="47" y="46"/>
                    <a:pt x="49" y="44"/>
                  </a:cubicBezTo>
                  <a:cubicBezTo>
                    <a:pt x="57" y="50"/>
                    <a:pt x="57" y="50"/>
                    <a:pt x="57" y="50"/>
                  </a:cubicBezTo>
                  <a:cubicBezTo>
                    <a:pt x="54" y="55"/>
                    <a:pt x="50" y="58"/>
                    <a:pt x="46" y="60"/>
                  </a:cubicBezTo>
                  <a:cubicBezTo>
                    <a:pt x="42" y="62"/>
                    <a:pt x="37" y="63"/>
                    <a:pt x="32" y="63"/>
                  </a:cubicBezTo>
                  <a:cubicBezTo>
                    <a:pt x="27" y="63"/>
                    <a:pt x="23" y="62"/>
                    <a:pt x="19" y="60"/>
                  </a:cubicBezTo>
                  <a:cubicBezTo>
                    <a:pt x="15" y="59"/>
                    <a:pt x="12" y="57"/>
                    <a:pt x="9" y="54"/>
                  </a:cubicBezTo>
                  <a:cubicBezTo>
                    <a:pt x="6" y="51"/>
                    <a:pt x="4" y="48"/>
                    <a:pt x="3" y="44"/>
                  </a:cubicBezTo>
                  <a:cubicBezTo>
                    <a:pt x="1" y="40"/>
                    <a:pt x="0" y="36"/>
                    <a:pt x="0" y="31"/>
                  </a:cubicBezTo>
                  <a:cubicBezTo>
                    <a:pt x="0" y="27"/>
                    <a:pt x="1" y="23"/>
                    <a:pt x="2" y="19"/>
                  </a:cubicBezTo>
                  <a:cubicBezTo>
                    <a:pt x="4" y="15"/>
                    <a:pt x="6" y="12"/>
                    <a:pt x="9" y="9"/>
                  </a:cubicBezTo>
                  <a:cubicBezTo>
                    <a:pt x="12" y="6"/>
                    <a:pt x="15" y="4"/>
                    <a:pt x="19" y="2"/>
                  </a:cubicBezTo>
                  <a:cubicBezTo>
                    <a:pt x="23" y="1"/>
                    <a:pt x="27"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noEditPoints="1"/>
            </p:cNvSpPr>
            <p:nvPr userDrawn="1"/>
          </p:nvSpPr>
          <p:spPr bwMode="auto">
            <a:xfrm>
              <a:off x="8102601" y="-627063"/>
              <a:ext cx="203200" cy="236538"/>
            </a:xfrm>
            <a:custGeom>
              <a:avLst/>
              <a:gdLst>
                <a:gd name="T0" fmla="*/ 39 w 54"/>
                <a:gd name="T1" fmla="*/ 33 h 63"/>
                <a:gd name="T2" fmla="*/ 30 w 54"/>
                <a:gd name="T3" fmla="*/ 33 h 63"/>
                <a:gd name="T4" fmla="*/ 21 w 54"/>
                <a:gd name="T5" fmla="*/ 35 h 63"/>
                <a:gd name="T6" fmla="*/ 15 w 54"/>
                <a:gd name="T7" fmla="*/ 38 h 63"/>
                <a:gd name="T8" fmla="*/ 12 w 54"/>
                <a:gd name="T9" fmla="*/ 44 h 63"/>
                <a:gd name="T10" fmla="*/ 14 w 54"/>
                <a:gd name="T11" fmla="*/ 48 h 63"/>
                <a:gd name="T12" fmla="*/ 16 w 54"/>
                <a:gd name="T13" fmla="*/ 51 h 63"/>
                <a:gd name="T14" fmla="*/ 20 w 54"/>
                <a:gd name="T15" fmla="*/ 53 h 63"/>
                <a:gd name="T16" fmla="*/ 25 w 54"/>
                <a:gd name="T17" fmla="*/ 53 h 63"/>
                <a:gd name="T18" fmla="*/ 37 w 54"/>
                <a:gd name="T19" fmla="*/ 48 h 63"/>
                <a:gd name="T20" fmla="*/ 42 w 54"/>
                <a:gd name="T21" fmla="*/ 36 h 63"/>
                <a:gd name="T22" fmla="*/ 42 w 54"/>
                <a:gd name="T23" fmla="*/ 33 h 63"/>
                <a:gd name="T24" fmla="*/ 39 w 54"/>
                <a:gd name="T25" fmla="*/ 33 h 63"/>
                <a:gd name="T26" fmla="*/ 42 w 54"/>
                <a:gd name="T27" fmla="*/ 23 h 63"/>
                <a:gd name="T28" fmla="*/ 38 w 54"/>
                <a:gd name="T29" fmla="*/ 13 h 63"/>
                <a:gd name="T30" fmla="*/ 27 w 54"/>
                <a:gd name="T31" fmla="*/ 10 h 63"/>
                <a:gd name="T32" fmla="*/ 18 w 54"/>
                <a:gd name="T33" fmla="*/ 11 h 63"/>
                <a:gd name="T34" fmla="*/ 10 w 54"/>
                <a:gd name="T35" fmla="*/ 16 h 63"/>
                <a:gd name="T36" fmla="*/ 4 w 54"/>
                <a:gd name="T37" fmla="*/ 9 h 63"/>
                <a:gd name="T38" fmla="*/ 15 w 54"/>
                <a:gd name="T39" fmla="*/ 2 h 63"/>
                <a:gd name="T40" fmla="*/ 28 w 54"/>
                <a:gd name="T41" fmla="*/ 0 h 63"/>
                <a:gd name="T42" fmla="*/ 39 w 54"/>
                <a:gd name="T43" fmla="*/ 2 h 63"/>
                <a:gd name="T44" fmla="*/ 47 w 54"/>
                <a:gd name="T45" fmla="*/ 7 h 63"/>
                <a:gd name="T46" fmla="*/ 52 w 54"/>
                <a:gd name="T47" fmla="*/ 14 h 63"/>
                <a:gd name="T48" fmla="*/ 53 w 54"/>
                <a:gd name="T49" fmla="*/ 23 h 63"/>
                <a:gd name="T50" fmla="*/ 53 w 54"/>
                <a:gd name="T51" fmla="*/ 49 h 63"/>
                <a:gd name="T52" fmla="*/ 53 w 54"/>
                <a:gd name="T53" fmla="*/ 56 h 63"/>
                <a:gd name="T54" fmla="*/ 54 w 54"/>
                <a:gd name="T55" fmla="*/ 61 h 63"/>
                <a:gd name="T56" fmla="*/ 43 w 54"/>
                <a:gd name="T57" fmla="*/ 61 h 63"/>
                <a:gd name="T58" fmla="*/ 42 w 54"/>
                <a:gd name="T59" fmla="*/ 53 h 63"/>
                <a:gd name="T60" fmla="*/ 42 w 54"/>
                <a:gd name="T61" fmla="*/ 53 h 63"/>
                <a:gd name="T62" fmla="*/ 34 w 54"/>
                <a:gd name="T63" fmla="*/ 60 h 63"/>
                <a:gd name="T64" fmla="*/ 22 w 54"/>
                <a:gd name="T65" fmla="*/ 63 h 63"/>
                <a:gd name="T66" fmla="*/ 15 w 54"/>
                <a:gd name="T67" fmla="*/ 62 h 63"/>
                <a:gd name="T68" fmla="*/ 8 w 54"/>
                <a:gd name="T69" fmla="*/ 59 h 63"/>
                <a:gd name="T70" fmla="*/ 3 w 54"/>
                <a:gd name="T71" fmla="*/ 53 h 63"/>
                <a:gd name="T72" fmla="*/ 0 w 54"/>
                <a:gd name="T73" fmla="*/ 44 h 63"/>
                <a:gd name="T74" fmla="*/ 4 w 54"/>
                <a:gd name="T75" fmla="*/ 34 h 63"/>
                <a:gd name="T76" fmla="*/ 14 w 54"/>
                <a:gd name="T77" fmla="*/ 28 h 63"/>
                <a:gd name="T78" fmla="*/ 27 w 54"/>
                <a:gd name="T79" fmla="*/ 25 h 63"/>
                <a:gd name="T80" fmla="*/ 42 w 54"/>
                <a:gd name="T81" fmla="*/ 24 h 63"/>
                <a:gd name="T82" fmla="*/ 42 w 54"/>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63">
                  <a:moveTo>
                    <a:pt x="39" y="33"/>
                  </a:moveTo>
                  <a:cubicBezTo>
                    <a:pt x="36" y="33"/>
                    <a:pt x="33" y="33"/>
                    <a:pt x="30" y="33"/>
                  </a:cubicBezTo>
                  <a:cubicBezTo>
                    <a:pt x="27" y="33"/>
                    <a:pt x="24" y="34"/>
                    <a:pt x="21" y="35"/>
                  </a:cubicBezTo>
                  <a:cubicBezTo>
                    <a:pt x="19" y="35"/>
                    <a:pt x="17" y="37"/>
                    <a:pt x="15" y="38"/>
                  </a:cubicBezTo>
                  <a:cubicBezTo>
                    <a:pt x="13" y="40"/>
                    <a:pt x="12" y="42"/>
                    <a:pt x="12" y="44"/>
                  </a:cubicBezTo>
                  <a:cubicBezTo>
                    <a:pt x="12" y="46"/>
                    <a:pt x="13" y="47"/>
                    <a:pt x="14" y="48"/>
                  </a:cubicBezTo>
                  <a:cubicBezTo>
                    <a:pt x="14" y="50"/>
                    <a:pt x="15" y="51"/>
                    <a:pt x="16" y="51"/>
                  </a:cubicBezTo>
                  <a:cubicBezTo>
                    <a:pt x="18" y="52"/>
                    <a:pt x="19" y="53"/>
                    <a:pt x="20" y="53"/>
                  </a:cubicBezTo>
                  <a:cubicBezTo>
                    <a:pt x="22" y="53"/>
                    <a:pt x="23" y="53"/>
                    <a:pt x="25" y="53"/>
                  </a:cubicBezTo>
                  <a:cubicBezTo>
                    <a:pt x="30" y="53"/>
                    <a:pt x="34" y="52"/>
                    <a:pt x="37" y="48"/>
                  </a:cubicBezTo>
                  <a:cubicBezTo>
                    <a:pt x="40" y="45"/>
                    <a:pt x="42" y="41"/>
                    <a:pt x="42" y="36"/>
                  </a:cubicBezTo>
                  <a:cubicBezTo>
                    <a:pt x="42" y="33"/>
                    <a:pt x="42" y="33"/>
                    <a:pt x="42" y="33"/>
                  </a:cubicBezTo>
                  <a:cubicBezTo>
                    <a:pt x="39" y="33"/>
                    <a:pt x="39" y="33"/>
                    <a:pt x="39" y="33"/>
                  </a:cubicBezTo>
                  <a:close/>
                  <a:moveTo>
                    <a:pt x="42" y="23"/>
                  </a:moveTo>
                  <a:cubicBezTo>
                    <a:pt x="42" y="18"/>
                    <a:pt x="41" y="15"/>
                    <a:pt x="38" y="13"/>
                  </a:cubicBezTo>
                  <a:cubicBezTo>
                    <a:pt x="35" y="11"/>
                    <a:pt x="32" y="10"/>
                    <a:pt x="27" y="10"/>
                  </a:cubicBezTo>
                  <a:cubicBezTo>
                    <a:pt x="24" y="10"/>
                    <a:pt x="21" y="10"/>
                    <a:pt x="18" y="11"/>
                  </a:cubicBezTo>
                  <a:cubicBezTo>
                    <a:pt x="15" y="13"/>
                    <a:pt x="12" y="14"/>
                    <a:pt x="10" y="16"/>
                  </a:cubicBezTo>
                  <a:cubicBezTo>
                    <a:pt x="4" y="9"/>
                    <a:pt x="4" y="9"/>
                    <a:pt x="4" y="9"/>
                  </a:cubicBezTo>
                  <a:cubicBezTo>
                    <a:pt x="7" y="6"/>
                    <a:pt x="10" y="4"/>
                    <a:pt x="15" y="2"/>
                  </a:cubicBezTo>
                  <a:cubicBezTo>
                    <a:pt x="19" y="1"/>
                    <a:pt x="23" y="0"/>
                    <a:pt x="28" y="0"/>
                  </a:cubicBezTo>
                  <a:cubicBezTo>
                    <a:pt x="33" y="0"/>
                    <a:pt x="36" y="1"/>
                    <a:pt x="39" y="2"/>
                  </a:cubicBezTo>
                  <a:cubicBezTo>
                    <a:pt x="43" y="3"/>
                    <a:pt x="45" y="5"/>
                    <a:pt x="47" y="7"/>
                  </a:cubicBezTo>
                  <a:cubicBezTo>
                    <a:pt x="49" y="9"/>
                    <a:pt x="51" y="11"/>
                    <a:pt x="52" y="14"/>
                  </a:cubicBezTo>
                  <a:cubicBezTo>
                    <a:pt x="53" y="17"/>
                    <a:pt x="53" y="20"/>
                    <a:pt x="53" y="23"/>
                  </a:cubicBezTo>
                  <a:cubicBezTo>
                    <a:pt x="53" y="49"/>
                    <a:pt x="53" y="49"/>
                    <a:pt x="53" y="49"/>
                  </a:cubicBezTo>
                  <a:cubicBezTo>
                    <a:pt x="53" y="51"/>
                    <a:pt x="53" y="53"/>
                    <a:pt x="53" y="56"/>
                  </a:cubicBezTo>
                  <a:cubicBezTo>
                    <a:pt x="53" y="58"/>
                    <a:pt x="54" y="60"/>
                    <a:pt x="54" y="61"/>
                  </a:cubicBezTo>
                  <a:cubicBezTo>
                    <a:pt x="43" y="61"/>
                    <a:pt x="43" y="61"/>
                    <a:pt x="43" y="61"/>
                  </a:cubicBezTo>
                  <a:cubicBezTo>
                    <a:pt x="43" y="58"/>
                    <a:pt x="42" y="55"/>
                    <a:pt x="42" y="53"/>
                  </a:cubicBezTo>
                  <a:cubicBezTo>
                    <a:pt x="42" y="53"/>
                    <a:pt x="42" y="53"/>
                    <a:pt x="42" y="53"/>
                  </a:cubicBezTo>
                  <a:cubicBezTo>
                    <a:pt x="40" y="56"/>
                    <a:pt x="37" y="58"/>
                    <a:pt x="34" y="60"/>
                  </a:cubicBezTo>
                  <a:cubicBezTo>
                    <a:pt x="30" y="62"/>
                    <a:pt x="27" y="63"/>
                    <a:pt x="22" y="63"/>
                  </a:cubicBezTo>
                  <a:cubicBezTo>
                    <a:pt x="20" y="63"/>
                    <a:pt x="17" y="62"/>
                    <a:pt x="15" y="62"/>
                  </a:cubicBezTo>
                  <a:cubicBezTo>
                    <a:pt x="12" y="61"/>
                    <a:pt x="10" y="60"/>
                    <a:pt x="8" y="59"/>
                  </a:cubicBezTo>
                  <a:cubicBezTo>
                    <a:pt x="6" y="57"/>
                    <a:pt x="4" y="55"/>
                    <a:pt x="3" y="53"/>
                  </a:cubicBezTo>
                  <a:cubicBezTo>
                    <a:pt x="1" y="51"/>
                    <a:pt x="0" y="48"/>
                    <a:pt x="0" y="44"/>
                  </a:cubicBezTo>
                  <a:cubicBezTo>
                    <a:pt x="0" y="40"/>
                    <a:pt x="2" y="36"/>
                    <a:pt x="4" y="34"/>
                  </a:cubicBezTo>
                  <a:cubicBezTo>
                    <a:pt x="7" y="31"/>
                    <a:pt x="10" y="29"/>
                    <a:pt x="14" y="28"/>
                  </a:cubicBezTo>
                  <a:cubicBezTo>
                    <a:pt x="18" y="26"/>
                    <a:pt x="22" y="25"/>
                    <a:pt x="27" y="25"/>
                  </a:cubicBezTo>
                  <a:cubicBezTo>
                    <a:pt x="32" y="24"/>
                    <a:pt x="37" y="24"/>
                    <a:pt x="42" y="24"/>
                  </a:cubicBezTo>
                  <a:cubicBezTo>
                    <a:pt x="42" y="23"/>
                    <a:pt x="42" y="23"/>
                    <a:pt x="42"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a:off x="8374063"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userDrawn="1"/>
          </p:nvSpPr>
          <p:spPr bwMode="auto">
            <a:xfrm>
              <a:off x="8459788" y="-684213"/>
              <a:ext cx="142875" cy="290513"/>
            </a:xfrm>
            <a:custGeom>
              <a:avLst/>
              <a:gdLst>
                <a:gd name="T0" fmla="*/ 38 w 38"/>
                <a:gd name="T1" fmla="*/ 26 h 77"/>
                <a:gd name="T2" fmla="*/ 23 w 38"/>
                <a:gd name="T3" fmla="*/ 26 h 77"/>
                <a:gd name="T4" fmla="*/ 23 w 38"/>
                <a:gd name="T5" fmla="*/ 57 h 77"/>
                <a:gd name="T6" fmla="*/ 25 w 38"/>
                <a:gd name="T7" fmla="*/ 65 h 77"/>
                <a:gd name="T8" fmla="*/ 31 w 38"/>
                <a:gd name="T9" fmla="*/ 67 h 77"/>
                <a:gd name="T10" fmla="*/ 35 w 38"/>
                <a:gd name="T11" fmla="*/ 67 h 77"/>
                <a:gd name="T12" fmla="*/ 38 w 38"/>
                <a:gd name="T13" fmla="*/ 66 h 77"/>
                <a:gd name="T14" fmla="*/ 38 w 38"/>
                <a:gd name="T15" fmla="*/ 75 h 77"/>
                <a:gd name="T16" fmla="*/ 34 w 38"/>
                <a:gd name="T17" fmla="*/ 77 h 77"/>
                <a:gd name="T18" fmla="*/ 28 w 38"/>
                <a:gd name="T19" fmla="*/ 77 h 77"/>
                <a:gd name="T20" fmla="*/ 15 w 38"/>
                <a:gd name="T21" fmla="*/ 72 h 77"/>
                <a:gd name="T22" fmla="*/ 11 w 38"/>
                <a:gd name="T23" fmla="*/ 59 h 77"/>
                <a:gd name="T24" fmla="*/ 11 w 38"/>
                <a:gd name="T25" fmla="*/ 26 h 77"/>
                <a:gd name="T26" fmla="*/ 0 w 38"/>
                <a:gd name="T27" fmla="*/ 26 h 77"/>
                <a:gd name="T28" fmla="*/ 0 w 38"/>
                <a:gd name="T29" fmla="*/ 17 h 77"/>
                <a:gd name="T30" fmla="*/ 11 w 38"/>
                <a:gd name="T31" fmla="*/ 17 h 77"/>
                <a:gd name="T32" fmla="*/ 11 w 38"/>
                <a:gd name="T33" fmla="*/ 0 h 77"/>
                <a:gd name="T34" fmla="*/ 23 w 38"/>
                <a:gd name="T35" fmla="*/ 0 h 77"/>
                <a:gd name="T36" fmla="*/ 23 w 38"/>
                <a:gd name="T37" fmla="*/ 17 h 77"/>
                <a:gd name="T38" fmla="*/ 38 w 38"/>
                <a:gd name="T39" fmla="*/ 17 h 77"/>
                <a:gd name="T40" fmla="*/ 38 w 38"/>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7">
                  <a:moveTo>
                    <a:pt x="38" y="26"/>
                  </a:moveTo>
                  <a:cubicBezTo>
                    <a:pt x="23" y="26"/>
                    <a:pt x="23" y="26"/>
                    <a:pt x="23" y="26"/>
                  </a:cubicBezTo>
                  <a:cubicBezTo>
                    <a:pt x="23" y="57"/>
                    <a:pt x="23" y="57"/>
                    <a:pt x="23" y="57"/>
                  </a:cubicBezTo>
                  <a:cubicBezTo>
                    <a:pt x="23" y="61"/>
                    <a:pt x="23" y="63"/>
                    <a:pt x="25" y="65"/>
                  </a:cubicBezTo>
                  <a:cubicBezTo>
                    <a:pt x="26" y="66"/>
                    <a:pt x="28" y="67"/>
                    <a:pt x="31" y="67"/>
                  </a:cubicBezTo>
                  <a:cubicBezTo>
                    <a:pt x="32" y="67"/>
                    <a:pt x="33" y="67"/>
                    <a:pt x="35" y="67"/>
                  </a:cubicBezTo>
                  <a:cubicBezTo>
                    <a:pt x="36" y="67"/>
                    <a:pt x="37" y="66"/>
                    <a:pt x="38" y="66"/>
                  </a:cubicBezTo>
                  <a:cubicBezTo>
                    <a:pt x="38" y="75"/>
                    <a:pt x="38" y="75"/>
                    <a:pt x="38" y="75"/>
                  </a:cubicBezTo>
                  <a:cubicBezTo>
                    <a:pt x="37" y="76"/>
                    <a:pt x="35" y="76"/>
                    <a:pt x="34" y="77"/>
                  </a:cubicBezTo>
                  <a:cubicBezTo>
                    <a:pt x="32" y="77"/>
                    <a:pt x="30" y="77"/>
                    <a:pt x="28" y="77"/>
                  </a:cubicBezTo>
                  <a:cubicBezTo>
                    <a:pt x="23" y="77"/>
                    <a:pt x="18" y="76"/>
                    <a:pt x="15" y="72"/>
                  </a:cubicBezTo>
                  <a:cubicBezTo>
                    <a:pt x="12"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8" y="17"/>
                    <a:pt x="38" y="17"/>
                    <a:pt x="38" y="17"/>
                  </a:cubicBezTo>
                  <a:cubicBezTo>
                    <a:pt x="38" y="26"/>
                    <a:pt x="38" y="26"/>
                    <a:pt x="38"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userDrawn="1"/>
          </p:nvSpPr>
          <p:spPr bwMode="auto">
            <a:xfrm>
              <a:off x="8658226" y="-755650"/>
              <a:ext cx="200025" cy="357188"/>
            </a:xfrm>
            <a:custGeom>
              <a:avLst/>
              <a:gdLst>
                <a:gd name="T0" fmla="*/ 12 w 53"/>
                <a:gd name="T1" fmla="*/ 45 h 95"/>
                <a:gd name="T2" fmla="*/ 19 w 53"/>
                <a:gd name="T3" fmla="*/ 37 h 95"/>
                <a:gd name="T4" fmla="*/ 31 w 53"/>
                <a:gd name="T5" fmla="*/ 34 h 95"/>
                <a:gd name="T6" fmla="*/ 41 w 53"/>
                <a:gd name="T7" fmla="*/ 36 h 95"/>
                <a:gd name="T8" fmla="*/ 48 w 53"/>
                <a:gd name="T9" fmla="*/ 41 h 95"/>
                <a:gd name="T10" fmla="*/ 52 w 53"/>
                <a:gd name="T11" fmla="*/ 49 h 95"/>
                <a:gd name="T12" fmla="*/ 53 w 53"/>
                <a:gd name="T13" fmla="*/ 58 h 95"/>
                <a:gd name="T14" fmla="*/ 53 w 53"/>
                <a:gd name="T15" fmla="*/ 95 h 95"/>
                <a:gd name="T16" fmla="*/ 41 w 53"/>
                <a:gd name="T17" fmla="*/ 95 h 95"/>
                <a:gd name="T18" fmla="*/ 41 w 53"/>
                <a:gd name="T19" fmla="*/ 62 h 95"/>
                <a:gd name="T20" fmla="*/ 41 w 53"/>
                <a:gd name="T21" fmla="*/ 55 h 95"/>
                <a:gd name="T22" fmla="*/ 39 w 53"/>
                <a:gd name="T23" fmla="*/ 49 h 95"/>
                <a:gd name="T24" fmla="*/ 34 w 53"/>
                <a:gd name="T25" fmla="*/ 45 h 95"/>
                <a:gd name="T26" fmla="*/ 28 w 53"/>
                <a:gd name="T27" fmla="*/ 44 h 95"/>
                <a:gd name="T28" fmla="*/ 16 w 53"/>
                <a:gd name="T29" fmla="*/ 49 h 95"/>
                <a:gd name="T30" fmla="*/ 12 w 53"/>
                <a:gd name="T31" fmla="*/ 64 h 95"/>
                <a:gd name="T32" fmla="*/ 12 w 53"/>
                <a:gd name="T33" fmla="*/ 95 h 95"/>
                <a:gd name="T34" fmla="*/ 0 w 53"/>
                <a:gd name="T35" fmla="*/ 95 h 95"/>
                <a:gd name="T36" fmla="*/ 0 w 53"/>
                <a:gd name="T37" fmla="*/ 0 h 95"/>
                <a:gd name="T38" fmla="*/ 12 w 53"/>
                <a:gd name="T39" fmla="*/ 0 h 95"/>
                <a:gd name="T40" fmla="*/ 12 w 53"/>
                <a:gd name="T41" fmla="*/ 45 h 95"/>
                <a:gd name="T42" fmla="*/ 12 w 53"/>
                <a:gd name="T4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3" h="95">
                  <a:moveTo>
                    <a:pt x="12" y="45"/>
                  </a:moveTo>
                  <a:cubicBezTo>
                    <a:pt x="13" y="42"/>
                    <a:pt x="16" y="39"/>
                    <a:pt x="19" y="37"/>
                  </a:cubicBezTo>
                  <a:cubicBezTo>
                    <a:pt x="23" y="35"/>
                    <a:pt x="26" y="34"/>
                    <a:pt x="31" y="34"/>
                  </a:cubicBezTo>
                  <a:cubicBezTo>
                    <a:pt x="35" y="34"/>
                    <a:pt x="38" y="35"/>
                    <a:pt x="41" y="36"/>
                  </a:cubicBezTo>
                  <a:cubicBezTo>
                    <a:pt x="43" y="37"/>
                    <a:pt x="46" y="39"/>
                    <a:pt x="48" y="41"/>
                  </a:cubicBezTo>
                  <a:cubicBezTo>
                    <a:pt x="49" y="43"/>
                    <a:pt x="51" y="46"/>
                    <a:pt x="52" y="49"/>
                  </a:cubicBezTo>
                  <a:cubicBezTo>
                    <a:pt x="53" y="52"/>
                    <a:pt x="53" y="55"/>
                    <a:pt x="53" y="58"/>
                  </a:cubicBezTo>
                  <a:cubicBezTo>
                    <a:pt x="53" y="95"/>
                    <a:pt x="53" y="95"/>
                    <a:pt x="53" y="95"/>
                  </a:cubicBezTo>
                  <a:cubicBezTo>
                    <a:pt x="41" y="95"/>
                    <a:pt x="41" y="95"/>
                    <a:pt x="41" y="95"/>
                  </a:cubicBezTo>
                  <a:cubicBezTo>
                    <a:pt x="41" y="62"/>
                    <a:pt x="41" y="62"/>
                    <a:pt x="41" y="62"/>
                  </a:cubicBezTo>
                  <a:cubicBezTo>
                    <a:pt x="41" y="60"/>
                    <a:pt x="41" y="57"/>
                    <a:pt x="41" y="55"/>
                  </a:cubicBezTo>
                  <a:cubicBezTo>
                    <a:pt x="40" y="53"/>
                    <a:pt x="40" y="51"/>
                    <a:pt x="39" y="49"/>
                  </a:cubicBezTo>
                  <a:cubicBezTo>
                    <a:pt x="38" y="48"/>
                    <a:pt x="36" y="46"/>
                    <a:pt x="34" y="45"/>
                  </a:cubicBezTo>
                  <a:cubicBezTo>
                    <a:pt x="33" y="44"/>
                    <a:pt x="31" y="44"/>
                    <a:pt x="28" y="44"/>
                  </a:cubicBezTo>
                  <a:cubicBezTo>
                    <a:pt x="23" y="44"/>
                    <a:pt x="19" y="46"/>
                    <a:pt x="16" y="49"/>
                  </a:cubicBezTo>
                  <a:cubicBezTo>
                    <a:pt x="13" y="53"/>
                    <a:pt x="12" y="58"/>
                    <a:pt x="12" y="64"/>
                  </a:cubicBezTo>
                  <a:cubicBezTo>
                    <a:pt x="12" y="95"/>
                    <a:pt x="12" y="95"/>
                    <a:pt x="12" y="95"/>
                  </a:cubicBezTo>
                  <a:cubicBezTo>
                    <a:pt x="0" y="95"/>
                    <a:pt x="0" y="95"/>
                    <a:pt x="0" y="95"/>
                  </a:cubicBezTo>
                  <a:cubicBezTo>
                    <a:pt x="0" y="0"/>
                    <a:pt x="0" y="0"/>
                    <a:pt x="0" y="0"/>
                  </a:cubicBezTo>
                  <a:cubicBezTo>
                    <a:pt x="12" y="0"/>
                    <a:pt x="12" y="0"/>
                    <a:pt x="12" y="0"/>
                  </a:cubicBezTo>
                  <a:cubicBezTo>
                    <a:pt x="12" y="45"/>
                    <a:pt x="12" y="45"/>
                    <a:pt x="12" y="45"/>
                  </a:cubicBezTo>
                  <a:cubicBezTo>
                    <a:pt x="12" y="45"/>
                    <a:pt x="12" y="45"/>
                    <a:pt x="12" y="45"/>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noEditPoints="1"/>
            </p:cNvSpPr>
            <p:nvPr userDrawn="1"/>
          </p:nvSpPr>
          <p:spPr bwMode="auto">
            <a:xfrm>
              <a:off x="9004301" y="-741363"/>
              <a:ext cx="311150" cy="350838"/>
            </a:xfrm>
            <a:custGeom>
              <a:avLst/>
              <a:gdLst>
                <a:gd name="T0" fmla="*/ 45 w 83"/>
                <a:gd name="T1" fmla="*/ 21 h 93"/>
                <a:gd name="T2" fmla="*/ 42 w 83"/>
                <a:gd name="T3" fmla="*/ 13 h 93"/>
                <a:gd name="T4" fmla="*/ 33 w 83"/>
                <a:gd name="T5" fmla="*/ 10 h 93"/>
                <a:gd name="T6" fmla="*/ 25 w 83"/>
                <a:gd name="T7" fmla="*/ 13 h 93"/>
                <a:gd name="T8" fmla="*/ 21 w 83"/>
                <a:gd name="T9" fmla="*/ 22 h 93"/>
                <a:gd name="T10" fmla="*/ 22 w 83"/>
                <a:gd name="T11" fmla="*/ 26 h 93"/>
                <a:gd name="T12" fmla="*/ 24 w 83"/>
                <a:gd name="T13" fmla="*/ 30 h 93"/>
                <a:gd name="T14" fmla="*/ 27 w 83"/>
                <a:gd name="T15" fmla="*/ 34 h 93"/>
                <a:gd name="T16" fmla="*/ 30 w 83"/>
                <a:gd name="T17" fmla="*/ 37 h 93"/>
                <a:gd name="T18" fmla="*/ 36 w 83"/>
                <a:gd name="T19" fmla="*/ 34 h 93"/>
                <a:gd name="T20" fmla="*/ 40 w 83"/>
                <a:gd name="T21" fmla="*/ 31 h 93"/>
                <a:gd name="T22" fmla="*/ 43 w 83"/>
                <a:gd name="T23" fmla="*/ 26 h 93"/>
                <a:gd name="T24" fmla="*/ 45 w 83"/>
                <a:gd name="T25" fmla="*/ 21 h 93"/>
                <a:gd name="T26" fmla="*/ 26 w 83"/>
                <a:gd name="T27" fmla="*/ 50 h 93"/>
                <a:gd name="T28" fmla="*/ 16 w 83"/>
                <a:gd name="T29" fmla="*/ 56 h 93"/>
                <a:gd name="T30" fmla="*/ 12 w 83"/>
                <a:gd name="T31" fmla="*/ 67 h 93"/>
                <a:gd name="T32" fmla="*/ 14 w 83"/>
                <a:gd name="T33" fmla="*/ 74 h 93"/>
                <a:gd name="T34" fmla="*/ 17 w 83"/>
                <a:gd name="T35" fmla="*/ 79 h 93"/>
                <a:gd name="T36" fmla="*/ 23 w 83"/>
                <a:gd name="T37" fmla="*/ 82 h 93"/>
                <a:gd name="T38" fmla="*/ 29 w 83"/>
                <a:gd name="T39" fmla="*/ 83 h 93"/>
                <a:gd name="T40" fmla="*/ 40 w 83"/>
                <a:gd name="T41" fmla="*/ 80 h 93"/>
                <a:gd name="T42" fmla="*/ 48 w 83"/>
                <a:gd name="T43" fmla="*/ 72 h 93"/>
                <a:gd name="T44" fmla="*/ 26 w 83"/>
                <a:gd name="T45" fmla="*/ 50 h 93"/>
                <a:gd name="T46" fmla="*/ 63 w 83"/>
                <a:gd name="T47" fmla="*/ 70 h 93"/>
                <a:gd name="T48" fmla="*/ 83 w 83"/>
                <a:gd name="T49" fmla="*/ 91 h 93"/>
                <a:gd name="T50" fmla="*/ 67 w 83"/>
                <a:gd name="T51" fmla="*/ 91 h 93"/>
                <a:gd name="T52" fmla="*/ 55 w 83"/>
                <a:gd name="T53" fmla="*/ 79 h 93"/>
                <a:gd name="T54" fmla="*/ 44 w 83"/>
                <a:gd name="T55" fmla="*/ 89 h 93"/>
                <a:gd name="T56" fmla="*/ 29 w 83"/>
                <a:gd name="T57" fmla="*/ 93 h 93"/>
                <a:gd name="T58" fmla="*/ 17 w 83"/>
                <a:gd name="T59" fmla="*/ 91 h 93"/>
                <a:gd name="T60" fmla="*/ 8 w 83"/>
                <a:gd name="T61" fmla="*/ 86 h 93"/>
                <a:gd name="T62" fmla="*/ 2 w 83"/>
                <a:gd name="T63" fmla="*/ 78 h 93"/>
                <a:gd name="T64" fmla="*/ 0 w 83"/>
                <a:gd name="T65" fmla="*/ 68 h 93"/>
                <a:gd name="T66" fmla="*/ 1 w 83"/>
                <a:gd name="T67" fmla="*/ 59 h 93"/>
                <a:gd name="T68" fmla="*/ 6 w 83"/>
                <a:gd name="T69" fmla="*/ 51 h 93"/>
                <a:gd name="T70" fmla="*/ 12 w 83"/>
                <a:gd name="T71" fmla="*/ 46 h 93"/>
                <a:gd name="T72" fmla="*/ 20 w 83"/>
                <a:gd name="T73" fmla="*/ 42 h 93"/>
                <a:gd name="T74" fmla="*/ 12 w 83"/>
                <a:gd name="T75" fmla="*/ 32 h 93"/>
                <a:gd name="T76" fmla="*/ 9 w 83"/>
                <a:gd name="T77" fmla="*/ 21 h 93"/>
                <a:gd name="T78" fmla="*/ 11 w 83"/>
                <a:gd name="T79" fmla="*/ 12 h 93"/>
                <a:gd name="T80" fmla="*/ 17 w 83"/>
                <a:gd name="T81" fmla="*/ 5 h 93"/>
                <a:gd name="T82" fmla="*/ 24 w 83"/>
                <a:gd name="T83" fmla="*/ 1 h 93"/>
                <a:gd name="T84" fmla="*/ 33 w 83"/>
                <a:gd name="T85" fmla="*/ 0 h 93"/>
                <a:gd name="T86" fmla="*/ 42 w 83"/>
                <a:gd name="T87" fmla="*/ 1 h 93"/>
                <a:gd name="T88" fmla="*/ 49 w 83"/>
                <a:gd name="T89" fmla="*/ 5 h 93"/>
                <a:gd name="T90" fmla="*/ 54 w 83"/>
                <a:gd name="T91" fmla="*/ 12 h 93"/>
                <a:gd name="T92" fmla="*/ 56 w 83"/>
                <a:gd name="T93" fmla="*/ 21 h 93"/>
                <a:gd name="T94" fmla="*/ 55 w 83"/>
                <a:gd name="T95" fmla="*/ 29 h 93"/>
                <a:gd name="T96" fmla="*/ 50 w 83"/>
                <a:gd name="T97" fmla="*/ 35 h 93"/>
                <a:gd name="T98" fmla="*/ 44 w 83"/>
                <a:gd name="T99" fmla="*/ 40 h 93"/>
                <a:gd name="T100" fmla="*/ 37 w 83"/>
                <a:gd name="T101" fmla="*/ 44 h 93"/>
                <a:gd name="T102" fmla="*/ 55 w 83"/>
                <a:gd name="T103" fmla="*/ 62 h 93"/>
                <a:gd name="T104" fmla="*/ 66 w 83"/>
                <a:gd name="T105" fmla="*/ 44 h 93"/>
                <a:gd name="T106" fmla="*/ 80 w 83"/>
                <a:gd name="T107" fmla="*/ 44 h 93"/>
                <a:gd name="T108" fmla="*/ 63 w 83"/>
                <a:gd name="T109" fmla="*/ 7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 h="93">
                  <a:moveTo>
                    <a:pt x="45" y="21"/>
                  </a:moveTo>
                  <a:cubicBezTo>
                    <a:pt x="45" y="18"/>
                    <a:pt x="44" y="15"/>
                    <a:pt x="42" y="13"/>
                  </a:cubicBezTo>
                  <a:cubicBezTo>
                    <a:pt x="39" y="11"/>
                    <a:pt x="37" y="10"/>
                    <a:pt x="33" y="10"/>
                  </a:cubicBezTo>
                  <a:cubicBezTo>
                    <a:pt x="30" y="10"/>
                    <a:pt x="27" y="11"/>
                    <a:pt x="25" y="13"/>
                  </a:cubicBezTo>
                  <a:cubicBezTo>
                    <a:pt x="23" y="15"/>
                    <a:pt x="21" y="18"/>
                    <a:pt x="21" y="22"/>
                  </a:cubicBezTo>
                  <a:cubicBezTo>
                    <a:pt x="21" y="23"/>
                    <a:pt x="22" y="25"/>
                    <a:pt x="22" y="26"/>
                  </a:cubicBezTo>
                  <a:cubicBezTo>
                    <a:pt x="23" y="27"/>
                    <a:pt x="24" y="29"/>
                    <a:pt x="24" y="30"/>
                  </a:cubicBezTo>
                  <a:cubicBezTo>
                    <a:pt x="25" y="32"/>
                    <a:pt x="26" y="33"/>
                    <a:pt x="27" y="34"/>
                  </a:cubicBezTo>
                  <a:cubicBezTo>
                    <a:pt x="28" y="35"/>
                    <a:pt x="29" y="36"/>
                    <a:pt x="30" y="37"/>
                  </a:cubicBezTo>
                  <a:cubicBezTo>
                    <a:pt x="32" y="36"/>
                    <a:pt x="34" y="35"/>
                    <a:pt x="36" y="34"/>
                  </a:cubicBezTo>
                  <a:cubicBezTo>
                    <a:pt x="37" y="33"/>
                    <a:pt x="39" y="32"/>
                    <a:pt x="40" y="31"/>
                  </a:cubicBezTo>
                  <a:cubicBezTo>
                    <a:pt x="42" y="30"/>
                    <a:pt x="43" y="28"/>
                    <a:pt x="43" y="26"/>
                  </a:cubicBezTo>
                  <a:cubicBezTo>
                    <a:pt x="44" y="25"/>
                    <a:pt x="45" y="23"/>
                    <a:pt x="45" y="21"/>
                  </a:cubicBezTo>
                  <a:close/>
                  <a:moveTo>
                    <a:pt x="26" y="50"/>
                  </a:moveTo>
                  <a:cubicBezTo>
                    <a:pt x="22" y="51"/>
                    <a:pt x="19" y="54"/>
                    <a:pt x="16" y="56"/>
                  </a:cubicBezTo>
                  <a:cubicBezTo>
                    <a:pt x="13" y="59"/>
                    <a:pt x="12" y="63"/>
                    <a:pt x="12" y="67"/>
                  </a:cubicBezTo>
                  <a:cubicBezTo>
                    <a:pt x="12" y="70"/>
                    <a:pt x="13" y="72"/>
                    <a:pt x="14" y="74"/>
                  </a:cubicBezTo>
                  <a:cubicBezTo>
                    <a:pt x="14" y="76"/>
                    <a:pt x="16" y="77"/>
                    <a:pt x="17" y="79"/>
                  </a:cubicBezTo>
                  <a:cubicBezTo>
                    <a:pt x="19" y="80"/>
                    <a:pt x="21" y="81"/>
                    <a:pt x="23" y="82"/>
                  </a:cubicBezTo>
                  <a:cubicBezTo>
                    <a:pt x="25" y="82"/>
                    <a:pt x="27" y="83"/>
                    <a:pt x="29" y="83"/>
                  </a:cubicBezTo>
                  <a:cubicBezTo>
                    <a:pt x="33" y="83"/>
                    <a:pt x="37" y="82"/>
                    <a:pt x="40" y="80"/>
                  </a:cubicBezTo>
                  <a:cubicBezTo>
                    <a:pt x="42" y="78"/>
                    <a:pt x="45" y="75"/>
                    <a:pt x="48" y="72"/>
                  </a:cubicBezTo>
                  <a:cubicBezTo>
                    <a:pt x="26" y="50"/>
                    <a:pt x="26" y="50"/>
                    <a:pt x="26" y="50"/>
                  </a:cubicBezTo>
                  <a:close/>
                  <a:moveTo>
                    <a:pt x="63" y="70"/>
                  </a:moveTo>
                  <a:cubicBezTo>
                    <a:pt x="83" y="91"/>
                    <a:pt x="83" y="91"/>
                    <a:pt x="83" y="91"/>
                  </a:cubicBezTo>
                  <a:cubicBezTo>
                    <a:pt x="67" y="91"/>
                    <a:pt x="67" y="91"/>
                    <a:pt x="67" y="91"/>
                  </a:cubicBezTo>
                  <a:cubicBezTo>
                    <a:pt x="55" y="79"/>
                    <a:pt x="55" y="79"/>
                    <a:pt x="55" y="79"/>
                  </a:cubicBezTo>
                  <a:cubicBezTo>
                    <a:pt x="52" y="84"/>
                    <a:pt x="48" y="87"/>
                    <a:pt x="44" y="89"/>
                  </a:cubicBezTo>
                  <a:cubicBezTo>
                    <a:pt x="40" y="92"/>
                    <a:pt x="35" y="93"/>
                    <a:pt x="29" y="93"/>
                  </a:cubicBezTo>
                  <a:cubicBezTo>
                    <a:pt x="25" y="93"/>
                    <a:pt x="21" y="92"/>
                    <a:pt x="17" y="91"/>
                  </a:cubicBezTo>
                  <a:cubicBezTo>
                    <a:pt x="14" y="90"/>
                    <a:pt x="11" y="88"/>
                    <a:pt x="8" y="86"/>
                  </a:cubicBezTo>
                  <a:cubicBezTo>
                    <a:pt x="6" y="84"/>
                    <a:pt x="3" y="81"/>
                    <a:pt x="2" y="78"/>
                  </a:cubicBezTo>
                  <a:cubicBezTo>
                    <a:pt x="0" y="75"/>
                    <a:pt x="0" y="72"/>
                    <a:pt x="0" y="68"/>
                  </a:cubicBezTo>
                  <a:cubicBezTo>
                    <a:pt x="0" y="64"/>
                    <a:pt x="0" y="61"/>
                    <a:pt x="1" y="59"/>
                  </a:cubicBezTo>
                  <a:cubicBezTo>
                    <a:pt x="2" y="56"/>
                    <a:pt x="4" y="54"/>
                    <a:pt x="6" y="51"/>
                  </a:cubicBezTo>
                  <a:cubicBezTo>
                    <a:pt x="8" y="49"/>
                    <a:pt x="10" y="48"/>
                    <a:pt x="12" y="46"/>
                  </a:cubicBezTo>
                  <a:cubicBezTo>
                    <a:pt x="15" y="44"/>
                    <a:pt x="17" y="43"/>
                    <a:pt x="20" y="42"/>
                  </a:cubicBezTo>
                  <a:cubicBezTo>
                    <a:pt x="17" y="39"/>
                    <a:pt x="14" y="36"/>
                    <a:pt x="12" y="32"/>
                  </a:cubicBezTo>
                  <a:cubicBezTo>
                    <a:pt x="10" y="29"/>
                    <a:pt x="9" y="25"/>
                    <a:pt x="9" y="21"/>
                  </a:cubicBezTo>
                  <a:cubicBezTo>
                    <a:pt x="9" y="18"/>
                    <a:pt x="10" y="15"/>
                    <a:pt x="11" y="12"/>
                  </a:cubicBezTo>
                  <a:cubicBezTo>
                    <a:pt x="13" y="9"/>
                    <a:pt x="14" y="7"/>
                    <a:pt x="17" y="5"/>
                  </a:cubicBezTo>
                  <a:cubicBezTo>
                    <a:pt x="19" y="4"/>
                    <a:pt x="21" y="2"/>
                    <a:pt x="24" y="1"/>
                  </a:cubicBezTo>
                  <a:cubicBezTo>
                    <a:pt x="27" y="0"/>
                    <a:pt x="30" y="0"/>
                    <a:pt x="33" y="0"/>
                  </a:cubicBezTo>
                  <a:cubicBezTo>
                    <a:pt x="36" y="0"/>
                    <a:pt x="39" y="0"/>
                    <a:pt x="42" y="1"/>
                  </a:cubicBezTo>
                  <a:cubicBezTo>
                    <a:pt x="45" y="2"/>
                    <a:pt x="47" y="4"/>
                    <a:pt x="49" y="5"/>
                  </a:cubicBezTo>
                  <a:cubicBezTo>
                    <a:pt x="51" y="7"/>
                    <a:pt x="53" y="9"/>
                    <a:pt x="54" y="12"/>
                  </a:cubicBezTo>
                  <a:cubicBezTo>
                    <a:pt x="55" y="14"/>
                    <a:pt x="56" y="17"/>
                    <a:pt x="56" y="21"/>
                  </a:cubicBezTo>
                  <a:cubicBezTo>
                    <a:pt x="56" y="24"/>
                    <a:pt x="56" y="26"/>
                    <a:pt x="55" y="29"/>
                  </a:cubicBezTo>
                  <a:cubicBezTo>
                    <a:pt x="53" y="31"/>
                    <a:pt x="52" y="33"/>
                    <a:pt x="50" y="35"/>
                  </a:cubicBezTo>
                  <a:cubicBezTo>
                    <a:pt x="49" y="37"/>
                    <a:pt x="47" y="39"/>
                    <a:pt x="44" y="40"/>
                  </a:cubicBezTo>
                  <a:cubicBezTo>
                    <a:pt x="42" y="42"/>
                    <a:pt x="40" y="43"/>
                    <a:pt x="37" y="44"/>
                  </a:cubicBezTo>
                  <a:cubicBezTo>
                    <a:pt x="55" y="62"/>
                    <a:pt x="55" y="62"/>
                    <a:pt x="55" y="62"/>
                  </a:cubicBezTo>
                  <a:cubicBezTo>
                    <a:pt x="66" y="44"/>
                    <a:pt x="66" y="44"/>
                    <a:pt x="66" y="44"/>
                  </a:cubicBezTo>
                  <a:cubicBezTo>
                    <a:pt x="80" y="44"/>
                    <a:pt x="80" y="44"/>
                    <a:pt x="80" y="44"/>
                  </a:cubicBezTo>
                  <a:cubicBezTo>
                    <a:pt x="63" y="70"/>
                    <a:pt x="63" y="70"/>
                    <a:pt x="63" y="70"/>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userDrawn="1"/>
          </p:nvSpPr>
          <p:spPr bwMode="auto">
            <a:xfrm>
              <a:off x="9447213" y="-741363"/>
              <a:ext cx="371475" cy="342900"/>
            </a:xfrm>
            <a:custGeom>
              <a:avLst/>
              <a:gdLst>
                <a:gd name="T0" fmla="*/ 14 w 99"/>
                <a:gd name="T1" fmla="*/ 46 h 91"/>
                <a:gd name="T2" fmla="*/ 16 w 99"/>
                <a:gd name="T3" fmla="*/ 59 h 91"/>
                <a:gd name="T4" fmla="*/ 23 w 99"/>
                <a:gd name="T5" fmla="*/ 70 h 91"/>
                <a:gd name="T6" fmla="*/ 33 w 99"/>
                <a:gd name="T7" fmla="*/ 77 h 91"/>
                <a:gd name="T8" fmla="*/ 46 w 99"/>
                <a:gd name="T9" fmla="*/ 80 h 91"/>
                <a:gd name="T10" fmla="*/ 60 w 99"/>
                <a:gd name="T11" fmla="*/ 77 h 91"/>
                <a:gd name="T12" fmla="*/ 70 w 99"/>
                <a:gd name="T13" fmla="*/ 70 h 91"/>
                <a:gd name="T14" fmla="*/ 77 w 99"/>
                <a:gd name="T15" fmla="*/ 59 h 91"/>
                <a:gd name="T16" fmla="*/ 79 w 99"/>
                <a:gd name="T17" fmla="*/ 46 h 91"/>
                <a:gd name="T18" fmla="*/ 77 w 99"/>
                <a:gd name="T19" fmla="*/ 32 h 91"/>
                <a:gd name="T20" fmla="*/ 70 w 99"/>
                <a:gd name="T21" fmla="*/ 21 h 91"/>
                <a:gd name="T22" fmla="*/ 60 w 99"/>
                <a:gd name="T23" fmla="*/ 14 h 91"/>
                <a:gd name="T24" fmla="*/ 47 w 99"/>
                <a:gd name="T25" fmla="*/ 11 h 91"/>
                <a:gd name="T26" fmla="*/ 33 w 99"/>
                <a:gd name="T27" fmla="*/ 14 h 91"/>
                <a:gd name="T28" fmla="*/ 23 w 99"/>
                <a:gd name="T29" fmla="*/ 21 h 91"/>
                <a:gd name="T30" fmla="*/ 16 w 99"/>
                <a:gd name="T31" fmla="*/ 32 h 91"/>
                <a:gd name="T32" fmla="*/ 14 w 99"/>
                <a:gd name="T33" fmla="*/ 46 h 91"/>
                <a:gd name="T34" fmla="*/ 99 w 99"/>
                <a:gd name="T35" fmla="*/ 91 h 91"/>
                <a:gd name="T36" fmla="*/ 46 w 99"/>
                <a:gd name="T37" fmla="*/ 91 h 91"/>
                <a:gd name="T38" fmla="*/ 28 w 99"/>
                <a:gd name="T39" fmla="*/ 88 h 91"/>
                <a:gd name="T40" fmla="*/ 13 w 99"/>
                <a:gd name="T41" fmla="*/ 79 h 91"/>
                <a:gd name="T42" fmla="*/ 4 w 99"/>
                <a:gd name="T43" fmla="*/ 64 h 91"/>
                <a:gd name="T44" fmla="*/ 0 w 99"/>
                <a:gd name="T45" fmla="*/ 46 h 91"/>
                <a:gd name="T46" fmla="*/ 4 w 99"/>
                <a:gd name="T47" fmla="*/ 27 h 91"/>
                <a:gd name="T48" fmla="*/ 13 w 99"/>
                <a:gd name="T49" fmla="*/ 13 h 91"/>
                <a:gd name="T50" fmla="*/ 28 w 99"/>
                <a:gd name="T51" fmla="*/ 3 h 91"/>
                <a:gd name="T52" fmla="*/ 47 w 99"/>
                <a:gd name="T53" fmla="*/ 0 h 91"/>
                <a:gd name="T54" fmla="*/ 65 w 99"/>
                <a:gd name="T55" fmla="*/ 3 h 91"/>
                <a:gd name="T56" fmla="*/ 79 w 99"/>
                <a:gd name="T57" fmla="*/ 13 h 91"/>
                <a:gd name="T58" fmla="*/ 89 w 99"/>
                <a:gd name="T59" fmla="*/ 27 h 91"/>
                <a:gd name="T60" fmla="*/ 92 w 99"/>
                <a:gd name="T61" fmla="*/ 46 h 91"/>
                <a:gd name="T62" fmla="*/ 87 w 99"/>
                <a:gd name="T63" fmla="*/ 66 h 91"/>
                <a:gd name="T64" fmla="*/ 74 w 99"/>
                <a:gd name="T65" fmla="*/ 80 h 91"/>
                <a:gd name="T66" fmla="*/ 74 w 99"/>
                <a:gd name="T67" fmla="*/ 81 h 91"/>
                <a:gd name="T68" fmla="*/ 99 w 99"/>
                <a:gd name="T69" fmla="*/ 81 h 91"/>
                <a:gd name="T70" fmla="*/ 99 w 99"/>
                <a:gd name="T7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1">
                  <a:moveTo>
                    <a:pt x="14" y="46"/>
                  </a:moveTo>
                  <a:cubicBezTo>
                    <a:pt x="14" y="50"/>
                    <a:pt x="14" y="55"/>
                    <a:pt x="16" y="59"/>
                  </a:cubicBezTo>
                  <a:cubicBezTo>
                    <a:pt x="18" y="63"/>
                    <a:pt x="20" y="67"/>
                    <a:pt x="23" y="70"/>
                  </a:cubicBezTo>
                  <a:cubicBezTo>
                    <a:pt x="25" y="73"/>
                    <a:pt x="29" y="76"/>
                    <a:pt x="33" y="77"/>
                  </a:cubicBezTo>
                  <a:cubicBezTo>
                    <a:pt x="37" y="79"/>
                    <a:pt x="41" y="80"/>
                    <a:pt x="46" y="80"/>
                  </a:cubicBezTo>
                  <a:cubicBezTo>
                    <a:pt x="51" y="80"/>
                    <a:pt x="56" y="79"/>
                    <a:pt x="60" y="77"/>
                  </a:cubicBezTo>
                  <a:cubicBezTo>
                    <a:pt x="64" y="76"/>
                    <a:pt x="67" y="73"/>
                    <a:pt x="70" y="70"/>
                  </a:cubicBezTo>
                  <a:cubicBezTo>
                    <a:pt x="73" y="67"/>
                    <a:pt x="75" y="63"/>
                    <a:pt x="77" y="59"/>
                  </a:cubicBezTo>
                  <a:cubicBezTo>
                    <a:pt x="78" y="55"/>
                    <a:pt x="79" y="50"/>
                    <a:pt x="79" y="46"/>
                  </a:cubicBezTo>
                  <a:cubicBezTo>
                    <a:pt x="79" y="41"/>
                    <a:pt x="78" y="36"/>
                    <a:pt x="77" y="32"/>
                  </a:cubicBezTo>
                  <a:cubicBezTo>
                    <a:pt x="75" y="28"/>
                    <a:pt x="73" y="24"/>
                    <a:pt x="70" y="21"/>
                  </a:cubicBezTo>
                  <a:cubicBezTo>
                    <a:pt x="68" y="18"/>
                    <a:pt x="64" y="16"/>
                    <a:pt x="60" y="14"/>
                  </a:cubicBezTo>
                  <a:cubicBezTo>
                    <a:pt x="56" y="12"/>
                    <a:pt x="52" y="11"/>
                    <a:pt x="47" y="11"/>
                  </a:cubicBezTo>
                  <a:cubicBezTo>
                    <a:pt x="42" y="11"/>
                    <a:pt x="37" y="12"/>
                    <a:pt x="33" y="14"/>
                  </a:cubicBezTo>
                  <a:cubicBezTo>
                    <a:pt x="29" y="16"/>
                    <a:pt x="26" y="18"/>
                    <a:pt x="23" y="21"/>
                  </a:cubicBezTo>
                  <a:cubicBezTo>
                    <a:pt x="20" y="24"/>
                    <a:pt x="18" y="28"/>
                    <a:pt x="16" y="32"/>
                  </a:cubicBezTo>
                  <a:cubicBezTo>
                    <a:pt x="14" y="36"/>
                    <a:pt x="14" y="41"/>
                    <a:pt x="14" y="46"/>
                  </a:cubicBezTo>
                  <a:close/>
                  <a:moveTo>
                    <a:pt x="99" y="91"/>
                  </a:moveTo>
                  <a:cubicBezTo>
                    <a:pt x="46" y="91"/>
                    <a:pt x="46" y="91"/>
                    <a:pt x="46" y="91"/>
                  </a:cubicBezTo>
                  <a:cubicBezTo>
                    <a:pt x="40" y="91"/>
                    <a:pt x="33" y="90"/>
                    <a:pt x="28" y="88"/>
                  </a:cubicBezTo>
                  <a:cubicBezTo>
                    <a:pt x="22" y="86"/>
                    <a:pt x="17" y="83"/>
                    <a:pt x="13" y="79"/>
                  </a:cubicBezTo>
                  <a:cubicBezTo>
                    <a:pt x="9" y="75"/>
                    <a:pt x="6" y="70"/>
                    <a:pt x="4" y="64"/>
                  </a:cubicBezTo>
                  <a:cubicBezTo>
                    <a:pt x="1" y="59"/>
                    <a:pt x="0" y="52"/>
                    <a:pt x="0" y="46"/>
                  </a:cubicBezTo>
                  <a:cubicBezTo>
                    <a:pt x="0" y="39"/>
                    <a:pt x="1" y="33"/>
                    <a:pt x="4" y="27"/>
                  </a:cubicBezTo>
                  <a:cubicBezTo>
                    <a:pt x="6" y="22"/>
                    <a:pt x="9" y="17"/>
                    <a:pt x="13" y="13"/>
                  </a:cubicBezTo>
                  <a:cubicBezTo>
                    <a:pt x="18" y="9"/>
                    <a:pt x="22" y="6"/>
                    <a:pt x="28" y="3"/>
                  </a:cubicBezTo>
                  <a:cubicBezTo>
                    <a:pt x="34" y="1"/>
                    <a:pt x="40" y="0"/>
                    <a:pt x="47" y="0"/>
                  </a:cubicBezTo>
                  <a:cubicBezTo>
                    <a:pt x="53" y="0"/>
                    <a:pt x="59" y="1"/>
                    <a:pt x="65" y="3"/>
                  </a:cubicBezTo>
                  <a:cubicBezTo>
                    <a:pt x="70" y="6"/>
                    <a:pt x="75" y="9"/>
                    <a:pt x="79" y="13"/>
                  </a:cubicBezTo>
                  <a:cubicBezTo>
                    <a:pt x="84" y="17"/>
                    <a:pt x="87" y="22"/>
                    <a:pt x="89" y="27"/>
                  </a:cubicBezTo>
                  <a:cubicBezTo>
                    <a:pt x="91" y="33"/>
                    <a:pt x="92" y="39"/>
                    <a:pt x="92" y="46"/>
                  </a:cubicBezTo>
                  <a:cubicBezTo>
                    <a:pt x="92" y="53"/>
                    <a:pt x="91" y="60"/>
                    <a:pt x="87" y="66"/>
                  </a:cubicBezTo>
                  <a:cubicBezTo>
                    <a:pt x="84" y="72"/>
                    <a:pt x="80" y="77"/>
                    <a:pt x="74" y="80"/>
                  </a:cubicBezTo>
                  <a:cubicBezTo>
                    <a:pt x="74" y="81"/>
                    <a:pt x="74" y="81"/>
                    <a:pt x="74" y="81"/>
                  </a:cubicBezTo>
                  <a:cubicBezTo>
                    <a:pt x="99" y="81"/>
                    <a:pt x="99" y="81"/>
                    <a:pt x="99" y="81"/>
                  </a:cubicBezTo>
                  <a:cubicBezTo>
                    <a:pt x="99" y="91"/>
                    <a:pt x="99" y="91"/>
                    <a:pt x="99" y="9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9848851" y="-620713"/>
              <a:ext cx="203200" cy="230188"/>
            </a:xfrm>
            <a:custGeom>
              <a:avLst/>
              <a:gdLst>
                <a:gd name="T0" fmla="*/ 42 w 54"/>
                <a:gd name="T1" fmla="*/ 59 h 61"/>
                <a:gd name="T2" fmla="*/ 42 w 54"/>
                <a:gd name="T3" fmla="*/ 54 h 61"/>
                <a:gd name="T4" fmla="*/ 42 w 54"/>
                <a:gd name="T5" fmla="*/ 49 h 61"/>
                <a:gd name="T6" fmla="*/ 42 w 54"/>
                <a:gd name="T7" fmla="*/ 49 h 61"/>
                <a:gd name="T8" fmla="*/ 34 w 54"/>
                <a:gd name="T9" fmla="*/ 57 h 61"/>
                <a:gd name="T10" fmla="*/ 22 w 54"/>
                <a:gd name="T11" fmla="*/ 61 h 61"/>
                <a:gd name="T12" fmla="*/ 12 w 54"/>
                <a:gd name="T13" fmla="*/ 59 h 61"/>
                <a:gd name="T14" fmla="*/ 5 w 54"/>
                <a:gd name="T15" fmla="*/ 54 h 61"/>
                <a:gd name="T16" fmla="*/ 1 w 54"/>
                <a:gd name="T17" fmla="*/ 46 h 61"/>
                <a:gd name="T18" fmla="*/ 0 w 54"/>
                <a:gd name="T19" fmla="*/ 37 h 61"/>
                <a:gd name="T20" fmla="*/ 0 w 54"/>
                <a:gd name="T21" fmla="*/ 0 h 61"/>
                <a:gd name="T22" fmla="*/ 12 w 54"/>
                <a:gd name="T23" fmla="*/ 0 h 61"/>
                <a:gd name="T24" fmla="*/ 12 w 54"/>
                <a:gd name="T25" fmla="*/ 32 h 61"/>
                <a:gd name="T26" fmla="*/ 12 w 54"/>
                <a:gd name="T27" fmla="*/ 39 h 61"/>
                <a:gd name="T28" fmla="*/ 14 w 54"/>
                <a:gd name="T29" fmla="*/ 45 h 61"/>
                <a:gd name="T30" fmla="*/ 19 w 54"/>
                <a:gd name="T31" fmla="*/ 49 h 61"/>
                <a:gd name="T32" fmla="*/ 25 w 54"/>
                <a:gd name="T33" fmla="*/ 51 h 61"/>
                <a:gd name="T34" fmla="*/ 37 w 54"/>
                <a:gd name="T35" fmla="*/ 45 h 61"/>
                <a:gd name="T36" fmla="*/ 41 w 54"/>
                <a:gd name="T37" fmla="*/ 31 h 61"/>
                <a:gd name="T38" fmla="*/ 41 w 54"/>
                <a:gd name="T39" fmla="*/ 0 h 61"/>
                <a:gd name="T40" fmla="*/ 53 w 54"/>
                <a:gd name="T41" fmla="*/ 0 h 61"/>
                <a:gd name="T42" fmla="*/ 53 w 54"/>
                <a:gd name="T43" fmla="*/ 46 h 61"/>
                <a:gd name="T44" fmla="*/ 53 w 54"/>
                <a:gd name="T45" fmla="*/ 52 h 61"/>
                <a:gd name="T46" fmla="*/ 54 w 54"/>
                <a:gd name="T47" fmla="*/ 59 h 61"/>
                <a:gd name="T48" fmla="*/ 42 w 54"/>
                <a:gd name="T49"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61">
                  <a:moveTo>
                    <a:pt x="42" y="59"/>
                  </a:moveTo>
                  <a:cubicBezTo>
                    <a:pt x="42" y="58"/>
                    <a:pt x="42" y="56"/>
                    <a:pt x="42" y="54"/>
                  </a:cubicBezTo>
                  <a:cubicBezTo>
                    <a:pt x="42" y="52"/>
                    <a:pt x="42" y="51"/>
                    <a:pt x="42" y="49"/>
                  </a:cubicBezTo>
                  <a:cubicBezTo>
                    <a:pt x="42" y="49"/>
                    <a:pt x="42" y="49"/>
                    <a:pt x="42" y="49"/>
                  </a:cubicBezTo>
                  <a:cubicBezTo>
                    <a:pt x="40" y="52"/>
                    <a:pt x="38" y="55"/>
                    <a:pt x="34" y="57"/>
                  </a:cubicBezTo>
                  <a:cubicBezTo>
                    <a:pt x="31" y="60"/>
                    <a:pt x="27" y="61"/>
                    <a:pt x="22" y="61"/>
                  </a:cubicBezTo>
                  <a:cubicBezTo>
                    <a:pt x="18" y="61"/>
                    <a:pt x="15" y="60"/>
                    <a:pt x="12" y="59"/>
                  </a:cubicBezTo>
                  <a:cubicBezTo>
                    <a:pt x="9" y="58"/>
                    <a:pt x="7" y="56"/>
                    <a:pt x="5" y="54"/>
                  </a:cubicBezTo>
                  <a:cubicBezTo>
                    <a:pt x="4" y="51"/>
                    <a:pt x="2" y="49"/>
                    <a:pt x="1" y="46"/>
                  </a:cubicBezTo>
                  <a:cubicBezTo>
                    <a:pt x="0" y="43"/>
                    <a:pt x="0" y="40"/>
                    <a:pt x="0" y="37"/>
                  </a:cubicBezTo>
                  <a:cubicBezTo>
                    <a:pt x="0" y="0"/>
                    <a:pt x="0" y="0"/>
                    <a:pt x="0" y="0"/>
                  </a:cubicBezTo>
                  <a:cubicBezTo>
                    <a:pt x="12" y="0"/>
                    <a:pt x="12" y="0"/>
                    <a:pt x="12" y="0"/>
                  </a:cubicBezTo>
                  <a:cubicBezTo>
                    <a:pt x="12" y="32"/>
                    <a:pt x="12" y="32"/>
                    <a:pt x="12" y="32"/>
                  </a:cubicBezTo>
                  <a:cubicBezTo>
                    <a:pt x="12" y="35"/>
                    <a:pt x="12" y="37"/>
                    <a:pt x="12" y="39"/>
                  </a:cubicBezTo>
                  <a:cubicBezTo>
                    <a:pt x="13" y="42"/>
                    <a:pt x="13" y="44"/>
                    <a:pt x="14" y="45"/>
                  </a:cubicBezTo>
                  <a:cubicBezTo>
                    <a:pt x="15" y="47"/>
                    <a:pt x="17" y="48"/>
                    <a:pt x="19" y="49"/>
                  </a:cubicBezTo>
                  <a:cubicBezTo>
                    <a:pt x="20" y="50"/>
                    <a:pt x="23" y="51"/>
                    <a:pt x="25" y="51"/>
                  </a:cubicBezTo>
                  <a:cubicBezTo>
                    <a:pt x="30" y="51"/>
                    <a:pt x="34" y="49"/>
                    <a:pt x="37" y="45"/>
                  </a:cubicBezTo>
                  <a:cubicBezTo>
                    <a:pt x="40" y="42"/>
                    <a:pt x="41" y="37"/>
                    <a:pt x="41" y="31"/>
                  </a:cubicBezTo>
                  <a:cubicBezTo>
                    <a:pt x="41" y="0"/>
                    <a:pt x="41" y="0"/>
                    <a:pt x="41" y="0"/>
                  </a:cubicBezTo>
                  <a:cubicBezTo>
                    <a:pt x="53" y="0"/>
                    <a:pt x="53" y="0"/>
                    <a:pt x="53" y="0"/>
                  </a:cubicBezTo>
                  <a:cubicBezTo>
                    <a:pt x="53" y="46"/>
                    <a:pt x="53" y="46"/>
                    <a:pt x="53" y="46"/>
                  </a:cubicBezTo>
                  <a:cubicBezTo>
                    <a:pt x="53" y="48"/>
                    <a:pt x="53" y="50"/>
                    <a:pt x="53" y="52"/>
                  </a:cubicBezTo>
                  <a:cubicBezTo>
                    <a:pt x="53" y="55"/>
                    <a:pt x="53" y="57"/>
                    <a:pt x="54" y="59"/>
                  </a:cubicBezTo>
                  <a:cubicBezTo>
                    <a:pt x="42" y="59"/>
                    <a:pt x="42" y="59"/>
                    <a:pt x="42" y="59"/>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noEditPoints="1"/>
            </p:cNvSpPr>
            <p:nvPr userDrawn="1"/>
          </p:nvSpPr>
          <p:spPr bwMode="auto">
            <a:xfrm>
              <a:off x="10115551"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3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3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3"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3"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userDrawn="1"/>
          </p:nvSpPr>
          <p:spPr bwMode="auto">
            <a:xfrm>
              <a:off x="10239376" y="-627063"/>
              <a:ext cx="203200" cy="228600"/>
            </a:xfrm>
            <a:custGeom>
              <a:avLst/>
              <a:gdLst>
                <a:gd name="T0" fmla="*/ 12 w 54"/>
                <a:gd name="T1" fmla="*/ 2 h 61"/>
                <a:gd name="T2" fmla="*/ 12 w 54"/>
                <a:gd name="T3" fmla="*/ 7 h 61"/>
                <a:gd name="T4" fmla="*/ 12 w 54"/>
                <a:gd name="T5" fmla="*/ 11 h 61"/>
                <a:gd name="T6" fmla="*/ 12 w 54"/>
                <a:gd name="T7" fmla="*/ 11 h 61"/>
                <a:gd name="T8" fmla="*/ 16 w 54"/>
                <a:gd name="T9" fmla="*/ 7 h 61"/>
                <a:gd name="T10" fmla="*/ 20 w 54"/>
                <a:gd name="T11" fmla="*/ 3 h 61"/>
                <a:gd name="T12" fmla="*/ 26 w 54"/>
                <a:gd name="T13" fmla="*/ 1 h 61"/>
                <a:gd name="T14" fmla="*/ 32 w 54"/>
                <a:gd name="T15" fmla="*/ 0 h 61"/>
                <a:gd name="T16" fmla="*/ 42 w 54"/>
                <a:gd name="T17" fmla="*/ 2 h 61"/>
                <a:gd name="T18" fmla="*/ 49 w 54"/>
                <a:gd name="T19" fmla="*/ 7 h 61"/>
                <a:gd name="T20" fmla="*/ 53 w 54"/>
                <a:gd name="T21" fmla="*/ 15 h 61"/>
                <a:gd name="T22" fmla="*/ 54 w 54"/>
                <a:gd name="T23" fmla="*/ 24 h 61"/>
                <a:gd name="T24" fmla="*/ 54 w 54"/>
                <a:gd name="T25" fmla="*/ 61 h 61"/>
                <a:gd name="T26" fmla="*/ 42 w 54"/>
                <a:gd name="T27" fmla="*/ 61 h 61"/>
                <a:gd name="T28" fmla="*/ 42 w 54"/>
                <a:gd name="T29" fmla="*/ 28 h 61"/>
                <a:gd name="T30" fmla="*/ 42 w 54"/>
                <a:gd name="T31" fmla="*/ 21 h 61"/>
                <a:gd name="T32" fmla="*/ 40 w 54"/>
                <a:gd name="T33" fmla="*/ 15 h 61"/>
                <a:gd name="T34" fmla="*/ 35 w 54"/>
                <a:gd name="T35" fmla="*/ 11 h 61"/>
                <a:gd name="T36" fmla="*/ 29 w 54"/>
                <a:gd name="T37" fmla="*/ 10 h 61"/>
                <a:gd name="T38" fmla="*/ 17 w 54"/>
                <a:gd name="T39" fmla="*/ 15 h 61"/>
                <a:gd name="T40" fmla="*/ 13 w 54"/>
                <a:gd name="T41" fmla="*/ 29 h 61"/>
                <a:gd name="T42" fmla="*/ 13 w 54"/>
                <a:gd name="T43" fmla="*/ 61 h 61"/>
                <a:gd name="T44" fmla="*/ 1 w 54"/>
                <a:gd name="T45" fmla="*/ 61 h 61"/>
                <a:gd name="T46" fmla="*/ 1 w 54"/>
                <a:gd name="T47" fmla="*/ 14 h 61"/>
                <a:gd name="T48" fmla="*/ 1 w 54"/>
                <a:gd name="T49" fmla="*/ 8 h 61"/>
                <a:gd name="T50" fmla="*/ 0 w 54"/>
                <a:gd name="T51" fmla="*/ 2 h 61"/>
                <a:gd name="T52" fmla="*/ 12 w 54"/>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61">
                  <a:moveTo>
                    <a:pt x="12" y="2"/>
                  </a:moveTo>
                  <a:cubicBezTo>
                    <a:pt x="12" y="3"/>
                    <a:pt x="12" y="5"/>
                    <a:pt x="12" y="7"/>
                  </a:cubicBezTo>
                  <a:cubicBezTo>
                    <a:pt x="12" y="9"/>
                    <a:pt x="12" y="10"/>
                    <a:pt x="12" y="11"/>
                  </a:cubicBezTo>
                  <a:cubicBezTo>
                    <a:pt x="12" y="11"/>
                    <a:pt x="12" y="11"/>
                    <a:pt x="12" y="11"/>
                  </a:cubicBezTo>
                  <a:cubicBezTo>
                    <a:pt x="13" y="10"/>
                    <a:pt x="14" y="8"/>
                    <a:pt x="16" y="7"/>
                  </a:cubicBezTo>
                  <a:cubicBezTo>
                    <a:pt x="17" y="6"/>
                    <a:pt x="18" y="4"/>
                    <a:pt x="20" y="3"/>
                  </a:cubicBezTo>
                  <a:cubicBezTo>
                    <a:pt x="22" y="2"/>
                    <a:pt x="24" y="1"/>
                    <a:pt x="26" y="1"/>
                  </a:cubicBezTo>
                  <a:cubicBezTo>
                    <a:pt x="28" y="0"/>
                    <a:pt x="30" y="0"/>
                    <a:pt x="32" y="0"/>
                  </a:cubicBezTo>
                  <a:cubicBezTo>
                    <a:pt x="36" y="0"/>
                    <a:pt x="39" y="1"/>
                    <a:pt x="42" y="2"/>
                  </a:cubicBezTo>
                  <a:cubicBezTo>
                    <a:pt x="44" y="3"/>
                    <a:pt x="47" y="5"/>
                    <a:pt x="49" y="7"/>
                  </a:cubicBezTo>
                  <a:cubicBezTo>
                    <a:pt x="50" y="9"/>
                    <a:pt x="52" y="12"/>
                    <a:pt x="53" y="15"/>
                  </a:cubicBezTo>
                  <a:cubicBezTo>
                    <a:pt x="54" y="18"/>
                    <a:pt x="54" y="21"/>
                    <a:pt x="54" y="24"/>
                  </a:cubicBezTo>
                  <a:cubicBezTo>
                    <a:pt x="54" y="61"/>
                    <a:pt x="54" y="61"/>
                    <a:pt x="54" y="61"/>
                  </a:cubicBezTo>
                  <a:cubicBezTo>
                    <a:pt x="42" y="61"/>
                    <a:pt x="42" y="61"/>
                    <a:pt x="42" y="61"/>
                  </a:cubicBezTo>
                  <a:cubicBezTo>
                    <a:pt x="42" y="28"/>
                    <a:pt x="42" y="28"/>
                    <a:pt x="42" y="28"/>
                  </a:cubicBezTo>
                  <a:cubicBezTo>
                    <a:pt x="42" y="26"/>
                    <a:pt x="42" y="23"/>
                    <a:pt x="42" y="21"/>
                  </a:cubicBezTo>
                  <a:cubicBezTo>
                    <a:pt x="41" y="19"/>
                    <a:pt x="41" y="17"/>
                    <a:pt x="40" y="15"/>
                  </a:cubicBezTo>
                  <a:cubicBezTo>
                    <a:pt x="39" y="14"/>
                    <a:pt x="37" y="12"/>
                    <a:pt x="35" y="11"/>
                  </a:cubicBezTo>
                  <a:cubicBezTo>
                    <a:pt x="34" y="10"/>
                    <a:pt x="31" y="10"/>
                    <a:pt x="29" y="10"/>
                  </a:cubicBezTo>
                  <a:cubicBezTo>
                    <a:pt x="24" y="10"/>
                    <a:pt x="20" y="12"/>
                    <a:pt x="17" y="15"/>
                  </a:cubicBezTo>
                  <a:cubicBezTo>
                    <a:pt x="14" y="19"/>
                    <a:pt x="13" y="24"/>
                    <a:pt x="13" y="29"/>
                  </a:cubicBezTo>
                  <a:cubicBezTo>
                    <a:pt x="13" y="61"/>
                    <a:pt x="13" y="61"/>
                    <a:pt x="13" y="61"/>
                  </a:cubicBezTo>
                  <a:cubicBezTo>
                    <a:pt x="1" y="61"/>
                    <a:pt x="1" y="61"/>
                    <a:pt x="1" y="61"/>
                  </a:cubicBezTo>
                  <a:cubicBezTo>
                    <a:pt x="1" y="14"/>
                    <a:pt x="1" y="14"/>
                    <a:pt x="1" y="14"/>
                  </a:cubicBezTo>
                  <a:cubicBezTo>
                    <a:pt x="1" y="13"/>
                    <a:pt x="1" y="11"/>
                    <a:pt x="1" y="8"/>
                  </a:cubicBezTo>
                  <a:cubicBezTo>
                    <a:pt x="1" y="6"/>
                    <a:pt x="1" y="4"/>
                    <a:pt x="0" y="2"/>
                  </a:cubicBezTo>
                  <a:cubicBezTo>
                    <a:pt x="12" y="2"/>
                    <a:pt x="12" y="2"/>
                    <a:pt x="12"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userDrawn="1"/>
          </p:nvSpPr>
          <p:spPr bwMode="auto">
            <a:xfrm>
              <a:off x="10480676" y="-684213"/>
              <a:ext cx="146050" cy="290513"/>
            </a:xfrm>
            <a:custGeom>
              <a:avLst/>
              <a:gdLst>
                <a:gd name="T0" fmla="*/ 39 w 39"/>
                <a:gd name="T1" fmla="*/ 26 h 77"/>
                <a:gd name="T2" fmla="*/ 23 w 39"/>
                <a:gd name="T3" fmla="*/ 26 h 77"/>
                <a:gd name="T4" fmla="*/ 23 w 39"/>
                <a:gd name="T5" fmla="*/ 57 h 77"/>
                <a:gd name="T6" fmla="*/ 25 w 39"/>
                <a:gd name="T7" fmla="*/ 65 h 77"/>
                <a:gd name="T8" fmla="*/ 31 w 39"/>
                <a:gd name="T9" fmla="*/ 67 h 77"/>
                <a:gd name="T10" fmla="*/ 35 w 39"/>
                <a:gd name="T11" fmla="*/ 67 h 77"/>
                <a:gd name="T12" fmla="*/ 38 w 39"/>
                <a:gd name="T13" fmla="*/ 66 h 77"/>
                <a:gd name="T14" fmla="*/ 39 w 39"/>
                <a:gd name="T15" fmla="*/ 75 h 77"/>
                <a:gd name="T16" fmla="*/ 34 w 39"/>
                <a:gd name="T17" fmla="*/ 77 h 77"/>
                <a:gd name="T18" fmla="*/ 29 w 39"/>
                <a:gd name="T19" fmla="*/ 77 h 77"/>
                <a:gd name="T20" fmla="*/ 16 w 39"/>
                <a:gd name="T21" fmla="*/ 72 h 77"/>
                <a:gd name="T22" fmla="*/ 11 w 39"/>
                <a:gd name="T23" fmla="*/ 59 h 77"/>
                <a:gd name="T24" fmla="*/ 11 w 39"/>
                <a:gd name="T25" fmla="*/ 26 h 77"/>
                <a:gd name="T26" fmla="*/ 0 w 39"/>
                <a:gd name="T27" fmla="*/ 26 h 77"/>
                <a:gd name="T28" fmla="*/ 0 w 39"/>
                <a:gd name="T29" fmla="*/ 17 h 77"/>
                <a:gd name="T30" fmla="*/ 11 w 39"/>
                <a:gd name="T31" fmla="*/ 17 h 77"/>
                <a:gd name="T32" fmla="*/ 11 w 39"/>
                <a:gd name="T33" fmla="*/ 0 h 77"/>
                <a:gd name="T34" fmla="*/ 23 w 39"/>
                <a:gd name="T35" fmla="*/ 0 h 77"/>
                <a:gd name="T36" fmla="*/ 23 w 39"/>
                <a:gd name="T37" fmla="*/ 17 h 77"/>
                <a:gd name="T38" fmla="*/ 39 w 39"/>
                <a:gd name="T39" fmla="*/ 17 h 77"/>
                <a:gd name="T40" fmla="*/ 39 w 39"/>
                <a:gd name="T41"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77">
                  <a:moveTo>
                    <a:pt x="39" y="26"/>
                  </a:moveTo>
                  <a:cubicBezTo>
                    <a:pt x="23" y="26"/>
                    <a:pt x="23" y="26"/>
                    <a:pt x="23" y="26"/>
                  </a:cubicBezTo>
                  <a:cubicBezTo>
                    <a:pt x="23" y="57"/>
                    <a:pt x="23" y="57"/>
                    <a:pt x="23" y="57"/>
                  </a:cubicBezTo>
                  <a:cubicBezTo>
                    <a:pt x="23" y="61"/>
                    <a:pt x="24" y="63"/>
                    <a:pt x="25" y="65"/>
                  </a:cubicBezTo>
                  <a:cubicBezTo>
                    <a:pt x="26" y="66"/>
                    <a:pt x="28" y="67"/>
                    <a:pt x="31" y="67"/>
                  </a:cubicBezTo>
                  <a:cubicBezTo>
                    <a:pt x="32" y="67"/>
                    <a:pt x="34" y="67"/>
                    <a:pt x="35" y="67"/>
                  </a:cubicBezTo>
                  <a:cubicBezTo>
                    <a:pt x="36" y="67"/>
                    <a:pt x="37" y="66"/>
                    <a:pt x="38" y="66"/>
                  </a:cubicBezTo>
                  <a:cubicBezTo>
                    <a:pt x="39" y="75"/>
                    <a:pt x="39" y="75"/>
                    <a:pt x="39" y="75"/>
                  </a:cubicBezTo>
                  <a:cubicBezTo>
                    <a:pt x="37" y="76"/>
                    <a:pt x="36" y="76"/>
                    <a:pt x="34" y="77"/>
                  </a:cubicBezTo>
                  <a:cubicBezTo>
                    <a:pt x="32" y="77"/>
                    <a:pt x="30" y="77"/>
                    <a:pt x="29" y="77"/>
                  </a:cubicBezTo>
                  <a:cubicBezTo>
                    <a:pt x="23" y="77"/>
                    <a:pt x="19" y="76"/>
                    <a:pt x="16" y="72"/>
                  </a:cubicBezTo>
                  <a:cubicBezTo>
                    <a:pt x="13" y="69"/>
                    <a:pt x="11" y="65"/>
                    <a:pt x="11" y="59"/>
                  </a:cubicBezTo>
                  <a:cubicBezTo>
                    <a:pt x="11" y="26"/>
                    <a:pt x="11" y="26"/>
                    <a:pt x="11" y="26"/>
                  </a:cubicBezTo>
                  <a:cubicBezTo>
                    <a:pt x="0" y="26"/>
                    <a:pt x="0" y="26"/>
                    <a:pt x="0" y="26"/>
                  </a:cubicBezTo>
                  <a:cubicBezTo>
                    <a:pt x="0" y="17"/>
                    <a:pt x="0" y="17"/>
                    <a:pt x="0" y="17"/>
                  </a:cubicBezTo>
                  <a:cubicBezTo>
                    <a:pt x="11" y="17"/>
                    <a:pt x="11" y="17"/>
                    <a:pt x="11" y="17"/>
                  </a:cubicBezTo>
                  <a:cubicBezTo>
                    <a:pt x="11" y="0"/>
                    <a:pt x="11" y="0"/>
                    <a:pt x="11" y="0"/>
                  </a:cubicBezTo>
                  <a:cubicBezTo>
                    <a:pt x="23" y="0"/>
                    <a:pt x="23" y="0"/>
                    <a:pt x="23" y="0"/>
                  </a:cubicBezTo>
                  <a:cubicBezTo>
                    <a:pt x="23" y="17"/>
                    <a:pt x="23" y="17"/>
                    <a:pt x="23" y="17"/>
                  </a:cubicBezTo>
                  <a:cubicBezTo>
                    <a:pt x="39" y="17"/>
                    <a:pt x="39" y="17"/>
                    <a:pt x="39" y="17"/>
                  </a:cubicBezTo>
                  <a:cubicBezTo>
                    <a:pt x="39" y="26"/>
                    <a:pt x="39" y="26"/>
                    <a:pt x="39" y="26"/>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noEditPoints="1"/>
            </p:cNvSpPr>
            <p:nvPr userDrawn="1"/>
          </p:nvSpPr>
          <p:spPr bwMode="auto">
            <a:xfrm>
              <a:off x="10660063" y="-733425"/>
              <a:ext cx="60325" cy="334963"/>
            </a:xfrm>
            <a:custGeom>
              <a:avLst/>
              <a:gdLst>
                <a:gd name="T0" fmla="*/ 14 w 16"/>
                <a:gd name="T1" fmla="*/ 89 h 89"/>
                <a:gd name="T2" fmla="*/ 2 w 16"/>
                <a:gd name="T3" fmla="*/ 89 h 89"/>
                <a:gd name="T4" fmla="*/ 2 w 16"/>
                <a:gd name="T5" fmla="*/ 30 h 89"/>
                <a:gd name="T6" fmla="*/ 14 w 16"/>
                <a:gd name="T7" fmla="*/ 30 h 89"/>
                <a:gd name="T8" fmla="*/ 14 w 16"/>
                <a:gd name="T9" fmla="*/ 89 h 89"/>
                <a:gd name="T10" fmla="*/ 16 w 16"/>
                <a:gd name="T11" fmla="*/ 8 h 89"/>
                <a:gd name="T12" fmla="*/ 14 w 16"/>
                <a:gd name="T13" fmla="*/ 14 h 89"/>
                <a:gd name="T14" fmla="*/ 8 w 16"/>
                <a:gd name="T15" fmla="*/ 16 h 89"/>
                <a:gd name="T16" fmla="*/ 2 w 16"/>
                <a:gd name="T17" fmla="*/ 13 h 89"/>
                <a:gd name="T18" fmla="*/ 0 w 16"/>
                <a:gd name="T19" fmla="*/ 8 h 89"/>
                <a:gd name="T20" fmla="*/ 2 w 16"/>
                <a:gd name="T21" fmla="*/ 3 h 89"/>
                <a:gd name="T22" fmla="*/ 8 w 16"/>
                <a:gd name="T23" fmla="*/ 0 h 89"/>
                <a:gd name="T24" fmla="*/ 14 w 16"/>
                <a:gd name="T25" fmla="*/ 3 h 89"/>
                <a:gd name="T26" fmla="*/ 16 w 16"/>
                <a:gd name="T27"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89">
                  <a:moveTo>
                    <a:pt x="14" y="89"/>
                  </a:moveTo>
                  <a:cubicBezTo>
                    <a:pt x="2" y="89"/>
                    <a:pt x="2" y="89"/>
                    <a:pt x="2" y="89"/>
                  </a:cubicBezTo>
                  <a:cubicBezTo>
                    <a:pt x="2" y="30"/>
                    <a:pt x="2" y="30"/>
                    <a:pt x="2" y="30"/>
                  </a:cubicBezTo>
                  <a:cubicBezTo>
                    <a:pt x="14" y="30"/>
                    <a:pt x="14" y="30"/>
                    <a:pt x="14" y="30"/>
                  </a:cubicBezTo>
                  <a:cubicBezTo>
                    <a:pt x="14" y="89"/>
                    <a:pt x="14" y="89"/>
                    <a:pt x="14" y="89"/>
                  </a:cubicBezTo>
                  <a:close/>
                  <a:moveTo>
                    <a:pt x="16" y="8"/>
                  </a:moveTo>
                  <a:cubicBezTo>
                    <a:pt x="16" y="10"/>
                    <a:pt x="15" y="12"/>
                    <a:pt x="14" y="14"/>
                  </a:cubicBezTo>
                  <a:cubicBezTo>
                    <a:pt x="12" y="15"/>
                    <a:pt x="10" y="16"/>
                    <a:pt x="8" y="16"/>
                  </a:cubicBezTo>
                  <a:cubicBezTo>
                    <a:pt x="6" y="16"/>
                    <a:pt x="4" y="15"/>
                    <a:pt x="2" y="13"/>
                  </a:cubicBezTo>
                  <a:cubicBezTo>
                    <a:pt x="1" y="12"/>
                    <a:pt x="0" y="10"/>
                    <a:pt x="0" y="8"/>
                  </a:cubicBezTo>
                  <a:cubicBezTo>
                    <a:pt x="0" y="6"/>
                    <a:pt x="1" y="4"/>
                    <a:pt x="2" y="3"/>
                  </a:cubicBezTo>
                  <a:cubicBezTo>
                    <a:pt x="4" y="1"/>
                    <a:pt x="6" y="0"/>
                    <a:pt x="8" y="0"/>
                  </a:cubicBezTo>
                  <a:cubicBezTo>
                    <a:pt x="10" y="0"/>
                    <a:pt x="12" y="1"/>
                    <a:pt x="14" y="3"/>
                  </a:cubicBezTo>
                  <a:cubicBezTo>
                    <a:pt x="15" y="4"/>
                    <a:pt x="16" y="6"/>
                    <a:pt x="16"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userDrawn="1"/>
          </p:nvSpPr>
          <p:spPr bwMode="auto">
            <a:xfrm>
              <a:off x="10788651" y="-755650"/>
              <a:ext cx="44450" cy="357188"/>
            </a:xfrm>
            <a:custGeom>
              <a:avLst/>
              <a:gdLst>
                <a:gd name="T0" fmla="*/ 28 w 28"/>
                <a:gd name="T1" fmla="*/ 225 h 225"/>
                <a:gd name="T2" fmla="*/ 0 w 28"/>
                <a:gd name="T3" fmla="*/ 225 h 225"/>
                <a:gd name="T4" fmla="*/ 0 w 28"/>
                <a:gd name="T5" fmla="*/ 0 h 225"/>
                <a:gd name="T6" fmla="*/ 28 w 28"/>
                <a:gd name="T7" fmla="*/ 0 h 225"/>
                <a:gd name="T8" fmla="*/ 28 w 28"/>
                <a:gd name="T9" fmla="*/ 225 h 225"/>
                <a:gd name="T10" fmla="*/ 28 w 28"/>
                <a:gd name="T11" fmla="*/ 225 h 225"/>
              </a:gdLst>
              <a:ahLst/>
              <a:cxnLst>
                <a:cxn ang="0">
                  <a:pos x="T0" y="T1"/>
                </a:cxn>
                <a:cxn ang="0">
                  <a:pos x="T2" y="T3"/>
                </a:cxn>
                <a:cxn ang="0">
                  <a:pos x="T4" y="T5"/>
                </a:cxn>
                <a:cxn ang="0">
                  <a:pos x="T6" y="T7"/>
                </a:cxn>
                <a:cxn ang="0">
                  <a:pos x="T8" y="T9"/>
                </a:cxn>
                <a:cxn ang="0">
                  <a:pos x="T10" y="T11"/>
                </a:cxn>
              </a:cxnLst>
              <a:rect l="0" t="0" r="r" b="b"/>
              <a:pathLst>
                <a:path w="28" h="225">
                  <a:moveTo>
                    <a:pt x="28" y="225"/>
                  </a:moveTo>
                  <a:lnTo>
                    <a:pt x="0" y="225"/>
                  </a:lnTo>
                  <a:lnTo>
                    <a:pt x="0" y="0"/>
                  </a:lnTo>
                  <a:lnTo>
                    <a:pt x="28" y="0"/>
                  </a:lnTo>
                  <a:lnTo>
                    <a:pt x="28" y="225"/>
                  </a:lnTo>
                  <a:lnTo>
                    <a:pt x="28" y="225"/>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noEditPoints="1"/>
            </p:cNvSpPr>
            <p:nvPr userDrawn="1"/>
          </p:nvSpPr>
          <p:spPr bwMode="auto">
            <a:xfrm>
              <a:off x="10885488" y="-627063"/>
              <a:ext cx="222250" cy="236538"/>
            </a:xfrm>
            <a:custGeom>
              <a:avLst/>
              <a:gdLst>
                <a:gd name="T0" fmla="*/ 47 w 59"/>
                <a:gd name="T1" fmla="*/ 26 h 63"/>
                <a:gd name="T2" fmla="*/ 46 w 59"/>
                <a:gd name="T3" fmla="*/ 19 h 63"/>
                <a:gd name="T4" fmla="*/ 43 w 59"/>
                <a:gd name="T5" fmla="*/ 14 h 63"/>
                <a:gd name="T6" fmla="*/ 38 w 59"/>
                <a:gd name="T7" fmla="*/ 11 h 63"/>
                <a:gd name="T8" fmla="*/ 31 w 59"/>
                <a:gd name="T9" fmla="*/ 9 h 63"/>
                <a:gd name="T10" fmla="*/ 24 w 59"/>
                <a:gd name="T11" fmla="*/ 11 h 63"/>
                <a:gd name="T12" fmla="*/ 18 w 59"/>
                <a:gd name="T13" fmla="*/ 14 h 63"/>
                <a:gd name="T14" fmla="*/ 14 w 59"/>
                <a:gd name="T15" fmla="*/ 19 h 63"/>
                <a:gd name="T16" fmla="*/ 12 w 59"/>
                <a:gd name="T17" fmla="*/ 26 h 63"/>
                <a:gd name="T18" fmla="*/ 47 w 59"/>
                <a:gd name="T19" fmla="*/ 26 h 63"/>
                <a:gd name="T20" fmla="*/ 59 w 59"/>
                <a:gd name="T21" fmla="*/ 31 h 63"/>
                <a:gd name="T22" fmla="*/ 59 w 59"/>
                <a:gd name="T23" fmla="*/ 33 h 63"/>
                <a:gd name="T24" fmla="*/ 59 w 59"/>
                <a:gd name="T25" fmla="*/ 35 h 63"/>
                <a:gd name="T26" fmla="*/ 12 w 59"/>
                <a:gd name="T27" fmla="*/ 35 h 63"/>
                <a:gd name="T28" fmla="*/ 14 w 59"/>
                <a:gd name="T29" fmla="*/ 42 h 63"/>
                <a:gd name="T30" fmla="*/ 18 w 59"/>
                <a:gd name="T31" fmla="*/ 48 h 63"/>
                <a:gd name="T32" fmla="*/ 24 w 59"/>
                <a:gd name="T33" fmla="*/ 51 h 63"/>
                <a:gd name="T34" fmla="*/ 31 w 59"/>
                <a:gd name="T35" fmla="*/ 53 h 63"/>
                <a:gd name="T36" fmla="*/ 42 w 59"/>
                <a:gd name="T37" fmla="*/ 50 h 63"/>
                <a:gd name="T38" fmla="*/ 49 w 59"/>
                <a:gd name="T39" fmla="*/ 44 h 63"/>
                <a:gd name="T40" fmla="*/ 57 w 59"/>
                <a:gd name="T41" fmla="*/ 50 h 63"/>
                <a:gd name="T42" fmla="*/ 46 w 59"/>
                <a:gd name="T43" fmla="*/ 60 h 63"/>
                <a:gd name="T44" fmla="*/ 31 w 59"/>
                <a:gd name="T45" fmla="*/ 63 h 63"/>
                <a:gd name="T46" fmla="*/ 19 w 59"/>
                <a:gd name="T47" fmla="*/ 60 h 63"/>
                <a:gd name="T48" fmla="*/ 9 w 59"/>
                <a:gd name="T49" fmla="*/ 54 h 63"/>
                <a:gd name="T50" fmla="*/ 2 w 59"/>
                <a:gd name="T51" fmla="*/ 44 h 63"/>
                <a:gd name="T52" fmla="*/ 0 w 59"/>
                <a:gd name="T53" fmla="*/ 31 h 63"/>
                <a:gd name="T54" fmla="*/ 2 w 59"/>
                <a:gd name="T55" fmla="*/ 19 h 63"/>
                <a:gd name="T56" fmla="*/ 9 w 59"/>
                <a:gd name="T57" fmla="*/ 9 h 63"/>
                <a:gd name="T58" fmla="*/ 18 w 59"/>
                <a:gd name="T59" fmla="*/ 2 h 63"/>
                <a:gd name="T60" fmla="*/ 31 w 59"/>
                <a:gd name="T61" fmla="*/ 0 h 63"/>
                <a:gd name="T62" fmla="*/ 43 w 59"/>
                <a:gd name="T63" fmla="*/ 2 h 63"/>
                <a:gd name="T64" fmla="*/ 52 w 59"/>
                <a:gd name="T65" fmla="*/ 8 h 63"/>
                <a:gd name="T66" fmla="*/ 57 w 59"/>
                <a:gd name="T67" fmla="*/ 18 h 63"/>
                <a:gd name="T68" fmla="*/ 59 w 59"/>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63">
                  <a:moveTo>
                    <a:pt x="47" y="26"/>
                  </a:moveTo>
                  <a:cubicBezTo>
                    <a:pt x="47" y="24"/>
                    <a:pt x="47" y="22"/>
                    <a:pt x="46" y="19"/>
                  </a:cubicBezTo>
                  <a:cubicBezTo>
                    <a:pt x="45" y="17"/>
                    <a:pt x="44" y="16"/>
                    <a:pt x="43" y="14"/>
                  </a:cubicBezTo>
                  <a:cubicBezTo>
                    <a:pt x="42" y="13"/>
                    <a:pt x="40" y="11"/>
                    <a:pt x="38" y="11"/>
                  </a:cubicBezTo>
                  <a:cubicBezTo>
                    <a:pt x="36" y="10"/>
                    <a:pt x="33" y="9"/>
                    <a:pt x="31" y="9"/>
                  </a:cubicBezTo>
                  <a:cubicBezTo>
                    <a:pt x="28" y="9"/>
                    <a:pt x="26" y="10"/>
                    <a:pt x="24" y="11"/>
                  </a:cubicBezTo>
                  <a:cubicBezTo>
                    <a:pt x="21" y="11"/>
                    <a:pt x="19" y="13"/>
                    <a:pt x="18" y="14"/>
                  </a:cubicBezTo>
                  <a:cubicBezTo>
                    <a:pt x="16" y="16"/>
                    <a:pt x="15" y="17"/>
                    <a:pt x="14" y="19"/>
                  </a:cubicBezTo>
                  <a:cubicBezTo>
                    <a:pt x="13" y="22"/>
                    <a:pt x="12" y="24"/>
                    <a:pt x="12" y="26"/>
                  </a:cubicBezTo>
                  <a:cubicBezTo>
                    <a:pt x="47" y="26"/>
                    <a:pt x="47" y="26"/>
                    <a:pt x="47" y="26"/>
                  </a:cubicBezTo>
                  <a:close/>
                  <a:moveTo>
                    <a:pt x="59" y="31"/>
                  </a:moveTo>
                  <a:cubicBezTo>
                    <a:pt x="59" y="32"/>
                    <a:pt x="59" y="32"/>
                    <a:pt x="59" y="33"/>
                  </a:cubicBezTo>
                  <a:cubicBezTo>
                    <a:pt x="59"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1" y="6"/>
                    <a:pt x="15" y="4"/>
                    <a:pt x="18" y="2"/>
                  </a:cubicBezTo>
                  <a:cubicBezTo>
                    <a:pt x="22" y="1"/>
                    <a:pt x="26" y="0"/>
                    <a:pt x="31" y="0"/>
                  </a:cubicBezTo>
                  <a:cubicBezTo>
                    <a:pt x="35" y="0"/>
                    <a:pt x="39" y="1"/>
                    <a:pt x="43" y="2"/>
                  </a:cubicBezTo>
                  <a:cubicBezTo>
                    <a:pt x="46" y="4"/>
                    <a:pt x="49" y="6"/>
                    <a:pt x="52" y="8"/>
                  </a:cubicBezTo>
                  <a:cubicBezTo>
                    <a:pt x="54" y="11"/>
                    <a:pt x="56" y="14"/>
                    <a:pt x="57" y="18"/>
                  </a:cubicBezTo>
                  <a:cubicBezTo>
                    <a:pt x="59" y="22"/>
                    <a:pt x="59" y="26"/>
                    <a:pt x="59"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userDrawn="1"/>
          </p:nvSpPr>
          <p:spPr bwMode="auto">
            <a:xfrm>
              <a:off x="11141076" y="-627063"/>
              <a:ext cx="180975" cy="236538"/>
            </a:xfrm>
            <a:custGeom>
              <a:avLst/>
              <a:gdLst>
                <a:gd name="T0" fmla="*/ 39 w 48"/>
                <a:gd name="T1" fmla="*/ 17 h 63"/>
                <a:gd name="T2" fmla="*/ 34 w 48"/>
                <a:gd name="T3" fmla="*/ 11 h 63"/>
                <a:gd name="T4" fmla="*/ 25 w 48"/>
                <a:gd name="T5" fmla="*/ 9 h 63"/>
                <a:gd name="T6" fmla="*/ 21 w 48"/>
                <a:gd name="T7" fmla="*/ 10 h 63"/>
                <a:gd name="T8" fmla="*/ 18 w 48"/>
                <a:gd name="T9" fmla="*/ 11 h 63"/>
                <a:gd name="T10" fmla="*/ 15 w 48"/>
                <a:gd name="T11" fmla="*/ 13 h 63"/>
                <a:gd name="T12" fmla="*/ 14 w 48"/>
                <a:gd name="T13" fmla="*/ 17 h 63"/>
                <a:gd name="T14" fmla="*/ 18 w 48"/>
                <a:gd name="T15" fmla="*/ 23 h 63"/>
                <a:gd name="T16" fmla="*/ 28 w 48"/>
                <a:gd name="T17" fmla="*/ 26 h 63"/>
                <a:gd name="T18" fmla="*/ 36 w 48"/>
                <a:gd name="T19" fmla="*/ 28 h 63"/>
                <a:gd name="T20" fmla="*/ 42 w 48"/>
                <a:gd name="T21" fmla="*/ 32 h 63"/>
                <a:gd name="T22" fmla="*/ 46 w 48"/>
                <a:gd name="T23" fmla="*/ 37 h 63"/>
                <a:gd name="T24" fmla="*/ 48 w 48"/>
                <a:gd name="T25" fmla="*/ 44 h 63"/>
                <a:gd name="T26" fmla="*/ 46 w 48"/>
                <a:gd name="T27" fmla="*/ 52 h 63"/>
                <a:gd name="T28" fmla="*/ 41 w 48"/>
                <a:gd name="T29" fmla="*/ 58 h 63"/>
                <a:gd name="T30" fmla="*/ 33 w 48"/>
                <a:gd name="T31" fmla="*/ 62 h 63"/>
                <a:gd name="T32" fmla="*/ 24 w 48"/>
                <a:gd name="T33" fmla="*/ 63 h 63"/>
                <a:gd name="T34" fmla="*/ 11 w 48"/>
                <a:gd name="T35" fmla="*/ 60 h 63"/>
                <a:gd name="T36" fmla="*/ 0 w 48"/>
                <a:gd name="T37" fmla="*/ 52 h 63"/>
                <a:gd name="T38" fmla="*/ 9 w 48"/>
                <a:gd name="T39" fmla="*/ 45 h 63"/>
                <a:gd name="T40" fmla="*/ 15 w 48"/>
                <a:gd name="T41" fmla="*/ 51 h 63"/>
                <a:gd name="T42" fmla="*/ 24 w 48"/>
                <a:gd name="T43" fmla="*/ 53 h 63"/>
                <a:gd name="T44" fmla="*/ 29 w 48"/>
                <a:gd name="T45" fmla="*/ 53 h 63"/>
                <a:gd name="T46" fmla="*/ 33 w 48"/>
                <a:gd name="T47" fmla="*/ 51 h 63"/>
                <a:gd name="T48" fmla="*/ 35 w 48"/>
                <a:gd name="T49" fmla="*/ 49 h 63"/>
                <a:gd name="T50" fmla="*/ 36 w 48"/>
                <a:gd name="T51" fmla="*/ 45 h 63"/>
                <a:gd name="T52" fmla="*/ 32 w 48"/>
                <a:gd name="T53" fmla="*/ 38 h 63"/>
                <a:gd name="T54" fmla="*/ 21 w 48"/>
                <a:gd name="T55" fmla="*/ 35 h 63"/>
                <a:gd name="T56" fmla="*/ 15 w 48"/>
                <a:gd name="T57" fmla="*/ 33 h 63"/>
                <a:gd name="T58" fmla="*/ 9 w 48"/>
                <a:gd name="T59" fmla="*/ 30 h 63"/>
                <a:gd name="T60" fmla="*/ 5 w 48"/>
                <a:gd name="T61" fmla="*/ 25 h 63"/>
                <a:gd name="T62" fmla="*/ 3 w 48"/>
                <a:gd name="T63" fmla="*/ 18 h 63"/>
                <a:gd name="T64" fmla="*/ 5 w 48"/>
                <a:gd name="T65" fmla="*/ 10 h 63"/>
                <a:gd name="T66" fmla="*/ 10 w 48"/>
                <a:gd name="T67" fmla="*/ 4 h 63"/>
                <a:gd name="T68" fmla="*/ 18 w 48"/>
                <a:gd name="T69" fmla="*/ 1 h 63"/>
                <a:gd name="T70" fmla="*/ 26 w 48"/>
                <a:gd name="T71" fmla="*/ 0 h 63"/>
                <a:gd name="T72" fmla="*/ 38 w 48"/>
                <a:gd name="T73" fmla="*/ 2 h 63"/>
                <a:gd name="T74" fmla="*/ 47 w 48"/>
                <a:gd name="T75" fmla="*/ 10 h 63"/>
                <a:gd name="T76" fmla="*/ 39 w 48"/>
                <a:gd name="T7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3">
                  <a:moveTo>
                    <a:pt x="39" y="17"/>
                  </a:moveTo>
                  <a:cubicBezTo>
                    <a:pt x="38" y="14"/>
                    <a:pt x="36" y="13"/>
                    <a:pt x="34" y="11"/>
                  </a:cubicBezTo>
                  <a:cubicBezTo>
                    <a:pt x="31" y="10"/>
                    <a:pt x="28" y="9"/>
                    <a:pt x="25" y="9"/>
                  </a:cubicBezTo>
                  <a:cubicBezTo>
                    <a:pt x="24" y="9"/>
                    <a:pt x="23" y="9"/>
                    <a:pt x="21" y="10"/>
                  </a:cubicBezTo>
                  <a:cubicBezTo>
                    <a:pt x="20" y="10"/>
                    <a:pt x="19" y="10"/>
                    <a:pt x="18" y="11"/>
                  </a:cubicBezTo>
                  <a:cubicBezTo>
                    <a:pt x="17" y="12"/>
                    <a:pt x="16" y="13"/>
                    <a:pt x="15" y="13"/>
                  </a:cubicBezTo>
                  <a:cubicBezTo>
                    <a:pt x="15" y="14"/>
                    <a:pt x="14" y="16"/>
                    <a:pt x="14" y="17"/>
                  </a:cubicBezTo>
                  <a:cubicBezTo>
                    <a:pt x="14" y="20"/>
                    <a:pt x="16" y="21"/>
                    <a:pt x="18" y="23"/>
                  </a:cubicBezTo>
                  <a:cubicBezTo>
                    <a:pt x="20" y="24"/>
                    <a:pt x="23" y="25"/>
                    <a:pt x="28" y="26"/>
                  </a:cubicBezTo>
                  <a:cubicBezTo>
                    <a:pt x="31" y="27"/>
                    <a:pt x="33" y="27"/>
                    <a:pt x="36" y="28"/>
                  </a:cubicBezTo>
                  <a:cubicBezTo>
                    <a:pt x="38" y="29"/>
                    <a:pt x="40" y="30"/>
                    <a:pt x="42" y="32"/>
                  </a:cubicBezTo>
                  <a:cubicBezTo>
                    <a:pt x="44" y="33"/>
                    <a:pt x="45" y="35"/>
                    <a:pt x="46" y="37"/>
                  </a:cubicBezTo>
                  <a:cubicBezTo>
                    <a:pt x="47" y="39"/>
                    <a:pt x="48" y="41"/>
                    <a:pt x="48" y="44"/>
                  </a:cubicBezTo>
                  <a:cubicBezTo>
                    <a:pt x="48" y="47"/>
                    <a:pt x="47" y="50"/>
                    <a:pt x="46" y="52"/>
                  </a:cubicBezTo>
                  <a:cubicBezTo>
                    <a:pt x="45" y="55"/>
                    <a:pt x="43" y="57"/>
                    <a:pt x="41" y="58"/>
                  </a:cubicBezTo>
                  <a:cubicBezTo>
                    <a:pt x="38" y="60"/>
                    <a:pt x="36" y="61"/>
                    <a:pt x="33" y="62"/>
                  </a:cubicBezTo>
                  <a:cubicBezTo>
                    <a:pt x="30" y="62"/>
                    <a:pt x="27" y="63"/>
                    <a:pt x="24" y="63"/>
                  </a:cubicBezTo>
                  <a:cubicBezTo>
                    <a:pt x="20" y="63"/>
                    <a:pt x="15" y="62"/>
                    <a:pt x="11" y="60"/>
                  </a:cubicBezTo>
                  <a:cubicBezTo>
                    <a:pt x="7" y="58"/>
                    <a:pt x="3" y="56"/>
                    <a:pt x="0" y="52"/>
                  </a:cubicBezTo>
                  <a:cubicBezTo>
                    <a:pt x="9" y="45"/>
                    <a:pt x="9" y="45"/>
                    <a:pt x="9" y="45"/>
                  </a:cubicBezTo>
                  <a:cubicBezTo>
                    <a:pt x="10" y="47"/>
                    <a:pt x="12" y="49"/>
                    <a:pt x="15" y="51"/>
                  </a:cubicBezTo>
                  <a:cubicBezTo>
                    <a:pt x="18" y="52"/>
                    <a:pt x="21" y="53"/>
                    <a:pt x="24" y="53"/>
                  </a:cubicBezTo>
                  <a:cubicBezTo>
                    <a:pt x="26" y="53"/>
                    <a:pt x="27" y="53"/>
                    <a:pt x="29" y="53"/>
                  </a:cubicBezTo>
                  <a:cubicBezTo>
                    <a:pt x="30" y="52"/>
                    <a:pt x="31" y="52"/>
                    <a:pt x="33" y="51"/>
                  </a:cubicBezTo>
                  <a:cubicBezTo>
                    <a:pt x="34" y="51"/>
                    <a:pt x="35" y="50"/>
                    <a:pt x="35" y="49"/>
                  </a:cubicBezTo>
                  <a:cubicBezTo>
                    <a:pt x="36" y="48"/>
                    <a:pt x="36" y="46"/>
                    <a:pt x="36" y="45"/>
                  </a:cubicBezTo>
                  <a:cubicBezTo>
                    <a:pt x="36" y="42"/>
                    <a:pt x="35" y="40"/>
                    <a:pt x="32" y="38"/>
                  </a:cubicBezTo>
                  <a:cubicBezTo>
                    <a:pt x="30" y="37"/>
                    <a:pt x="26" y="36"/>
                    <a:pt x="21" y="35"/>
                  </a:cubicBezTo>
                  <a:cubicBezTo>
                    <a:pt x="19" y="34"/>
                    <a:pt x="17" y="34"/>
                    <a:pt x="15" y="33"/>
                  </a:cubicBezTo>
                  <a:cubicBezTo>
                    <a:pt x="13" y="32"/>
                    <a:pt x="11" y="31"/>
                    <a:pt x="9" y="30"/>
                  </a:cubicBezTo>
                  <a:cubicBezTo>
                    <a:pt x="7" y="29"/>
                    <a:pt x="6" y="27"/>
                    <a:pt x="5" y="25"/>
                  </a:cubicBezTo>
                  <a:cubicBezTo>
                    <a:pt x="4" y="23"/>
                    <a:pt x="3" y="21"/>
                    <a:pt x="3" y="18"/>
                  </a:cubicBezTo>
                  <a:cubicBezTo>
                    <a:pt x="3" y="15"/>
                    <a:pt x="4" y="12"/>
                    <a:pt x="5" y="10"/>
                  </a:cubicBezTo>
                  <a:cubicBezTo>
                    <a:pt x="7" y="8"/>
                    <a:pt x="8" y="6"/>
                    <a:pt x="10" y="4"/>
                  </a:cubicBezTo>
                  <a:cubicBezTo>
                    <a:pt x="13" y="3"/>
                    <a:pt x="15" y="2"/>
                    <a:pt x="18" y="1"/>
                  </a:cubicBezTo>
                  <a:cubicBezTo>
                    <a:pt x="20" y="0"/>
                    <a:pt x="23" y="0"/>
                    <a:pt x="26" y="0"/>
                  </a:cubicBezTo>
                  <a:cubicBezTo>
                    <a:pt x="30" y="0"/>
                    <a:pt x="34" y="1"/>
                    <a:pt x="38" y="2"/>
                  </a:cubicBezTo>
                  <a:cubicBezTo>
                    <a:pt x="42" y="4"/>
                    <a:pt x="45" y="7"/>
                    <a:pt x="47" y="10"/>
                  </a:cubicBezTo>
                  <a:cubicBezTo>
                    <a:pt x="39" y="17"/>
                    <a:pt x="39" y="17"/>
                    <a:pt x="39" y="17"/>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noEditPoints="1"/>
            </p:cNvSpPr>
            <p:nvPr userDrawn="1"/>
          </p:nvSpPr>
          <p:spPr bwMode="auto">
            <a:xfrm>
              <a:off x="11476038" y="-627063"/>
              <a:ext cx="198438" cy="236538"/>
            </a:xfrm>
            <a:custGeom>
              <a:avLst/>
              <a:gdLst>
                <a:gd name="T0" fmla="*/ 38 w 53"/>
                <a:gd name="T1" fmla="*/ 33 h 63"/>
                <a:gd name="T2" fmla="*/ 29 w 53"/>
                <a:gd name="T3" fmla="*/ 33 h 63"/>
                <a:gd name="T4" fmla="*/ 21 w 53"/>
                <a:gd name="T5" fmla="*/ 35 h 63"/>
                <a:gd name="T6" fmla="*/ 14 w 53"/>
                <a:gd name="T7" fmla="*/ 38 h 63"/>
                <a:gd name="T8" fmla="*/ 12 w 53"/>
                <a:gd name="T9" fmla="*/ 44 h 63"/>
                <a:gd name="T10" fmla="*/ 13 w 53"/>
                <a:gd name="T11" fmla="*/ 48 h 63"/>
                <a:gd name="T12" fmla="*/ 16 w 53"/>
                <a:gd name="T13" fmla="*/ 51 h 63"/>
                <a:gd name="T14" fmla="*/ 20 w 53"/>
                <a:gd name="T15" fmla="*/ 53 h 63"/>
                <a:gd name="T16" fmla="*/ 24 w 53"/>
                <a:gd name="T17" fmla="*/ 53 h 63"/>
                <a:gd name="T18" fmla="*/ 37 w 53"/>
                <a:gd name="T19" fmla="*/ 48 h 63"/>
                <a:gd name="T20" fmla="*/ 41 w 53"/>
                <a:gd name="T21" fmla="*/ 36 h 63"/>
                <a:gd name="T22" fmla="*/ 41 w 53"/>
                <a:gd name="T23" fmla="*/ 33 h 63"/>
                <a:gd name="T24" fmla="*/ 38 w 53"/>
                <a:gd name="T25" fmla="*/ 33 h 63"/>
                <a:gd name="T26" fmla="*/ 41 w 53"/>
                <a:gd name="T27" fmla="*/ 23 h 63"/>
                <a:gd name="T28" fmla="*/ 37 w 53"/>
                <a:gd name="T29" fmla="*/ 13 h 63"/>
                <a:gd name="T30" fmla="*/ 27 w 53"/>
                <a:gd name="T31" fmla="*/ 10 h 63"/>
                <a:gd name="T32" fmla="*/ 17 w 53"/>
                <a:gd name="T33" fmla="*/ 11 h 63"/>
                <a:gd name="T34" fmla="*/ 10 w 53"/>
                <a:gd name="T35" fmla="*/ 16 h 63"/>
                <a:gd name="T36" fmla="*/ 3 w 53"/>
                <a:gd name="T37" fmla="*/ 9 h 63"/>
                <a:gd name="T38" fmla="*/ 14 w 53"/>
                <a:gd name="T39" fmla="*/ 2 h 63"/>
                <a:gd name="T40" fmla="*/ 28 w 53"/>
                <a:gd name="T41" fmla="*/ 0 h 63"/>
                <a:gd name="T42" fmla="*/ 39 w 53"/>
                <a:gd name="T43" fmla="*/ 2 h 63"/>
                <a:gd name="T44" fmla="*/ 47 w 53"/>
                <a:gd name="T45" fmla="*/ 7 h 63"/>
                <a:gd name="T46" fmla="*/ 51 w 53"/>
                <a:gd name="T47" fmla="*/ 14 h 63"/>
                <a:gd name="T48" fmla="*/ 53 w 53"/>
                <a:gd name="T49" fmla="*/ 23 h 63"/>
                <a:gd name="T50" fmla="*/ 53 w 53"/>
                <a:gd name="T51" fmla="*/ 49 h 63"/>
                <a:gd name="T52" fmla="*/ 53 w 53"/>
                <a:gd name="T53" fmla="*/ 56 h 63"/>
                <a:gd name="T54" fmla="*/ 53 w 53"/>
                <a:gd name="T55" fmla="*/ 61 h 63"/>
                <a:gd name="T56" fmla="*/ 43 w 53"/>
                <a:gd name="T57" fmla="*/ 61 h 63"/>
                <a:gd name="T58" fmla="*/ 42 w 53"/>
                <a:gd name="T59" fmla="*/ 53 h 63"/>
                <a:gd name="T60" fmla="*/ 41 w 53"/>
                <a:gd name="T61" fmla="*/ 53 h 63"/>
                <a:gd name="T62" fmla="*/ 33 w 53"/>
                <a:gd name="T63" fmla="*/ 60 h 63"/>
                <a:gd name="T64" fmla="*/ 21 w 53"/>
                <a:gd name="T65" fmla="*/ 63 h 63"/>
                <a:gd name="T66" fmla="*/ 14 w 53"/>
                <a:gd name="T67" fmla="*/ 62 h 63"/>
                <a:gd name="T68" fmla="*/ 7 w 53"/>
                <a:gd name="T69" fmla="*/ 59 h 63"/>
                <a:gd name="T70" fmla="*/ 2 w 53"/>
                <a:gd name="T71" fmla="*/ 53 h 63"/>
                <a:gd name="T72" fmla="*/ 0 w 53"/>
                <a:gd name="T73" fmla="*/ 44 h 63"/>
                <a:gd name="T74" fmla="*/ 3 w 53"/>
                <a:gd name="T75" fmla="*/ 34 h 63"/>
                <a:gd name="T76" fmla="*/ 13 w 53"/>
                <a:gd name="T77" fmla="*/ 28 h 63"/>
                <a:gd name="T78" fmla="*/ 26 w 53"/>
                <a:gd name="T79" fmla="*/ 25 h 63"/>
                <a:gd name="T80" fmla="*/ 41 w 53"/>
                <a:gd name="T81" fmla="*/ 24 h 63"/>
                <a:gd name="T82" fmla="*/ 41 w 53"/>
                <a:gd name="T83" fmla="*/ 2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63">
                  <a:moveTo>
                    <a:pt x="38" y="33"/>
                  </a:moveTo>
                  <a:cubicBezTo>
                    <a:pt x="35" y="33"/>
                    <a:pt x="32" y="33"/>
                    <a:pt x="29" y="33"/>
                  </a:cubicBezTo>
                  <a:cubicBezTo>
                    <a:pt x="26" y="33"/>
                    <a:pt x="23" y="34"/>
                    <a:pt x="21" y="35"/>
                  </a:cubicBezTo>
                  <a:cubicBezTo>
                    <a:pt x="18" y="35"/>
                    <a:pt x="16" y="37"/>
                    <a:pt x="14" y="38"/>
                  </a:cubicBezTo>
                  <a:cubicBezTo>
                    <a:pt x="13" y="40"/>
                    <a:pt x="12" y="42"/>
                    <a:pt x="12" y="44"/>
                  </a:cubicBezTo>
                  <a:cubicBezTo>
                    <a:pt x="12" y="46"/>
                    <a:pt x="12" y="47"/>
                    <a:pt x="13" y="48"/>
                  </a:cubicBezTo>
                  <a:cubicBezTo>
                    <a:pt x="14" y="50"/>
                    <a:pt x="15" y="51"/>
                    <a:pt x="16" y="51"/>
                  </a:cubicBezTo>
                  <a:cubicBezTo>
                    <a:pt x="17" y="52"/>
                    <a:pt x="18" y="53"/>
                    <a:pt x="20" y="53"/>
                  </a:cubicBezTo>
                  <a:cubicBezTo>
                    <a:pt x="21" y="53"/>
                    <a:pt x="23" y="53"/>
                    <a:pt x="24" y="53"/>
                  </a:cubicBezTo>
                  <a:cubicBezTo>
                    <a:pt x="30" y="53"/>
                    <a:pt x="34" y="52"/>
                    <a:pt x="37" y="48"/>
                  </a:cubicBezTo>
                  <a:cubicBezTo>
                    <a:pt x="40" y="45"/>
                    <a:pt x="41" y="41"/>
                    <a:pt x="41" y="36"/>
                  </a:cubicBezTo>
                  <a:cubicBezTo>
                    <a:pt x="41" y="33"/>
                    <a:pt x="41" y="33"/>
                    <a:pt x="41" y="33"/>
                  </a:cubicBezTo>
                  <a:cubicBezTo>
                    <a:pt x="38" y="33"/>
                    <a:pt x="38" y="33"/>
                    <a:pt x="38" y="33"/>
                  </a:cubicBezTo>
                  <a:close/>
                  <a:moveTo>
                    <a:pt x="41" y="23"/>
                  </a:moveTo>
                  <a:cubicBezTo>
                    <a:pt x="41" y="18"/>
                    <a:pt x="40" y="15"/>
                    <a:pt x="37" y="13"/>
                  </a:cubicBezTo>
                  <a:cubicBezTo>
                    <a:pt x="35" y="11"/>
                    <a:pt x="31" y="10"/>
                    <a:pt x="27" y="10"/>
                  </a:cubicBezTo>
                  <a:cubicBezTo>
                    <a:pt x="23" y="10"/>
                    <a:pt x="20" y="10"/>
                    <a:pt x="17" y="11"/>
                  </a:cubicBezTo>
                  <a:cubicBezTo>
                    <a:pt x="14" y="13"/>
                    <a:pt x="12" y="14"/>
                    <a:pt x="10" y="16"/>
                  </a:cubicBezTo>
                  <a:cubicBezTo>
                    <a:pt x="3" y="9"/>
                    <a:pt x="3" y="9"/>
                    <a:pt x="3" y="9"/>
                  </a:cubicBezTo>
                  <a:cubicBezTo>
                    <a:pt x="6" y="6"/>
                    <a:pt x="10" y="4"/>
                    <a:pt x="14" y="2"/>
                  </a:cubicBezTo>
                  <a:cubicBezTo>
                    <a:pt x="18" y="1"/>
                    <a:pt x="23" y="0"/>
                    <a:pt x="28" y="0"/>
                  </a:cubicBezTo>
                  <a:cubicBezTo>
                    <a:pt x="32" y="0"/>
                    <a:pt x="36" y="1"/>
                    <a:pt x="39" y="2"/>
                  </a:cubicBezTo>
                  <a:cubicBezTo>
                    <a:pt x="42" y="3"/>
                    <a:pt x="45" y="5"/>
                    <a:pt x="47" y="7"/>
                  </a:cubicBezTo>
                  <a:cubicBezTo>
                    <a:pt x="49" y="9"/>
                    <a:pt x="50" y="11"/>
                    <a:pt x="51" y="14"/>
                  </a:cubicBezTo>
                  <a:cubicBezTo>
                    <a:pt x="52" y="17"/>
                    <a:pt x="53" y="20"/>
                    <a:pt x="53" y="23"/>
                  </a:cubicBezTo>
                  <a:cubicBezTo>
                    <a:pt x="53" y="49"/>
                    <a:pt x="53" y="49"/>
                    <a:pt x="53" y="49"/>
                  </a:cubicBezTo>
                  <a:cubicBezTo>
                    <a:pt x="53" y="51"/>
                    <a:pt x="53" y="53"/>
                    <a:pt x="53" y="56"/>
                  </a:cubicBezTo>
                  <a:cubicBezTo>
                    <a:pt x="53" y="58"/>
                    <a:pt x="53" y="60"/>
                    <a:pt x="53" y="61"/>
                  </a:cubicBezTo>
                  <a:cubicBezTo>
                    <a:pt x="43" y="61"/>
                    <a:pt x="43" y="61"/>
                    <a:pt x="43" y="61"/>
                  </a:cubicBezTo>
                  <a:cubicBezTo>
                    <a:pt x="42" y="58"/>
                    <a:pt x="42" y="55"/>
                    <a:pt x="42" y="53"/>
                  </a:cubicBezTo>
                  <a:cubicBezTo>
                    <a:pt x="41" y="53"/>
                    <a:pt x="41" y="53"/>
                    <a:pt x="41" y="53"/>
                  </a:cubicBezTo>
                  <a:cubicBezTo>
                    <a:pt x="39" y="56"/>
                    <a:pt x="36" y="58"/>
                    <a:pt x="33" y="60"/>
                  </a:cubicBezTo>
                  <a:cubicBezTo>
                    <a:pt x="30" y="62"/>
                    <a:pt x="26" y="63"/>
                    <a:pt x="21" y="63"/>
                  </a:cubicBezTo>
                  <a:cubicBezTo>
                    <a:pt x="19" y="63"/>
                    <a:pt x="17" y="62"/>
                    <a:pt x="14" y="62"/>
                  </a:cubicBezTo>
                  <a:cubicBezTo>
                    <a:pt x="12" y="61"/>
                    <a:pt x="9" y="60"/>
                    <a:pt x="7" y="59"/>
                  </a:cubicBezTo>
                  <a:cubicBezTo>
                    <a:pt x="5" y="57"/>
                    <a:pt x="3" y="55"/>
                    <a:pt x="2" y="53"/>
                  </a:cubicBezTo>
                  <a:cubicBezTo>
                    <a:pt x="1" y="51"/>
                    <a:pt x="0" y="48"/>
                    <a:pt x="0" y="44"/>
                  </a:cubicBezTo>
                  <a:cubicBezTo>
                    <a:pt x="0" y="40"/>
                    <a:pt x="1" y="36"/>
                    <a:pt x="3" y="34"/>
                  </a:cubicBezTo>
                  <a:cubicBezTo>
                    <a:pt x="6" y="31"/>
                    <a:pt x="9" y="29"/>
                    <a:pt x="13" y="28"/>
                  </a:cubicBezTo>
                  <a:cubicBezTo>
                    <a:pt x="17" y="26"/>
                    <a:pt x="21" y="25"/>
                    <a:pt x="26" y="25"/>
                  </a:cubicBezTo>
                  <a:cubicBezTo>
                    <a:pt x="31" y="24"/>
                    <a:pt x="36" y="24"/>
                    <a:pt x="41" y="24"/>
                  </a:cubicBezTo>
                  <a:cubicBezTo>
                    <a:pt x="41" y="23"/>
                    <a:pt x="41" y="23"/>
                    <a:pt x="41" y="23"/>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userDrawn="1"/>
          </p:nvSpPr>
          <p:spPr bwMode="auto">
            <a:xfrm>
              <a:off x="11734801" y="-627063"/>
              <a:ext cx="131763" cy="228600"/>
            </a:xfrm>
            <a:custGeom>
              <a:avLst/>
              <a:gdLst>
                <a:gd name="T0" fmla="*/ 0 w 35"/>
                <a:gd name="T1" fmla="*/ 8 h 61"/>
                <a:gd name="T2" fmla="*/ 0 w 35"/>
                <a:gd name="T3" fmla="*/ 2 h 61"/>
                <a:gd name="T4" fmla="*/ 11 w 35"/>
                <a:gd name="T5" fmla="*/ 2 h 61"/>
                <a:gd name="T6" fmla="*/ 11 w 35"/>
                <a:gd name="T7" fmla="*/ 7 h 61"/>
                <a:gd name="T8" fmla="*/ 11 w 35"/>
                <a:gd name="T9" fmla="*/ 12 h 61"/>
                <a:gd name="T10" fmla="*/ 12 w 35"/>
                <a:gd name="T11" fmla="*/ 12 h 61"/>
                <a:gd name="T12" fmla="*/ 19 w 35"/>
                <a:gd name="T13" fmla="*/ 3 h 61"/>
                <a:gd name="T14" fmla="*/ 30 w 35"/>
                <a:gd name="T15" fmla="*/ 0 h 61"/>
                <a:gd name="T16" fmla="*/ 35 w 35"/>
                <a:gd name="T17" fmla="*/ 0 h 61"/>
                <a:gd name="T18" fmla="*/ 34 w 35"/>
                <a:gd name="T19" fmla="*/ 11 h 61"/>
                <a:gd name="T20" fmla="*/ 29 w 35"/>
                <a:gd name="T21" fmla="*/ 11 h 61"/>
                <a:gd name="T22" fmla="*/ 21 w 35"/>
                <a:gd name="T23" fmla="*/ 12 h 61"/>
                <a:gd name="T24" fmla="*/ 16 w 35"/>
                <a:gd name="T25" fmla="*/ 17 h 61"/>
                <a:gd name="T26" fmla="*/ 13 w 35"/>
                <a:gd name="T27" fmla="*/ 23 h 61"/>
                <a:gd name="T28" fmla="*/ 12 w 35"/>
                <a:gd name="T29" fmla="*/ 30 h 61"/>
                <a:gd name="T30" fmla="*/ 12 w 35"/>
                <a:gd name="T31" fmla="*/ 61 h 61"/>
                <a:gd name="T32" fmla="*/ 0 w 35"/>
                <a:gd name="T33" fmla="*/ 61 h 61"/>
                <a:gd name="T34" fmla="*/ 0 w 35"/>
                <a:gd name="T35" fmla="*/ 14 h 61"/>
                <a:gd name="T36" fmla="*/ 0 w 35"/>
                <a:gd name="T3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61">
                  <a:moveTo>
                    <a:pt x="0" y="8"/>
                  </a:moveTo>
                  <a:cubicBezTo>
                    <a:pt x="0" y="6"/>
                    <a:pt x="0" y="4"/>
                    <a:pt x="0" y="2"/>
                  </a:cubicBezTo>
                  <a:cubicBezTo>
                    <a:pt x="11" y="2"/>
                    <a:pt x="11" y="2"/>
                    <a:pt x="11" y="2"/>
                  </a:cubicBezTo>
                  <a:cubicBezTo>
                    <a:pt x="11" y="3"/>
                    <a:pt x="11" y="5"/>
                    <a:pt x="11" y="7"/>
                  </a:cubicBezTo>
                  <a:cubicBezTo>
                    <a:pt x="11" y="9"/>
                    <a:pt x="11" y="10"/>
                    <a:pt x="11" y="12"/>
                  </a:cubicBezTo>
                  <a:cubicBezTo>
                    <a:pt x="12" y="12"/>
                    <a:pt x="12" y="12"/>
                    <a:pt x="12" y="12"/>
                  </a:cubicBezTo>
                  <a:cubicBezTo>
                    <a:pt x="13" y="8"/>
                    <a:pt x="16" y="5"/>
                    <a:pt x="19" y="3"/>
                  </a:cubicBezTo>
                  <a:cubicBezTo>
                    <a:pt x="22" y="1"/>
                    <a:pt x="26" y="0"/>
                    <a:pt x="30" y="0"/>
                  </a:cubicBezTo>
                  <a:cubicBezTo>
                    <a:pt x="32" y="0"/>
                    <a:pt x="33" y="0"/>
                    <a:pt x="35" y="0"/>
                  </a:cubicBezTo>
                  <a:cubicBezTo>
                    <a:pt x="34" y="11"/>
                    <a:pt x="34" y="11"/>
                    <a:pt x="34" y="11"/>
                  </a:cubicBezTo>
                  <a:cubicBezTo>
                    <a:pt x="32" y="11"/>
                    <a:pt x="31" y="11"/>
                    <a:pt x="29" y="11"/>
                  </a:cubicBezTo>
                  <a:cubicBezTo>
                    <a:pt x="26" y="11"/>
                    <a:pt x="23" y="11"/>
                    <a:pt x="21" y="12"/>
                  </a:cubicBezTo>
                  <a:cubicBezTo>
                    <a:pt x="19" y="13"/>
                    <a:pt x="17" y="15"/>
                    <a:pt x="16" y="17"/>
                  </a:cubicBezTo>
                  <a:cubicBezTo>
                    <a:pt x="15" y="18"/>
                    <a:pt x="14" y="20"/>
                    <a:pt x="13" y="23"/>
                  </a:cubicBezTo>
                  <a:cubicBezTo>
                    <a:pt x="12" y="25"/>
                    <a:pt x="12" y="27"/>
                    <a:pt x="12" y="30"/>
                  </a:cubicBezTo>
                  <a:cubicBezTo>
                    <a:pt x="12" y="61"/>
                    <a:pt x="12" y="61"/>
                    <a:pt x="12" y="61"/>
                  </a:cubicBezTo>
                  <a:cubicBezTo>
                    <a:pt x="0" y="61"/>
                    <a:pt x="0" y="61"/>
                    <a:pt x="0" y="61"/>
                  </a:cubicBezTo>
                  <a:cubicBezTo>
                    <a:pt x="0" y="14"/>
                    <a:pt x="0" y="14"/>
                    <a:pt x="0" y="14"/>
                  </a:cubicBezTo>
                  <a:cubicBezTo>
                    <a:pt x="0" y="13"/>
                    <a:pt x="0" y="11"/>
                    <a:pt x="0" y="8"/>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noEditPoints="1"/>
            </p:cNvSpPr>
            <p:nvPr userDrawn="1"/>
          </p:nvSpPr>
          <p:spPr bwMode="auto">
            <a:xfrm>
              <a:off x="11880851" y="-627063"/>
              <a:ext cx="225425" cy="236538"/>
            </a:xfrm>
            <a:custGeom>
              <a:avLst/>
              <a:gdLst>
                <a:gd name="T0" fmla="*/ 47 w 60"/>
                <a:gd name="T1" fmla="*/ 26 h 63"/>
                <a:gd name="T2" fmla="*/ 46 w 60"/>
                <a:gd name="T3" fmla="*/ 19 h 63"/>
                <a:gd name="T4" fmla="*/ 43 w 60"/>
                <a:gd name="T5" fmla="*/ 14 h 63"/>
                <a:gd name="T6" fmla="*/ 38 w 60"/>
                <a:gd name="T7" fmla="*/ 11 h 63"/>
                <a:gd name="T8" fmla="*/ 31 w 60"/>
                <a:gd name="T9" fmla="*/ 9 h 63"/>
                <a:gd name="T10" fmla="*/ 24 w 60"/>
                <a:gd name="T11" fmla="*/ 11 h 63"/>
                <a:gd name="T12" fmla="*/ 18 w 60"/>
                <a:gd name="T13" fmla="*/ 14 h 63"/>
                <a:gd name="T14" fmla="*/ 14 w 60"/>
                <a:gd name="T15" fmla="*/ 19 h 63"/>
                <a:gd name="T16" fmla="*/ 12 w 60"/>
                <a:gd name="T17" fmla="*/ 26 h 63"/>
                <a:gd name="T18" fmla="*/ 47 w 60"/>
                <a:gd name="T19" fmla="*/ 26 h 63"/>
                <a:gd name="T20" fmla="*/ 60 w 60"/>
                <a:gd name="T21" fmla="*/ 31 h 63"/>
                <a:gd name="T22" fmla="*/ 60 w 60"/>
                <a:gd name="T23" fmla="*/ 33 h 63"/>
                <a:gd name="T24" fmla="*/ 59 w 60"/>
                <a:gd name="T25" fmla="*/ 35 h 63"/>
                <a:gd name="T26" fmla="*/ 12 w 60"/>
                <a:gd name="T27" fmla="*/ 35 h 63"/>
                <a:gd name="T28" fmla="*/ 14 w 60"/>
                <a:gd name="T29" fmla="*/ 42 h 63"/>
                <a:gd name="T30" fmla="*/ 18 w 60"/>
                <a:gd name="T31" fmla="*/ 48 h 63"/>
                <a:gd name="T32" fmla="*/ 24 w 60"/>
                <a:gd name="T33" fmla="*/ 51 h 63"/>
                <a:gd name="T34" fmla="*/ 31 w 60"/>
                <a:gd name="T35" fmla="*/ 53 h 63"/>
                <a:gd name="T36" fmla="*/ 42 w 60"/>
                <a:gd name="T37" fmla="*/ 50 h 63"/>
                <a:gd name="T38" fmla="*/ 49 w 60"/>
                <a:gd name="T39" fmla="*/ 44 h 63"/>
                <a:gd name="T40" fmla="*/ 57 w 60"/>
                <a:gd name="T41" fmla="*/ 50 h 63"/>
                <a:gd name="T42" fmla="*/ 46 w 60"/>
                <a:gd name="T43" fmla="*/ 60 h 63"/>
                <a:gd name="T44" fmla="*/ 31 w 60"/>
                <a:gd name="T45" fmla="*/ 63 h 63"/>
                <a:gd name="T46" fmla="*/ 19 w 60"/>
                <a:gd name="T47" fmla="*/ 60 h 63"/>
                <a:gd name="T48" fmla="*/ 9 w 60"/>
                <a:gd name="T49" fmla="*/ 54 h 63"/>
                <a:gd name="T50" fmla="*/ 2 w 60"/>
                <a:gd name="T51" fmla="*/ 44 h 63"/>
                <a:gd name="T52" fmla="*/ 0 w 60"/>
                <a:gd name="T53" fmla="*/ 31 h 63"/>
                <a:gd name="T54" fmla="*/ 2 w 60"/>
                <a:gd name="T55" fmla="*/ 19 h 63"/>
                <a:gd name="T56" fmla="*/ 9 w 60"/>
                <a:gd name="T57" fmla="*/ 9 h 63"/>
                <a:gd name="T58" fmla="*/ 19 w 60"/>
                <a:gd name="T59" fmla="*/ 2 h 63"/>
                <a:gd name="T60" fmla="*/ 31 w 60"/>
                <a:gd name="T61" fmla="*/ 0 h 63"/>
                <a:gd name="T62" fmla="*/ 43 w 60"/>
                <a:gd name="T63" fmla="*/ 2 h 63"/>
                <a:gd name="T64" fmla="*/ 52 w 60"/>
                <a:gd name="T65" fmla="*/ 8 h 63"/>
                <a:gd name="T66" fmla="*/ 58 w 60"/>
                <a:gd name="T67" fmla="*/ 18 h 63"/>
                <a:gd name="T68" fmla="*/ 60 w 60"/>
                <a:gd name="T6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63">
                  <a:moveTo>
                    <a:pt x="47" y="26"/>
                  </a:moveTo>
                  <a:cubicBezTo>
                    <a:pt x="47" y="24"/>
                    <a:pt x="47" y="22"/>
                    <a:pt x="46" y="19"/>
                  </a:cubicBezTo>
                  <a:cubicBezTo>
                    <a:pt x="46" y="17"/>
                    <a:pt x="45" y="16"/>
                    <a:pt x="43" y="14"/>
                  </a:cubicBezTo>
                  <a:cubicBezTo>
                    <a:pt x="42" y="13"/>
                    <a:pt x="40" y="11"/>
                    <a:pt x="38" y="11"/>
                  </a:cubicBezTo>
                  <a:cubicBezTo>
                    <a:pt x="36" y="10"/>
                    <a:pt x="34" y="9"/>
                    <a:pt x="31" y="9"/>
                  </a:cubicBezTo>
                  <a:cubicBezTo>
                    <a:pt x="28" y="9"/>
                    <a:pt x="26" y="10"/>
                    <a:pt x="24" y="11"/>
                  </a:cubicBezTo>
                  <a:cubicBezTo>
                    <a:pt x="21" y="11"/>
                    <a:pt x="20" y="13"/>
                    <a:pt x="18" y="14"/>
                  </a:cubicBezTo>
                  <a:cubicBezTo>
                    <a:pt x="16" y="16"/>
                    <a:pt x="15" y="17"/>
                    <a:pt x="14" y="19"/>
                  </a:cubicBezTo>
                  <a:cubicBezTo>
                    <a:pt x="13" y="22"/>
                    <a:pt x="12" y="24"/>
                    <a:pt x="12" y="26"/>
                  </a:cubicBezTo>
                  <a:cubicBezTo>
                    <a:pt x="47" y="26"/>
                    <a:pt x="47" y="26"/>
                    <a:pt x="47" y="26"/>
                  </a:cubicBezTo>
                  <a:close/>
                  <a:moveTo>
                    <a:pt x="60" y="31"/>
                  </a:moveTo>
                  <a:cubicBezTo>
                    <a:pt x="60" y="32"/>
                    <a:pt x="60" y="32"/>
                    <a:pt x="60" y="33"/>
                  </a:cubicBezTo>
                  <a:cubicBezTo>
                    <a:pt x="60" y="34"/>
                    <a:pt x="59" y="34"/>
                    <a:pt x="59" y="35"/>
                  </a:cubicBezTo>
                  <a:cubicBezTo>
                    <a:pt x="12" y="35"/>
                    <a:pt x="12" y="35"/>
                    <a:pt x="12" y="35"/>
                  </a:cubicBezTo>
                  <a:cubicBezTo>
                    <a:pt x="12" y="37"/>
                    <a:pt x="13" y="40"/>
                    <a:pt x="14" y="42"/>
                  </a:cubicBezTo>
                  <a:cubicBezTo>
                    <a:pt x="15" y="44"/>
                    <a:pt x="16" y="46"/>
                    <a:pt x="18" y="48"/>
                  </a:cubicBezTo>
                  <a:cubicBezTo>
                    <a:pt x="20" y="49"/>
                    <a:pt x="22" y="51"/>
                    <a:pt x="24" y="51"/>
                  </a:cubicBezTo>
                  <a:cubicBezTo>
                    <a:pt x="26" y="52"/>
                    <a:pt x="29" y="53"/>
                    <a:pt x="31" y="53"/>
                  </a:cubicBezTo>
                  <a:cubicBezTo>
                    <a:pt x="35" y="53"/>
                    <a:pt x="39" y="52"/>
                    <a:pt x="42" y="50"/>
                  </a:cubicBezTo>
                  <a:cubicBezTo>
                    <a:pt x="45" y="48"/>
                    <a:pt x="47" y="46"/>
                    <a:pt x="49" y="44"/>
                  </a:cubicBezTo>
                  <a:cubicBezTo>
                    <a:pt x="57" y="50"/>
                    <a:pt x="57" y="50"/>
                    <a:pt x="57" y="50"/>
                  </a:cubicBezTo>
                  <a:cubicBezTo>
                    <a:pt x="54" y="55"/>
                    <a:pt x="50" y="58"/>
                    <a:pt x="46" y="60"/>
                  </a:cubicBezTo>
                  <a:cubicBezTo>
                    <a:pt x="41" y="62"/>
                    <a:pt x="37" y="63"/>
                    <a:pt x="31" y="63"/>
                  </a:cubicBezTo>
                  <a:cubicBezTo>
                    <a:pt x="27" y="63"/>
                    <a:pt x="23" y="62"/>
                    <a:pt x="19" y="60"/>
                  </a:cubicBezTo>
                  <a:cubicBezTo>
                    <a:pt x="15" y="59"/>
                    <a:pt x="12" y="57"/>
                    <a:pt x="9" y="54"/>
                  </a:cubicBezTo>
                  <a:cubicBezTo>
                    <a:pt x="6" y="51"/>
                    <a:pt x="4" y="48"/>
                    <a:pt x="2" y="44"/>
                  </a:cubicBezTo>
                  <a:cubicBezTo>
                    <a:pt x="1" y="40"/>
                    <a:pt x="0" y="36"/>
                    <a:pt x="0" y="31"/>
                  </a:cubicBezTo>
                  <a:cubicBezTo>
                    <a:pt x="0" y="27"/>
                    <a:pt x="1" y="23"/>
                    <a:pt x="2" y="19"/>
                  </a:cubicBezTo>
                  <a:cubicBezTo>
                    <a:pt x="4" y="15"/>
                    <a:pt x="6" y="12"/>
                    <a:pt x="9" y="9"/>
                  </a:cubicBezTo>
                  <a:cubicBezTo>
                    <a:pt x="12" y="6"/>
                    <a:pt x="15" y="4"/>
                    <a:pt x="19" y="2"/>
                  </a:cubicBezTo>
                  <a:cubicBezTo>
                    <a:pt x="22" y="1"/>
                    <a:pt x="26" y="0"/>
                    <a:pt x="31" y="0"/>
                  </a:cubicBezTo>
                  <a:cubicBezTo>
                    <a:pt x="35" y="0"/>
                    <a:pt x="39" y="1"/>
                    <a:pt x="43" y="2"/>
                  </a:cubicBezTo>
                  <a:cubicBezTo>
                    <a:pt x="46" y="4"/>
                    <a:pt x="49" y="6"/>
                    <a:pt x="52" y="8"/>
                  </a:cubicBezTo>
                  <a:cubicBezTo>
                    <a:pt x="54" y="11"/>
                    <a:pt x="56" y="14"/>
                    <a:pt x="58" y="18"/>
                  </a:cubicBezTo>
                  <a:cubicBezTo>
                    <a:pt x="59" y="22"/>
                    <a:pt x="60" y="26"/>
                    <a:pt x="60"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8"/>
            <p:cNvSpPr>
              <a:spLocks/>
            </p:cNvSpPr>
            <p:nvPr userDrawn="1"/>
          </p:nvSpPr>
          <p:spPr bwMode="auto">
            <a:xfrm>
              <a:off x="12260263" y="-627063"/>
              <a:ext cx="198438" cy="228600"/>
            </a:xfrm>
            <a:custGeom>
              <a:avLst/>
              <a:gdLst>
                <a:gd name="T0" fmla="*/ 11 w 53"/>
                <a:gd name="T1" fmla="*/ 2 h 61"/>
                <a:gd name="T2" fmla="*/ 11 w 53"/>
                <a:gd name="T3" fmla="*/ 7 h 61"/>
                <a:gd name="T4" fmla="*/ 11 w 53"/>
                <a:gd name="T5" fmla="*/ 11 h 61"/>
                <a:gd name="T6" fmla="*/ 12 w 53"/>
                <a:gd name="T7" fmla="*/ 11 h 61"/>
                <a:gd name="T8" fmla="*/ 15 w 53"/>
                <a:gd name="T9" fmla="*/ 7 h 61"/>
                <a:gd name="T10" fmla="*/ 19 w 53"/>
                <a:gd name="T11" fmla="*/ 3 h 61"/>
                <a:gd name="T12" fmla="*/ 25 w 53"/>
                <a:gd name="T13" fmla="*/ 1 h 61"/>
                <a:gd name="T14" fmla="*/ 31 w 53"/>
                <a:gd name="T15" fmla="*/ 0 h 61"/>
                <a:gd name="T16" fmla="*/ 41 w 53"/>
                <a:gd name="T17" fmla="*/ 2 h 61"/>
                <a:gd name="T18" fmla="*/ 48 w 53"/>
                <a:gd name="T19" fmla="*/ 7 h 61"/>
                <a:gd name="T20" fmla="*/ 52 w 53"/>
                <a:gd name="T21" fmla="*/ 15 h 61"/>
                <a:gd name="T22" fmla="*/ 53 w 53"/>
                <a:gd name="T23" fmla="*/ 24 h 61"/>
                <a:gd name="T24" fmla="*/ 53 w 53"/>
                <a:gd name="T25" fmla="*/ 61 h 61"/>
                <a:gd name="T26" fmla="*/ 41 w 53"/>
                <a:gd name="T27" fmla="*/ 61 h 61"/>
                <a:gd name="T28" fmla="*/ 41 w 53"/>
                <a:gd name="T29" fmla="*/ 28 h 61"/>
                <a:gd name="T30" fmla="*/ 41 w 53"/>
                <a:gd name="T31" fmla="*/ 21 h 61"/>
                <a:gd name="T32" fmla="*/ 39 w 53"/>
                <a:gd name="T33" fmla="*/ 15 h 61"/>
                <a:gd name="T34" fmla="*/ 35 w 53"/>
                <a:gd name="T35" fmla="*/ 11 h 61"/>
                <a:gd name="T36" fmla="*/ 28 w 53"/>
                <a:gd name="T37" fmla="*/ 10 h 61"/>
                <a:gd name="T38" fmla="*/ 16 w 53"/>
                <a:gd name="T39" fmla="*/ 15 h 61"/>
                <a:gd name="T40" fmla="*/ 12 w 53"/>
                <a:gd name="T41" fmla="*/ 29 h 61"/>
                <a:gd name="T42" fmla="*/ 12 w 53"/>
                <a:gd name="T43" fmla="*/ 61 h 61"/>
                <a:gd name="T44" fmla="*/ 0 w 53"/>
                <a:gd name="T45" fmla="*/ 61 h 61"/>
                <a:gd name="T46" fmla="*/ 0 w 53"/>
                <a:gd name="T47" fmla="*/ 14 h 61"/>
                <a:gd name="T48" fmla="*/ 0 w 53"/>
                <a:gd name="T49" fmla="*/ 8 h 61"/>
                <a:gd name="T50" fmla="*/ 0 w 53"/>
                <a:gd name="T51" fmla="*/ 2 h 61"/>
                <a:gd name="T52" fmla="*/ 11 w 53"/>
                <a:gd name="T53" fmla="*/ 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61">
                  <a:moveTo>
                    <a:pt x="11" y="2"/>
                  </a:moveTo>
                  <a:cubicBezTo>
                    <a:pt x="11" y="3"/>
                    <a:pt x="11" y="5"/>
                    <a:pt x="11" y="7"/>
                  </a:cubicBezTo>
                  <a:cubicBezTo>
                    <a:pt x="11" y="9"/>
                    <a:pt x="11" y="10"/>
                    <a:pt x="11" y="11"/>
                  </a:cubicBezTo>
                  <a:cubicBezTo>
                    <a:pt x="12" y="11"/>
                    <a:pt x="12" y="11"/>
                    <a:pt x="12" y="11"/>
                  </a:cubicBezTo>
                  <a:cubicBezTo>
                    <a:pt x="12" y="10"/>
                    <a:pt x="14" y="8"/>
                    <a:pt x="15" y="7"/>
                  </a:cubicBezTo>
                  <a:cubicBezTo>
                    <a:pt x="16" y="6"/>
                    <a:pt x="18" y="4"/>
                    <a:pt x="19" y="3"/>
                  </a:cubicBezTo>
                  <a:cubicBezTo>
                    <a:pt x="21" y="2"/>
                    <a:pt x="23" y="1"/>
                    <a:pt x="25" y="1"/>
                  </a:cubicBezTo>
                  <a:cubicBezTo>
                    <a:pt x="27" y="0"/>
                    <a:pt x="29" y="0"/>
                    <a:pt x="31" y="0"/>
                  </a:cubicBezTo>
                  <a:cubicBezTo>
                    <a:pt x="35" y="0"/>
                    <a:pt x="38" y="1"/>
                    <a:pt x="41" y="2"/>
                  </a:cubicBezTo>
                  <a:cubicBezTo>
                    <a:pt x="44" y="3"/>
                    <a:pt x="46" y="5"/>
                    <a:pt x="48" y="7"/>
                  </a:cubicBezTo>
                  <a:cubicBezTo>
                    <a:pt x="50" y="9"/>
                    <a:pt x="51" y="12"/>
                    <a:pt x="52" y="15"/>
                  </a:cubicBezTo>
                  <a:cubicBezTo>
                    <a:pt x="53" y="18"/>
                    <a:pt x="53" y="21"/>
                    <a:pt x="53" y="24"/>
                  </a:cubicBezTo>
                  <a:cubicBezTo>
                    <a:pt x="53" y="61"/>
                    <a:pt x="53" y="61"/>
                    <a:pt x="53" y="61"/>
                  </a:cubicBezTo>
                  <a:cubicBezTo>
                    <a:pt x="41" y="61"/>
                    <a:pt x="41" y="61"/>
                    <a:pt x="41" y="61"/>
                  </a:cubicBezTo>
                  <a:cubicBezTo>
                    <a:pt x="41" y="28"/>
                    <a:pt x="41" y="28"/>
                    <a:pt x="41" y="28"/>
                  </a:cubicBezTo>
                  <a:cubicBezTo>
                    <a:pt x="41" y="26"/>
                    <a:pt x="41" y="23"/>
                    <a:pt x="41" y="21"/>
                  </a:cubicBezTo>
                  <a:cubicBezTo>
                    <a:pt x="41" y="19"/>
                    <a:pt x="40" y="17"/>
                    <a:pt x="39" y="15"/>
                  </a:cubicBezTo>
                  <a:cubicBezTo>
                    <a:pt x="38" y="14"/>
                    <a:pt x="36" y="12"/>
                    <a:pt x="35" y="11"/>
                  </a:cubicBezTo>
                  <a:cubicBezTo>
                    <a:pt x="33" y="10"/>
                    <a:pt x="31" y="10"/>
                    <a:pt x="28" y="10"/>
                  </a:cubicBezTo>
                  <a:cubicBezTo>
                    <a:pt x="23" y="10"/>
                    <a:pt x="19" y="12"/>
                    <a:pt x="16" y="15"/>
                  </a:cubicBezTo>
                  <a:cubicBezTo>
                    <a:pt x="13" y="19"/>
                    <a:pt x="12" y="24"/>
                    <a:pt x="12" y="29"/>
                  </a:cubicBezTo>
                  <a:cubicBezTo>
                    <a:pt x="12" y="61"/>
                    <a:pt x="12" y="61"/>
                    <a:pt x="12" y="61"/>
                  </a:cubicBezTo>
                  <a:cubicBezTo>
                    <a:pt x="0" y="61"/>
                    <a:pt x="0" y="61"/>
                    <a:pt x="0" y="61"/>
                  </a:cubicBezTo>
                  <a:cubicBezTo>
                    <a:pt x="0" y="14"/>
                    <a:pt x="0" y="14"/>
                    <a:pt x="0" y="14"/>
                  </a:cubicBezTo>
                  <a:cubicBezTo>
                    <a:pt x="0" y="13"/>
                    <a:pt x="0" y="11"/>
                    <a:pt x="0" y="8"/>
                  </a:cubicBezTo>
                  <a:cubicBezTo>
                    <a:pt x="0" y="6"/>
                    <a:pt x="0" y="4"/>
                    <a:pt x="0" y="2"/>
                  </a:cubicBezTo>
                  <a:cubicBezTo>
                    <a:pt x="11" y="2"/>
                    <a:pt x="11" y="2"/>
                    <a:pt x="11" y="2"/>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userDrawn="1"/>
          </p:nvSpPr>
          <p:spPr bwMode="auto">
            <a:xfrm>
              <a:off x="12507913" y="-627063"/>
              <a:ext cx="239713" cy="236538"/>
            </a:xfrm>
            <a:custGeom>
              <a:avLst/>
              <a:gdLst>
                <a:gd name="T0" fmla="*/ 52 w 64"/>
                <a:gd name="T1" fmla="*/ 31 h 63"/>
                <a:gd name="T2" fmla="*/ 51 w 64"/>
                <a:gd name="T3" fmla="*/ 23 h 63"/>
                <a:gd name="T4" fmla="*/ 47 w 64"/>
                <a:gd name="T5" fmla="*/ 16 h 63"/>
                <a:gd name="T6" fmla="*/ 41 w 64"/>
                <a:gd name="T7" fmla="*/ 12 h 63"/>
                <a:gd name="T8" fmla="*/ 32 w 64"/>
                <a:gd name="T9" fmla="*/ 10 h 63"/>
                <a:gd name="T10" fmla="*/ 24 w 64"/>
                <a:gd name="T11" fmla="*/ 12 h 63"/>
                <a:gd name="T12" fmla="*/ 18 w 64"/>
                <a:gd name="T13" fmla="*/ 16 h 63"/>
                <a:gd name="T14" fmla="*/ 14 w 64"/>
                <a:gd name="T15" fmla="*/ 23 h 63"/>
                <a:gd name="T16" fmla="*/ 12 w 64"/>
                <a:gd name="T17" fmla="*/ 31 h 63"/>
                <a:gd name="T18" fmla="*/ 14 w 64"/>
                <a:gd name="T19" fmla="*/ 39 h 63"/>
                <a:gd name="T20" fmla="*/ 18 w 64"/>
                <a:gd name="T21" fmla="*/ 46 h 63"/>
                <a:gd name="T22" fmla="*/ 24 w 64"/>
                <a:gd name="T23" fmla="*/ 51 h 63"/>
                <a:gd name="T24" fmla="*/ 32 w 64"/>
                <a:gd name="T25" fmla="*/ 53 h 63"/>
                <a:gd name="T26" fmla="*/ 41 w 64"/>
                <a:gd name="T27" fmla="*/ 51 h 63"/>
                <a:gd name="T28" fmla="*/ 47 w 64"/>
                <a:gd name="T29" fmla="*/ 46 h 63"/>
                <a:gd name="T30" fmla="*/ 51 w 64"/>
                <a:gd name="T31" fmla="*/ 39 h 63"/>
                <a:gd name="T32" fmla="*/ 52 w 64"/>
                <a:gd name="T33" fmla="*/ 31 h 63"/>
                <a:gd name="T34" fmla="*/ 64 w 64"/>
                <a:gd name="T35" fmla="*/ 31 h 63"/>
                <a:gd name="T36" fmla="*/ 62 w 64"/>
                <a:gd name="T37" fmla="*/ 44 h 63"/>
                <a:gd name="T38" fmla="*/ 55 w 64"/>
                <a:gd name="T39" fmla="*/ 54 h 63"/>
                <a:gd name="T40" fmla="*/ 45 w 64"/>
                <a:gd name="T41" fmla="*/ 60 h 63"/>
                <a:gd name="T42" fmla="*/ 32 w 64"/>
                <a:gd name="T43" fmla="*/ 63 h 63"/>
                <a:gd name="T44" fmla="*/ 20 w 64"/>
                <a:gd name="T45" fmla="*/ 60 h 63"/>
                <a:gd name="T46" fmla="*/ 9 w 64"/>
                <a:gd name="T47" fmla="*/ 54 h 63"/>
                <a:gd name="T48" fmla="*/ 3 w 64"/>
                <a:gd name="T49" fmla="*/ 44 h 63"/>
                <a:gd name="T50" fmla="*/ 0 w 64"/>
                <a:gd name="T51" fmla="*/ 31 h 63"/>
                <a:gd name="T52" fmla="*/ 3 w 64"/>
                <a:gd name="T53" fmla="*/ 19 h 63"/>
                <a:gd name="T54" fmla="*/ 9 w 64"/>
                <a:gd name="T55" fmla="*/ 9 h 63"/>
                <a:gd name="T56" fmla="*/ 20 w 64"/>
                <a:gd name="T57" fmla="*/ 2 h 63"/>
                <a:gd name="T58" fmla="*/ 32 w 64"/>
                <a:gd name="T59" fmla="*/ 0 h 63"/>
                <a:gd name="T60" fmla="*/ 45 w 64"/>
                <a:gd name="T61" fmla="*/ 2 h 63"/>
                <a:gd name="T62" fmla="*/ 55 w 64"/>
                <a:gd name="T63" fmla="*/ 9 h 63"/>
                <a:gd name="T64" fmla="*/ 62 w 64"/>
                <a:gd name="T65" fmla="*/ 19 h 63"/>
                <a:gd name="T66" fmla="*/ 64 w 64"/>
                <a:gd name="T6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3">
                  <a:moveTo>
                    <a:pt x="52" y="31"/>
                  </a:moveTo>
                  <a:cubicBezTo>
                    <a:pt x="52" y="28"/>
                    <a:pt x="52" y="26"/>
                    <a:pt x="51" y="23"/>
                  </a:cubicBezTo>
                  <a:cubicBezTo>
                    <a:pt x="50" y="21"/>
                    <a:pt x="49" y="18"/>
                    <a:pt x="47" y="16"/>
                  </a:cubicBezTo>
                  <a:cubicBezTo>
                    <a:pt x="45" y="14"/>
                    <a:pt x="43" y="13"/>
                    <a:pt x="41" y="12"/>
                  </a:cubicBezTo>
                  <a:cubicBezTo>
                    <a:pt x="38" y="10"/>
                    <a:pt x="35" y="10"/>
                    <a:pt x="32" y="10"/>
                  </a:cubicBezTo>
                  <a:cubicBezTo>
                    <a:pt x="29" y="10"/>
                    <a:pt x="26" y="10"/>
                    <a:pt x="24" y="12"/>
                  </a:cubicBezTo>
                  <a:cubicBezTo>
                    <a:pt x="21" y="13"/>
                    <a:pt x="19" y="14"/>
                    <a:pt x="18" y="16"/>
                  </a:cubicBezTo>
                  <a:cubicBezTo>
                    <a:pt x="16" y="18"/>
                    <a:pt x="15" y="21"/>
                    <a:pt x="14" y="23"/>
                  </a:cubicBezTo>
                  <a:cubicBezTo>
                    <a:pt x="13" y="26"/>
                    <a:pt x="12" y="28"/>
                    <a:pt x="12" y="31"/>
                  </a:cubicBezTo>
                  <a:cubicBezTo>
                    <a:pt x="12" y="34"/>
                    <a:pt x="13" y="37"/>
                    <a:pt x="14" y="39"/>
                  </a:cubicBezTo>
                  <a:cubicBezTo>
                    <a:pt x="15" y="42"/>
                    <a:pt x="16" y="44"/>
                    <a:pt x="18" y="46"/>
                  </a:cubicBezTo>
                  <a:cubicBezTo>
                    <a:pt x="19" y="48"/>
                    <a:pt x="21" y="50"/>
                    <a:pt x="24" y="51"/>
                  </a:cubicBezTo>
                  <a:cubicBezTo>
                    <a:pt x="26" y="52"/>
                    <a:pt x="29" y="53"/>
                    <a:pt x="32" y="53"/>
                  </a:cubicBezTo>
                  <a:cubicBezTo>
                    <a:pt x="35" y="53"/>
                    <a:pt x="38" y="52"/>
                    <a:pt x="41" y="51"/>
                  </a:cubicBezTo>
                  <a:cubicBezTo>
                    <a:pt x="43" y="50"/>
                    <a:pt x="45" y="48"/>
                    <a:pt x="47" y="46"/>
                  </a:cubicBezTo>
                  <a:cubicBezTo>
                    <a:pt x="49" y="44"/>
                    <a:pt x="50" y="42"/>
                    <a:pt x="51" y="39"/>
                  </a:cubicBezTo>
                  <a:cubicBezTo>
                    <a:pt x="52" y="37"/>
                    <a:pt x="52" y="34"/>
                    <a:pt x="52" y="31"/>
                  </a:cubicBezTo>
                  <a:close/>
                  <a:moveTo>
                    <a:pt x="64" y="31"/>
                  </a:moveTo>
                  <a:cubicBezTo>
                    <a:pt x="64" y="36"/>
                    <a:pt x="64" y="40"/>
                    <a:pt x="62" y="44"/>
                  </a:cubicBezTo>
                  <a:cubicBezTo>
                    <a:pt x="60" y="48"/>
                    <a:pt x="58" y="51"/>
                    <a:pt x="55" y="54"/>
                  </a:cubicBezTo>
                  <a:cubicBezTo>
                    <a:pt x="52" y="57"/>
                    <a:pt x="49" y="59"/>
                    <a:pt x="45" y="60"/>
                  </a:cubicBezTo>
                  <a:cubicBezTo>
                    <a:pt x="41" y="62"/>
                    <a:pt x="37" y="63"/>
                    <a:pt x="32" y="63"/>
                  </a:cubicBezTo>
                  <a:cubicBezTo>
                    <a:pt x="28" y="63"/>
                    <a:pt x="24" y="62"/>
                    <a:pt x="20" y="60"/>
                  </a:cubicBezTo>
                  <a:cubicBezTo>
                    <a:pt x="16" y="59"/>
                    <a:pt x="12" y="57"/>
                    <a:pt x="9" y="54"/>
                  </a:cubicBezTo>
                  <a:cubicBezTo>
                    <a:pt x="7" y="51"/>
                    <a:pt x="4" y="48"/>
                    <a:pt x="3" y="44"/>
                  </a:cubicBezTo>
                  <a:cubicBezTo>
                    <a:pt x="1" y="40"/>
                    <a:pt x="0" y="36"/>
                    <a:pt x="0" y="31"/>
                  </a:cubicBezTo>
                  <a:cubicBezTo>
                    <a:pt x="0" y="27"/>
                    <a:pt x="1" y="22"/>
                    <a:pt x="3" y="19"/>
                  </a:cubicBezTo>
                  <a:cubicBezTo>
                    <a:pt x="4" y="15"/>
                    <a:pt x="7" y="12"/>
                    <a:pt x="9" y="9"/>
                  </a:cubicBezTo>
                  <a:cubicBezTo>
                    <a:pt x="12" y="6"/>
                    <a:pt x="16" y="4"/>
                    <a:pt x="20" y="2"/>
                  </a:cubicBezTo>
                  <a:cubicBezTo>
                    <a:pt x="24" y="1"/>
                    <a:pt x="28" y="0"/>
                    <a:pt x="32" y="0"/>
                  </a:cubicBezTo>
                  <a:cubicBezTo>
                    <a:pt x="37" y="0"/>
                    <a:pt x="41" y="1"/>
                    <a:pt x="45" y="2"/>
                  </a:cubicBezTo>
                  <a:cubicBezTo>
                    <a:pt x="49" y="4"/>
                    <a:pt x="52" y="6"/>
                    <a:pt x="55" y="9"/>
                  </a:cubicBezTo>
                  <a:cubicBezTo>
                    <a:pt x="58" y="12"/>
                    <a:pt x="60" y="15"/>
                    <a:pt x="62" y="19"/>
                  </a:cubicBezTo>
                  <a:cubicBezTo>
                    <a:pt x="64" y="22"/>
                    <a:pt x="64" y="27"/>
                    <a:pt x="64" y="31"/>
                  </a:cubicBez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p:cNvSpPr>
            <p:nvPr userDrawn="1"/>
          </p:nvSpPr>
          <p:spPr bwMode="auto">
            <a:xfrm>
              <a:off x="12777788" y="-620713"/>
              <a:ext cx="349250" cy="222250"/>
            </a:xfrm>
            <a:custGeom>
              <a:avLst/>
              <a:gdLst>
                <a:gd name="T0" fmla="*/ 31 w 220"/>
                <a:gd name="T1" fmla="*/ 0 h 140"/>
                <a:gd name="T2" fmla="*/ 62 w 220"/>
                <a:gd name="T3" fmla="*/ 107 h 140"/>
                <a:gd name="T4" fmla="*/ 62 w 220"/>
                <a:gd name="T5" fmla="*/ 107 h 140"/>
                <a:gd name="T6" fmla="*/ 95 w 220"/>
                <a:gd name="T7" fmla="*/ 0 h 140"/>
                <a:gd name="T8" fmla="*/ 126 w 220"/>
                <a:gd name="T9" fmla="*/ 0 h 140"/>
                <a:gd name="T10" fmla="*/ 159 w 220"/>
                <a:gd name="T11" fmla="*/ 107 h 140"/>
                <a:gd name="T12" fmla="*/ 161 w 220"/>
                <a:gd name="T13" fmla="*/ 107 h 140"/>
                <a:gd name="T14" fmla="*/ 192 w 220"/>
                <a:gd name="T15" fmla="*/ 0 h 140"/>
                <a:gd name="T16" fmla="*/ 220 w 220"/>
                <a:gd name="T17" fmla="*/ 0 h 140"/>
                <a:gd name="T18" fmla="*/ 175 w 220"/>
                <a:gd name="T19" fmla="*/ 140 h 140"/>
                <a:gd name="T20" fmla="*/ 145 w 220"/>
                <a:gd name="T21" fmla="*/ 140 h 140"/>
                <a:gd name="T22" fmla="*/ 111 w 220"/>
                <a:gd name="T23" fmla="*/ 34 h 140"/>
                <a:gd name="T24" fmla="*/ 109 w 220"/>
                <a:gd name="T25" fmla="*/ 34 h 140"/>
                <a:gd name="T26" fmla="*/ 76 w 220"/>
                <a:gd name="T27" fmla="*/ 140 h 140"/>
                <a:gd name="T28" fmla="*/ 48 w 220"/>
                <a:gd name="T29" fmla="*/ 140 h 140"/>
                <a:gd name="T30" fmla="*/ 0 w 220"/>
                <a:gd name="T31" fmla="*/ 0 h 140"/>
                <a:gd name="T32" fmla="*/ 31 w 220"/>
                <a:gd name="T33" fmla="*/ 0 h 140"/>
                <a:gd name="T34" fmla="*/ 31 w 220"/>
                <a:gd name="T3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140">
                  <a:moveTo>
                    <a:pt x="31" y="0"/>
                  </a:moveTo>
                  <a:lnTo>
                    <a:pt x="62" y="107"/>
                  </a:lnTo>
                  <a:lnTo>
                    <a:pt x="62" y="107"/>
                  </a:lnTo>
                  <a:lnTo>
                    <a:pt x="95" y="0"/>
                  </a:lnTo>
                  <a:lnTo>
                    <a:pt x="126" y="0"/>
                  </a:lnTo>
                  <a:lnTo>
                    <a:pt x="159" y="107"/>
                  </a:lnTo>
                  <a:lnTo>
                    <a:pt x="161" y="107"/>
                  </a:lnTo>
                  <a:lnTo>
                    <a:pt x="192" y="0"/>
                  </a:lnTo>
                  <a:lnTo>
                    <a:pt x="220" y="0"/>
                  </a:lnTo>
                  <a:lnTo>
                    <a:pt x="175" y="140"/>
                  </a:lnTo>
                  <a:lnTo>
                    <a:pt x="145" y="140"/>
                  </a:lnTo>
                  <a:lnTo>
                    <a:pt x="111" y="34"/>
                  </a:lnTo>
                  <a:lnTo>
                    <a:pt x="109" y="34"/>
                  </a:lnTo>
                  <a:lnTo>
                    <a:pt x="76" y="140"/>
                  </a:lnTo>
                  <a:lnTo>
                    <a:pt x="48" y="140"/>
                  </a:lnTo>
                  <a:lnTo>
                    <a:pt x="0" y="0"/>
                  </a:lnTo>
                  <a:lnTo>
                    <a:pt x="31" y="0"/>
                  </a:lnTo>
                  <a:lnTo>
                    <a:pt x="31" y="0"/>
                  </a:lnTo>
                  <a:close/>
                </a:path>
              </a:pathLst>
            </a:custGeom>
            <a:solidFill>
              <a:srgbClr val="004A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11502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446338" y="650875"/>
            <a:ext cx="3832225" cy="2155825"/>
          </a:xfrm>
          <a:prstGeom prst="rect">
            <a:avLst/>
          </a:prstGeom>
          <a:noFill/>
          <a:ln w="12700">
            <a:solidFill>
              <a:prstClr val="black"/>
            </a:solidFill>
          </a:ln>
        </p:spPr>
        <p:txBody>
          <a:bodyPr vert="horz" lIns="93324" tIns="46662" rIns="93324" bIns="46662" rtlCol="0" anchor="ctr"/>
          <a:lstStyle/>
          <a:p>
            <a:endParaRPr lang="en-US"/>
          </a:p>
        </p:txBody>
      </p:sp>
      <p:sp>
        <p:nvSpPr>
          <p:cNvPr id="7" name="Slide Number Placeholder 6"/>
          <p:cNvSpPr>
            <a:spLocks noGrp="1"/>
          </p:cNvSpPr>
          <p:nvPr>
            <p:ph type="sldNum" sz="quarter" idx="5"/>
          </p:nvPr>
        </p:nvSpPr>
        <p:spPr>
          <a:xfrm>
            <a:off x="5650612" y="9438037"/>
            <a:ext cx="898341" cy="268491"/>
          </a:xfrm>
          <a:prstGeom prst="rect">
            <a:avLst/>
          </a:prstGeom>
        </p:spPr>
        <p:txBody>
          <a:bodyPr vert="horz" lIns="93324" tIns="46662" rIns="93324" bIns="46662" rtlCol="0" anchor="b"/>
          <a:lstStyle>
            <a:lvl1pPr algn="r">
              <a:defRPr sz="1000">
                <a:solidFill>
                  <a:schemeClr val="tx1"/>
                </a:solidFill>
              </a:defRPr>
            </a:lvl1pPr>
          </a:lstStyle>
          <a:p>
            <a:fld id="{CA61E296-9532-40C3-9174-581AD2B7748B}" type="slidenum">
              <a:rPr lang="en-US" smtClean="0"/>
              <a:pPr/>
              <a:t>‹N°›</a:t>
            </a:fld>
            <a:endParaRPr lang="en-US" dirty="0"/>
          </a:p>
        </p:txBody>
      </p:sp>
      <p:cxnSp>
        <p:nvCxnSpPr>
          <p:cNvPr id="64" name="Straight Connector 63"/>
          <p:cNvCxnSpPr/>
          <p:nvPr/>
        </p:nvCxnSpPr>
        <p:spPr>
          <a:xfrm>
            <a:off x="25703" y="255324"/>
            <a:ext cx="6557017"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4415" y="9560833"/>
            <a:ext cx="6025367" cy="22901"/>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74415" y="3202131"/>
            <a:ext cx="2126600"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311842" y="399720"/>
            <a:ext cx="0" cy="9083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9783" y="9484359"/>
            <a:ext cx="1" cy="25027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455388" y="8746"/>
            <a:ext cx="3190238" cy="230832"/>
          </a:xfrm>
          <a:prstGeom prst="rect">
            <a:avLst/>
          </a:prstGeom>
          <a:noFill/>
        </p:spPr>
        <p:txBody>
          <a:bodyPr wrap="square" rtlCol="0">
            <a:spAutoFit/>
          </a:bodyPr>
          <a:lstStyle/>
          <a:p>
            <a:pPr algn="r"/>
            <a:r>
              <a:rPr lang="en-US" sz="900" dirty="0">
                <a:latin typeface="Arial" panose="020B0604020202020204" pitchFamily="34" charset="0"/>
                <a:cs typeface="Arial" panose="020B0604020202020204" pitchFamily="34" charset="0"/>
              </a:rPr>
              <a:t>OCE CRM ADMINISTRATION </a:t>
            </a:r>
            <a:r>
              <a:rPr lang="en-US" sz="900" baseline="0" dirty="0">
                <a:latin typeface="Arial" panose="020B0604020202020204" pitchFamily="34" charset="0"/>
                <a:cs typeface="Arial" panose="020B0604020202020204" pitchFamily="34" charset="0"/>
              </a:rPr>
              <a:t>TRAINING GUIDE</a:t>
            </a:r>
            <a:endParaRPr lang="en-US" sz="900" dirty="0">
              <a:latin typeface="Arial" panose="020B0604020202020204" pitchFamily="34" charset="0"/>
              <a:cs typeface="Arial" panose="020B0604020202020204" pitchFamily="34" charset="0"/>
            </a:endParaRPr>
          </a:p>
        </p:txBody>
      </p:sp>
      <p:sp>
        <p:nvSpPr>
          <p:cNvPr id="71" name="TextBox 70"/>
          <p:cNvSpPr txBox="1"/>
          <p:nvPr/>
        </p:nvSpPr>
        <p:spPr>
          <a:xfrm>
            <a:off x="74415" y="3324928"/>
            <a:ext cx="1736173" cy="307777"/>
          </a:xfrm>
          <a:prstGeom prst="rect">
            <a:avLst/>
          </a:prstGeom>
          <a:noFill/>
        </p:spPr>
        <p:txBody>
          <a:bodyPr wrap="square" rtlCol="0">
            <a:spAutoFit/>
          </a:bodyPr>
          <a:lstStyle/>
          <a:p>
            <a:pPr algn="l"/>
            <a:r>
              <a:rPr lang="en-US" sz="1400" dirty="0">
                <a:latin typeface="Arial" panose="020B0604020202020204" pitchFamily="34" charset="0"/>
                <a:cs typeface="Arial" panose="020B0604020202020204" pitchFamily="34" charset="0"/>
              </a:rPr>
              <a:t>Notes:</a:t>
            </a:r>
          </a:p>
        </p:txBody>
      </p:sp>
    </p:spTree>
    <p:extLst>
      <p:ext uri="{BB962C8B-B14F-4D97-AF65-F5344CB8AC3E}">
        <p14:creationId xmlns:p14="http://schemas.microsoft.com/office/powerpoint/2010/main" val="3382299678"/>
      </p:ext>
    </p:extLst>
  </p:cSld>
  <p:clrMap bg1="lt1" tx1="dk1" bg2="lt2" tx2="dk2" accent1="accent1" accent2="accent2" accent3="accent3" accent4="accent4" accent5="accent5" accent6="accent6" hlink="hlink" folHlink="folHlink"/>
  <p:hf dt="0"/>
  <p:notes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color-hex.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image" Target="../media/image1.png"/></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0</a:t>
            </a:fld>
            <a:endParaRPr lang="en-US" dirty="0"/>
          </a:p>
        </p:txBody>
      </p:sp>
      <p:sp>
        <p:nvSpPr>
          <p:cNvPr id="5" name="Rectangle 4"/>
          <p:cNvSpPr/>
          <p:nvPr/>
        </p:nvSpPr>
        <p:spPr>
          <a:xfrm>
            <a:off x="0" y="0"/>
            <a:ext cx="6805613" cy="9944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 descr="IQVIA logo_96dpi_100pxhe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578" y="1972699"/>
            <a:ext cx="1964459" cy="101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0" y="3389981"/>
            <a:ext cx="6805613" cy="2246769"/>
          </a:xfrm>
          <a:prstGeom prst="rect">
            <a:avLst/>
          </a:prstGeom>
          <a:noFill/>
        </p:spPr>
        <p:txBody>
          <a:bodyPr wrap="square" rtlCol="0">
            <a:spAutoFit/>
          </a:bodyPr>
          <a:lstStyle/>
          <a:p>
            <a:pPr algn="ctr"/>
            <a:r>
              <a:rPr lang="en-US" sz="1600" b="1" dirty="0">
                <a:solidFill>
                  <a:srgbClr val="000000"/>
                </a:solidFill>
                <a:latin typeface="Arial" panose="020B0604020202020204" pitchFamily="34" charset="0"/>
                <a:cs typeface="Arial" panose="020B0604020202020204" pitchFamily="34" charset="0"/>
              </a:rPr>
              <a:t>US CUSTOMER TRAINING</a:t>
            </a:r>
            <a:br>
              <a:rPr lang="en-US" b="1" dirty="0">
                <a:solidFill>
                  <a:srgbClr val="000000"/>
                </a:solidFill>
                <a:latin typeface="Arial" panose="020B0604020202020204" pitchFamily="34" charset="0"/>
                <a:cs typeface="Arial" panose="020B0604020202020204" pitchFamily="34" charset="0"/>
              </a:rPr>
            </a:br>
            <a:endParaRPr lang="en-US" b="1" dirty="0">
              <a:solidFill>
                <a:srgbClr val="000000"/>
              </a:solidFill>
              <a:latin typeface="Arial" panose="020B0604020202020204" pitchFamily="34" charset="0"/>
              <a:cs typeface="Arial" panose="020B0604020202020204" pitchFamily="34" charset="0"/>
            </a:endParaRPr>
          </a:p>
          <a:p>
            <a:pPr algn="ctr"/>
            <a:r>
              <a:rPr lang="en-US" sz="2800" b="1" i="1" dirty="0">
                <a:solidFill>
                  <a:srgbClr val="000000"/>
                </a:solidFill>
                <a:latin typeface="Arial" panose="020B0604020202020204" pitchFamily="34" charset="0"/>
                <a:cs typeface="Arial" panose="020B0604020202020204" pitchFamily="34" charset="0"/>
              </a:rPr>
              <a:t>Training Guide Template</a:t>
            </a:r>
          </a:p>
          <a:p>
            <a:pPr algn="ctr"/>
            <a:endParaRPr lang="en-US" b="1" dirty="0">
              <a:solidFill>
                <a:srgbClr val="000000"/>
              </a:solidFill>
              <a:latin typeface="Arial" panose="020B0604020202020204" pitchFamily="34" charset="0"/>
              <a:cs typeface="Arial" panose="020B0604020202020204" pitchFamily="34" charset="0"/>
            </a:endParaRPr>
          </a:p>
          <a:p>
            <a:pPr algn="ctr"/>
            <a:endParaRPr lang="en-US" b="1" dirty="0">
              <a:solidFill>
                <a:srgbClr val="000000"/>
              </a:solidFill>
              <a:latin typeface="Arial" panose="020B0604020202020204" pitchFamily="34" charset="0"/>
              <a:cs typeface="Arial" panose="020B0604020202020204" pitchFamily="34" charset="0"/>
            </a:endParaRPr>
          </a:p>
          <a:p>
            <a:pPr algn="ctr"/>
            <a:endParaRPr lang="en-US" b="1" dirty="0">
              <a:solidFill>
                <a:srgbClr val="000000"/>
              </a:solidFill>
              <a:latin typeface="Arial" panose="020B0604020202020204" pitchFamily="34" charset="0"/>
              <a:cs typeface="Arial" panose="020B0604020202020204" pitchFamily="34" charset="0"/>
            </a:endParaRPr>
          </a:p>
          <a:p>
            <a:pPr algn="ctr"/>
            <a:r>
              <a:rPr lang="en-US" sz="1200" b="1" dirty="0">
                <a:solidFill>
                  <a:srgbClr val="000000"/>
                </a:solidFill>
                <a:latin typeface="Arial" panose="020B0604020202020204" pitchFamily="34" charset="0"/>
                <a:cs typeface="Arial" panose="020B0604020202020204" pitchFamily="34" charset="0"/>
              </a:rPr>
              <a:t>REFER TO SLIDE CONTENTS FOR DIRECTIONS</a:t>
            </a:r>
            <a:br>
              <a:rPr lang="en-US" sz="1200" b="1" dirty="0">
                <a:solidFill>
                  <a:srgbClr val="000000"/>
                </a:solidFill>
                <a:latin typeface="Arial" panose="020B0604020202020204" pitchFamily="34" charset="0"/>
                <a:cs typeface="Arial" panose="020B0604020202020204" pitchFamily="34" charset="0"/>
              </a:rPr>
            </a:br>
            <a:r>
              <a:rPr lang="en-US" sz="1200" b="1" dirty="0">
                <a:solidFill>
                  <a:srgbClr val="000000"/>
                </a:solidFill>
                <a:latin typeface="Arial" panose="020B0604020202020204" pitchFamily="34" charset="0"/>
                <a:cs typeface="Arial" panose="020B0604020202020204" pitchFamily="34" charset="0"/>
              </a:rPr>
              <a:t>ON HOW TO USE THIS TEMPLATE</a:t>
            </a:r>
          </a:p>
        </p:txBody>
      </p:sp>
      <p:graphicFrame>
        <p:nvGraphicFramePr>
          <p:cNvPr id="11" name="Table 10"/>
          <p:cNvGraphicFramePr>
            <a:graphicFrameLocks noGrp="1"/>
          </p:cNvGraphicFramePr>
          <p:nvPr>
            <p:extLst>
              <p:ext uri="{D42A27DB-BD31-4B8C-83A1-F6EECF244321}">
                <p14:modId xmlns:p14="http://schemas.microsoft.com/office/powerpoint/2010/main" val="1334201997"/>
              </p:ext>
            </p:extLst>
          </p:nvPr>
        </p:nvGraphicFramePr>
        <p:xfrm>
          <a:off x="398103" y="7802362"/>
          <a:ext cx="6150849" cy="2164790"/>
        </p:xfrm>
        <a:graphic>
          <a:graphicData uri="http://schemas.openxmlformats.org/drawingml/2006/table">
            <a:tbl>
              <a:tblPr firstRow="1" bandRow="1">
                <a:tableStyleId>{2D5ABB26-0587-4C30-8999-92F81FD0307C}</a:tableStyleId>
              </a:tblPr>
              <a:tblGrid>
                <a:gridCol w="642763">
                  <a:extLst>
                    <a:ext uri="{9D8B030D-6E8A-4147-A177-3AD203B41FA5}">
                      <a16:colId xmlns:a16="http://schemas.microsoft.com/office/drawing/2014/main" val="20000"/>
                    </a:ext>
                  </a:extLst>
                </a:gridCol>
                <a:gridCol w="586731">
                  <a:extLst>
                    <a:ext uri="{9D8B030D-6E8A-4147-A177-3AD203B41FA5}">
                      <a16:colId xmlns:a16="http://schemas.microsoft.com/office/drawing/2014/main" val="20001"/>
                    </a:ext>
                  </a:extLst>
                </a:gridCol>
                <a:gridCol w="2346923">
                  <a:extLst>
                    <a:ext uri="{9D8B030D-6E8A-4147-A177-3AD203B41FA5}">
                      <a16:colId xmlns:a16="http://schemas.microsoft.com/office/drawing/2014/main" val="20002"/>
                    </a:ext>
                  </a:extLst>
                </a:gridCol>
                <a:gridCol w="2574432">
                  <a:extLst>
                    <a:ext uri="{9D8B030D-6E8A-4147-A177-3AD203B41FA5}">
                      <a16:colId xmlns:a16="http://schemas.microsoft.com/office/drawing/2014/main" val="20003"/>
                    </a:ext>
                  </a:extLst>
                </a:gridCol>
              </a:tblGrid>
              <a:tr h="260473">
                <a:tc>
                  <a:txBody>
                    <a:bodyPr/>
                    <a:lstStyle/>
                    <a:p>
                      <a:pPr algn="l"/>
                      <a:r>
                        <a:rPr lang="en-US" sz="1100" b="1" dirty="0">
                          <a:latin typeface="Arial" panose="020B0604020202020204" pitchFamily="34" charset="0"/>
                          <a:cs typeface="Arial" panose="020B0604020202020204" pitchFamily="34" charset="0"/>
                        </a:rPr>
                        <a:t>Version</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100" b="1" dirty="0">
                          <a:latin typeface="Arial" panose="020B0604020202020204" pitchFamily="34" charset="0"/>
                          <a:cs typeface="Arial" panose="020B0604020202020204" pitchFamily="34" charset="0"/>
                        </a:rPr>
                        <a:t>Date</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100" b="1" dirty="0">
                          <a:latin typeface="Arial" panose="020B0604020202020204" pitchFamily="34" charset="0"/>
                          <a:cs typeface="Arial" panose="020B0604020202020204" pitchFamily="34" charset="0"/>
                        </a:rPr>
                        <a:t>Author</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100" b="1" dirty="0">
                          <a:latin typeface="Arial" panose="020B0604020202020204" pitchFamily="34" charset="0"/>
                          <a:cs typeface="Arial" panose="020B0604020202020204" pitchFamily="34" charset="0"/>
                        </a:rPr>
                        <a:t>Description</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60473">
                <a:tc>
                  <a:txBody>
                    <a:bodyPr/>
                    <a:lstStyle/>
                    <a:p>
                      <a:pPr algn="ctr"/>
                      <a:r>
                        <a:rPr lang="en-US" sz="1100" dirty="0">
                          <a:latin typeface="Arial" panose="020B0604020202020204" pitchFamily="34" charset="0"/>
                          <a:cs typeface="Arial" panose="020B0604020202020204" pitchFamily="34" charset="0"/>
                        </a:rPr>
                        <a:t>1</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latin typeface="Arial" panose="020B0604020202020204" pitchFamily="34" charset="0"/>
                          <a:cs typeface="Arial" panose="020B0604020202020204" pitchFamily="34" charset="0"/>
                        </a:rPr>
                        <a:t>6/28/16</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latin typeface="Arial" panose="020B0604020202020204" pitchFamily="34" charset="0"/>
                          <a:cs typeface="Arial" panose="020B0604020202020204" pitchFamily="34" charset="0"/>
                        </a:rPr>
                        <a:t>Carol </a:t>
                      </a:r>
                      <a:r>
                        <a:rPr lang="en-US" sz="1100" dirty="0" err="1">
                          <a:latin typeface="Arial" panose="020B0604020202020204" pitchFamily="34" charset="0"/>
                          <a:cs typeface="Arial" panose="020B0604020202020204" pitchFamily="34" charset="0"/>
                        </a:rPr>
                        <a:t>Munir</a:t>
                      </a:r>
                      <a:r>
                        <a:rPr lang="en-US" sz="1100" dirty="0">
                          <a:latin typeface="Arial" panose="020B0604020202020204" pitchFamily="34" charset="0"/>
                          <a:cs typeface="Arial" panose="020B0604020202020204" pitchFamily="34" charset="0"/>
                        </a:rPr>
                        <a:t>,</a:t>
                      </a:r>
                      <a:r>
                        <a:rPr lang="en-US" sz="1100" baseline="0" dirty="0">
                          <a:latin typeface="Arial" panose="020B0604020202020204" pitchFamily="34" charset="0"/>
                          <a:cs typeface="Arial" panose="020B0604020202020204" pitchFamily="34" charset="0"/>
                        </a:rPr>
                        <a:t> Sr. Manager, US Training</a:t>
                      </a:r>
                      <a:endParaRPr lang="en-US" sz="1100" dirty="0">
                        <a:latin typeface="Arial" panose="020B0604020202020204" pitchFamily="34" charset="0"/>
                        <a:cs typeface="Arial" panose="020B0604020202020204" pitchFamily="34" charset="0"/>
                      </a:endParaRP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latin typeface="Arial" panose="020B0604020202020204" pitchFamily="34" charset="0"/>
                          <a:cs typeface="Arial" panose="020B0604020202020204" pitchFamily="34" charset="0"/>
                        </a:rPr>
                        <a:t>Phase 1: FG/PG Template</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0473">
                <a:tc>
                  <a:txBody>
                    <a:bodyPr/>
                    <a:lstStyle/>
                    <a:p>
                      <a:pPr algn="ctr"/>
                      <a:r>
                        <a:rPr lang="en-US" sz="1100" dirty="0">
                          <a:latin typeface="Arial" panose="020B0604020202020204" pitchFamily="34" charset="0"/>
                          <a:cs typeface="Arial" panose="020B0604020202020204" pitchFamily="34" charset="0"/>
                        </a:rPr>
                        <a:t>2</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latin typeface="Arial" panose="020B0604020202020204" pitchFamily="34" charset="0"/>
                          <a:cs typeface="Arial" panose="020B0604020202020204" pitchFamily="34" charset="0"/>
                        </a:rPr>
                        <a:t>7/28/16</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100" dirty="0">
                          <a:latin typeface="Arial" panose="020B0604020202020204" pitchFamily="34" charset="0"/>
                          <a:cs typeface="Arial" panose="020B0604020202020204" pitchFamily="34" charset="0"/>
                        </a:rPr>
                        <a:t>Carol </a:t>
                      </a:r>
                      <a:r>
                        <a:rPr lang="en-US" sz="1100" dirty="0" err="1">
                          <a:latin typeface="Arial" panose="020B0604020202020204" pitchFamily="34" charset="0"/>
                          <a:cs typeface="Arial" panose="020B0604020202020204" pitchFamily="34" charset="0"/>
                        </a:rPr>
                        <a:t>Munir</a:t>
                      </a:r>
                      <a:r>
                        <a:rPr lang="en-US" sz="1100" dirty="0">
                          <a:latin typeface="Arial" panose="020B0604020202020204" pitchFamily="34" charset="0"/>
                          <a:cs typeface="Arial" panose="020B0604020202020204" pitchFamily="34" charset="0"/>
                        </a:rPr>
                        <a:t>,</a:t>
                      </a:r>
                      <a:r>
                        <a:rPr lang="en-US" sz="1100" baseline="0" dirty="0">
                          <a:latin typeface="Arial" panose="020B0604020202020204" pitchFamily="34" charset="0"/>
                          <a:cs typeface="Arial" panose="020B0604020202020204" pitchFamily="34" charset="0"/>
                        </a:rPr>
                        <a:t> Sr. Manager, US Training</a:t>
                      </a:r>
                      <a:endParaRPr lang="en-US" sz="1100" dirty="0">
                        <a:latin typeface="Arial" panose="020B0604020202020204" pitchFamily="34" charset="0"/>
                        <a:cs typeface="Arial" panose="020B0604020202020204" pitchFamily="34" charset="0"/>
                      </a:endParaRP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latin typeface="Arial" panose="020B0604020202020204" pitchFamily="34" charset="0"/>
                          <a:cs typeface="Arial" panose="020B0604020202020204" pitchFamily="34" charset="0"/>
                        </a:rPr>
                        <a:t>Phase 2: VILT FG Features</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3269">
                <a:tc>
                  <a:txBody>
                    <a:bodyPr/>
                    <a:lstStyle/>
                    <a:p>
                      <a:pPr algn="ctr"/>
                      <a:r>
                        <a:rPr lang="en-US" sz="1100" dirty="0">
                          <a:latin typeface="Arial" panose="020B0604020202020204" pitchFamily="34" charset="0"/>
                          <a:cs typeface="Arial" panose="020B0604020202020204" pitchFamily="34" charset="0"/>
                        </a:rPr>
                        <a:t>3</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latin typeface="Arial" panose="020B0604020202020204" pitchFamily="34" charset="0"/>
                          <a:cs typeface="Arial" panose="020B0604020202020204" pitchFamily="34" charset="0"/>
                        </a:rPr>
                        <a:t>6/29/16</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100" dirty="0">
                          <a:latin typeface="Arial" panose="020B0604020202020204" pitchFamily="34" charset="0"/>
                          <a:cs typeface="Arial" panose="020B0604020202020204" pitchFamily="34" charset="0"/>
                        </a:rPr>
                        <a:t>Joanne Deitsch, </a:t>
                      </a:r>
                      <a:r>
                        <a:rPr lang="en-US" sz="1100" dirty="0" err="1">
                          <a:latin typeface="Arial" panose="020B0604020202020204" pitchFamily="34" charset="0"/>
                          <a:cs typeface="Arial" panose="020B0604020202020204" pitchFamily="34" charset="0"/>
                        </a:rPr>
                        <a:t>Mgr</a:t>
                      </a:r>
                      <a:r>
                        <a:rPr lang="en-US" sz="1100" dirty="0">
                          <a:latin typeface="Arial" panose="020B0604020202020204" pitchFamily="34" charset="0"/>
                          <a:cs typeface="Arial" panose="020B0604020202020204" pitchFamily="34" charset="0"/>
                        </a:rPr>
                        <a:t> Training &amp; Instructional Design</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latin typeface="Arial" panose="020B0604020202020204" pitchFamily="34" charset="0"/>
                          <a:cs typeface="Arial" panose="020B0604020202020204" pitchFamily="34" charset="0"/>
                        </a:rPr>
                        <a:t>Updated to match QI</a:t>
                      </a:r>
                      <a:r>
                        <a:rPr lang="en-US" sz="1100" baseline="0" dirty="0">
                          <a:latin typeface="Arial" panose="020B0604020202020204" pitchFamily="34" charset="0"/>
                          <a:cs typeface="Arial" panose="020B0604020202020204" pitchFamily="34" charset="0"/>
                        </a:rPr>
                        <a:t> Branding</a:t>
                      </a:r>
                      <a:endParaRPr lang="en-US" sz="1100" dirty="0">
                        <a:latin typeface="Arial" panose="020B0604020202020204" pitchFamily="34" charset="0"/>
                        <a:cs typeface="Arial" panose="020B0604020202020204" pitchFamily="34" charset="0"/>
                      </a:endParaRP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3269">
                <a:tc>
                  <a:txBody>
                    <a:bodyPr/>
                    <a:lstStyle/>
                    <a:p>
                      <a:pPr algn="ctr"/>
                      <a:r>
                        <a:rPr lang="en-US" sz="1100" dirty="0">
                          <a:latin typeface="Arial" panose="020B0604020202020204" pitchFamily="34" charset="0"/>
                          <a:cs typeface="Arial" panose="020B0604020202020204" pitchFamily="34" charset="0"/>
                        </a:rPr>
                        <a:t>4</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latin typeface="Arial" panose="020B0604020202020204" pitchFamily="34" charset="0"/>
                          <a:cs typeface="Arial" panose="020B0604020202020204" pitchFamily="34" charset="0"/>
                        </a:rPr>
                        <a:t>12/4/17</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100" dirty="0">
                          <a:latin typeface="Arial" panose="020B0604020202020204" pitchFamily="34" charset="0"/>
                          <a:cs typeface="Arial" panose="020B0604020202020204" pitchFamily="34" charset="0"/>
                        </a:rPr>
                        <a:t>Joanne Deitsch, </a:t>
                      </a:r>
                      <a:r>
                        <a:rPr lang="en-US" sz="1100" dirty="0" err="1">
                          <a:latin typeface="Arial" panose="020B0604020202020204" pitchFamily="34" charset="0"/>
                          <a:cs typeface="Arial" panose="020B0604020202020204" pitchFamily="34" charset="0"/>
                        </a:rPr>
                        <a:t>Mgr</a:t>
                      </a:r>
                      <a:r>
                        <a:rPr lang="en-US" sz="1100" dirty="0">
                          <a:latin typeface="Arial" panose="020B0604020202020204" pitchFamily="34" charset="0"/>
                          <a:cs typeface="Arial" panose="020B0604020202020204" pitchFamily="34" charset="0"/>
                        </a:rPr>
                        <a:t> Training &amp; Instructional Design</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Updated to match</a:t>
                      </a:r>
                      <a:r>
                        <a:rPr lang="en-US" sz="1100" baseline="0" dirty="0">
                          <a:latin typeface="Arial" panose="020B0604020202020204" pitchFamily="34" charset="0"/>
                          <a:cs typeface="Arial" panose="020B0604020202020204" pitchFamily="34" charset="0"/>
                        </a:rPr>
                        <a:t> IQVIA Branding</a:t>
                      </a:r>
                      <a:endParaRPr lang="en-US" sz="1100" dirty="0">
                        <a:latin typeface="Arial" panose="020B0604020202020204" pitchFamily="34" charset="0"/>
                        <a:cs typeface="Arial" panose="020B0604020202020204" pitchFamily="34" charset="0"/>
                      </a:endParaRP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7680457"/>
              </p:ext>
            </p:extLst>
          </p:nvPr>
        </p:nvGraphicFramePr>
        <p:xfrm>
          <a:off x="-3460763" y="3389980"/>
          <a:ext cx="3079640" cy="6258244"/>
        </p:xfrm>
        <a:graphic>
          <a:graphicData uri="http://schemas.openxmlformats.org/drawingml/2006/table">
            <a:tbl>
              <a:tblPr firstRow="1" bandRow="1">
                <a:tableStyleId>{2D5ABB26-0587-4C30-8999-92F81FD0307C}</a:tableStyleId>
              </a:tblPr>
              <a:tblGrid>
                <a:gridCol w="691873">
                  <a:extLst>
                    <a:ext uri="{9D8B030D-6E8A-4147-A177-3AD203B41FA5}">
                      <a16:colId xmlns:a16="http://schemas.microsoft.com/office/drawing/2014/main" val="20000"/>
                    </a:ext>
                  </a:extLst>
                </a:gridCol>
                <a:gridCol w="2387767">
                  <a:extLst>
                    <a:ext uri="{9D8B030D-6E8A-4147-A177-3AD203B41FA5}">
                      <a16:colId xmlns:a16="http://schemas.microsoft.com/office/drawing/2014/main" val="20001"/>
                    </a:ext>
                  </a:extLst>
                </a:gridCol>
              </a:tblGrid>
              <a:tr h="435854">
                <a:tc>
                  <a:txBody>
                    <a:bodyPr/>
                    <a:lstStyle/>
                    <a:p>
                      <a:pPr algn="l"/>
                      <a:r>
                        <a:rPr lang="en-US" sz="1100" b="1" dirty="0">
                          <a:latin typeface="Arial" panose="020B0604020202020204" pitchFamily="34" charset="0"/>
                          <a:cs typeface="Arial" panose="020B0604020202020204" pitchFamily="34" charset="0"/>
                        </a:rPr>
                        <a:t>Action</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sz="1100" b="1" dirty="0">
                          <a:latin typeface="Arial" panose="020B0604020202020204" pitchFamily="34" charset="0"/>
                          <a:cs typeface="Arial" panose="020B0604020202020204" pitchFamily="34" charset="0"/>
                        </a:rPr>
                        <a:t>Description/Trainer Script</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90710">
                <a:tc>
                  <a:txBody>
                    <a:bodyPr/>
                    <a:lstStyle/>
                    <a:p>
                      <a:pPr algn="l"/>
                      <a:r>
                        <a:rPr lang="en-US" sz="1000" b="1" dirty="0">
                          <a:latin typeface="Arial" panose="020B0604020202020204" pitchFamily="34" charset="0"/>
                          <a:cs typeface="Arial" panose="020B0604020202020204" pitchFamily="34" charset="0"/>
                        </a:rPr>
                        <a:t>(P) DO:</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rtl="0" fontAlgn="base">
                        <a:spcBef>
                          <a:spcPct val="0"/>
                        </a:spcBef>
                        <a:spcAft>
                          <a:spcPct val="0"/>
                        </a:spcAft>
                        <a:buFont typeface="Arial" panose="020B0604020202020204" pitchFamily="34" charset="0"/>
                        <a:buNone/>
                      </a:pPr>
                      <a:r>
                        <a:rPr lang="en-US" sz="1000" b="0" kern="1200" dirty="0">
                          <a:solidFill>
                            <a:schemeClr val="tx1"/>
                          </a:solidFill>
                          <a:latin typeface="Arial" panose="020B0604020202020204" pitchFamily="34" charset="0"/>
                          <a:ea typeface="+mn-ea"/>
                          <a:cs typeface="Arial" panose="020B0604020202020204" pitchFamily="34" charset="0"/>
                        </a:rPr>
                        <a:t>Get ready to record the session.</a:t>
                      </a:r>
                    </a:p>
                    <a:p>
                      <a:pPr marL="0" indent="0" algn="l" rtl="0" fontAlgn="base">
                        <a:spcBef>
                          <a:spcPct val="0"/>
                        </a:spcBef>
                        <a:spcAft>
                          <a:spcPct val="0"/>
                        </a:spcAft>
                        <a:buFont typeface="Arial" panose="020B0604020202020204" pitchFamily="34" charset="0"/>
                        <a:buNone/>
                      </a:pPr>
                      <a:r>
                        <a:rPr lang="en-US" sz="1000" b="0" kern="1200" dirty="0">
                          <a:solidFill>
                            <a:schemeClr val="tx1"/>
                          </a:solidFill>
                          <a:latin typeface="Arial" panose="020B0604020202020204" pitchFamily="34" charset="0"/>
                          <a:ea typeface="+mn-ea"/>
                          <a:cs typeface="Arial" panose="020B0604020202020204" pitchFamily="34" charset="0"/>
                        </a:rPr>
                        <a:t>Make sure this “lobby” slide is displayed.</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48902">
                <a:tc>
                  <a:txBody>
                    <a:bodyPr/>
                    <a:lstStyle/>
                    <a:p>
                      <a:pPr algn="l"/>
                      <a:r>
                        <a:rPr lang="en-US" sz="1000" b="1" dirty="0">
                          <a:latin typeface="Arial" panose="020B0604020202020204" pitchFamily="34" charset="0"/>
                          <a:cs typeface="Arial" panose="020B0604020202020204" pitchFamily="34" charset="0"/>
                        </a:rPr>
                        <a:t>SAY:</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Welcome!  As you are logging in, please ensure you complete the activities you see on the slide as we are waiting to start the session.</a:t>
                      </a:r>
                    </a:p>
                    <a:p>
                      <a:pPr lvl="0" algn="l" rtl="0" fontAlgn="base">
                        <a:spcBef>
                          <a:spcPct val="0"/>
                        </a:spcBef>
                        <a:spcAft>
                          <a:spcPct val="0"/>
                        </a:spcAft>
                      </a:pPr>
                      <a:endParaRPr lang="en-US" sz="1000" b="0" kern="1200" dirty="0">
                        <a:solidFill>
                          <a:schemeClr val="tx1"/>
                        </a:solidFill>
                        <a:latin typeface="Arial" panose="020B0604020202020204" pitchFamily="34" charset="0"/>
                        <a:ea typeface="+mn-ea"/>
                        <a:cs typeface="Arial" panose="020B0604020202020204" pitchFamily="34" charset="0"/>
                      </a:endParaRPr>
                    </a:p>
                    <a:p>
                      <a:pPr lvl="0"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If you have dialed into the session, please enter your audio PIN now so you can fully engage in the session.</a:t>
                      </a:r>
                    </a:p>
                    <a:p>
                      <a:pPr lvl="0" algn="l" rtl="0" fontAlgn="base">
                        <a:spcBef>
                          <a:spcPct val="0"/>
                        </a:spcBef>
                        <a:spcAft>
                          <a:spcPct val="0"/>
                        </a:spcAft>
                      </a:pPr>
                      <a:endParaRPr lang="en-US" sz="1000" b="0" kern="1200" dirty="0">
                        <a:solidFill>
                          <a:schemeClr val="tx1"/>
                        </a:solidFill>
                        <a:latin typeface="Arial" panose="020B0604020202020204" pitchFamily="34" charset="0"/>
                        <a:ea typeface="+mn-ea"/>
                        <a:cs typeface="Arial" panose="020B0604020202020204" pitchFamily="34" charset="0"/>
                      </a:endParaRPr>
                    </a:p>
                    <a:p>
                      <a:pPr lvl="0"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Make sure you are in a quiet room and/or have a headset you can use to talk and listen.</a:t>
                      </a:r>
                    </a:p>
                    <a:p>
                      <a:pPr lvl="0" algn="l" rtl="0" fontAlgn="base">
                        <a:spcBef>
                          <a:spcPct val="0"/>
                        </a:spcBef>
                        <a:spcAft>
                          <a:spcPct val="0"/>
                        </a:spcAft>
                      </a:pPr>
                      <a:endParaRPr lang="en-US" sz="1000" b="0" kern="1200" dirty="0">
                        <a:solidFill>
                          <a:schemeClr val="tx1"/>
                        </a:solidFill>
                        <a:latin typeface="Arial" panose="020B0604020202020204" pitchFamily="34" charset="0"/>
                        <a:ea typeface="+mn-ea"/>
                        <a:cs typeface="Arial" panose="020B0604020202020204" pitchFamily="34" charset="0"/>
                      </a:endParaRPr>
                    </a:p>
                    <a:p>
                      <a:pPr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We will get started in just a few minutes…</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295418">
                <a:tc>
                  <a:txBody>
                    <a:bodyPr/>
                    <a:lstStyle/>
                    <a:p>
                      <a:pPr algn="l"/>
                      <a:r>
                        <a:rPr lang="en-US" sz="1000" b="1" dirty="0">
                          <a:latin typeface="Arial" panose="020B0604020202020204" pitchFamily="34" charset="0"/>
                          <a:cs typeface="Arial" panose="020B0604020202020204" pitchFamily="34" charset="0"/>
                        </a:rPr>
                        <a:t>DO:</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During the 10 minutes leading up to the start of class:</a:t>
                      </a:r>
                    </a:p>
                    <a:p>
                      <a:pPr lvl="0" algn="l" rtl="0" fontAlgn="base">
                        <a:spcBef>
                          <a:spcPct val="0"/>
                        </a:spcBef>
                        <a:spcAft>
                          <a:spcPct val="0"/>
                        </a:spcAft>
                      </a:pPr>
                      <a:endParaRPr lang="en-US" sz="1000" b="0" kern="1200" dirty="0">
                        <a:solidFill>
                          <a:schemeClr val="tx1"/>
                        </a:solidFill>
                        <a:latin typeface="Arial" panose="020B0604020202020204" pitchFamily="34" charset="0"/>
                        <a:ea typeface="+mn-ea"/>
                        <a:cs typeface="Arial" panose="020B0604020202020204" pitchFamily="34" charset="0"/>
                      </a:endParaRPr>
                    </a:p>
                    <a:p>
                      <a:pPr lvl="0"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Welcome participants individually as they log in.</a:t>
                      </a:r>
                    </a:p>
                    <a:p>
                      <a:pPr lvl="0" algn="l" rtl="0" fontAlgn="base">
                        <a:spcBef>
                          <a:spcPct val="0"/>
                        </a:spcBef>
                        <a:spcAft>
                          <a:spcPct val="0"/>
                        </a:spcAft>
                      </a:pPr>
                      <a:endParaRPr lang="en-US" sz="1000" b="0" kern="1200" dirty="0">
                        <a:solidFill>
                          <a:schemeClr val="tx1"/>
                        </a:solidFill>
                        <a:latin typeface="Arial" panose="020B0604020202020204" pitchFamily="34" charset="0"/>
                        <a:ea typeface="+mn-ea"/>
                        <a:cs typeface="Arial" panose="020B0604020202020204" pitchFamily="34" charset="0"/>
                      </a:endParaRPr>
                    </a:p>
                    <a:p>
                      <a:pPr lvl="0"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Encourage participants to complete the pre-session activities.</a:t>
                      </a:r>
                    </a:p>
                    <a:p>
                      <a:pPr lvl="0" algn="l" rtl="0" fontAlgn="base">
                        <a:spcBef>
                          <a:spcPct val="0"/>
                        </a:spcBef>
                        <a:spcAft>
                          <a:spcPct val="0"/>
                        </a:spcAft>
                      </a:pPr>
                      <a:endParaRPr lang="en-US" sz="1000" b="0" kern="1200" dirty="0">
                        <a:solidFill>
                          <a:schemeClr val="tx1"/>
                        </a:solidFill>
                        <a:latin typeface="Arial" panose="020B0604020202020204" pitchFamily="34" charset="0"/>
                        <a:ea typeface="+mn-ea"/>
                        <a:cs typeface="Arial" panose="020B0604020202020204" pitchFamily="34" charset="0"/>
                      </a:endParaRPr>
                    </a:p>
                    <a:p>
                      <a:pPr lvl="0"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Ensure that all participants have successfully connected to</a:t>
                      </a:r>
                      <a:r>
                        <a:rPr lang="en-US" sz="1000" b="0" kern="1200" baseline="0" dirty="0">
                          <a:solidFill>
                            <a:schemeClr val="tx1"/>
                          </a:solidFill>
                          <a:latin typeface="Arial" panose="020B0604020202020204" pitchFamily="34" charset="0"/>
                          <a:ea typeface="+mn-ea"/>
                          <a:cs typeface="Arial" panose="020B0604020202020204" pitchFamily="34" charset="0"/>
                        </a:rPr>
                        <a:t> </a:t>
                      </a:r>
                      <a:r>
                        <a:rPr lang="en-US" sz="1000" b="0" kern="1200" dirty="0">
                          <a:solidFill>
                            <a:schemeClr val="tx1"/>
                          </a:solidFill>
                          <a:latin typeface="Arial" panose="020B0604020202020204" pitchFamily="34" charset="0"/>
                          <a:ea typeface="+mn-ea"/>
                          <a:cs typeface="Arial" panose="020B0604020202020204" pitchFamily="34" charset="0"/>
                        </a:rPr>
                        <a:t>the meeting room and the audio conference.</a:t>
                      </a:r>
                    </a:p>
                    <a:p>
                      <a:pPr algn="l" rtl="0" fontAlgn="base">
                        <a:spcBef>
                          <a:spcPct val="0"/>
                        </a:spcBef>
                        <a:spcAft>
                          <a:spcPct val="0"/>
                        </a:spcAft>
                      </a:pPr>
                      <a:endParaRPr lang="en-US" sz="1000" b="0" kern="1200" dirty="0">
                        <a:solidFill>
                          <a:schemeClr val="tx1"/>
                        </a:solidFill>
                        <a:latin typeface="Arial" panose="020B0604020202020204" pitchFamily="34" charset="0"/>
                        <a:ea typeface="+mn-ea"/>
                        <a:cs typeface="Arial" panose="020B0604020202020204" pitchFamily="34" charset="0"/>
                      </a:endParaRPr>
                    </a:p>
                    <a:p>
                      <a:pPr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Make sure your webcam is setup if you are using it to introduce yourself.</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46648">
                <a:tc>
                  <a:txBody>
                    <a:bodyPr/>
                    <a:lstStyle/>
                    <a:p>
                      <a:pPr algn="l"/>
                      <a:r>
                        <a:rPr lang="en-US" sz="1000" b="1" dirty="0">
                          <a:latin typeface="Arial" panose="020B0604020202020204" pitchFamily="34" charset="0"/>
                          <a:cs typeface="Arial" panose="020B0604020202020204" pitchFamily="34" charset="0"/>
                        </a:rPr>
                        <a:t>(P) DO:</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At start of session, start recording.</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46648">
                <a:tc>
                  <a:txBody>
                    <a:bodyPr/>
                    <a:lstStyle/>
                    <a:p>
                      <a:pPr algn="l"/>
                      <a:r>
                        <a:rPr lang="en-US" sz="1000" b="1" dirty="0">
                          <a:latin typeface="Arial" panose="020B0604020202020204" pitchFamily="34" charset="0"/>
                          <a:cs typeface="Arial" panose="020B0604020202020204" pitchFamily="34" charset="0"/>
                        </a:rPr>
                        <a:t>DO:</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fontAlgn="base">
                        <a:spcBef>
                          <a:spcPct val="0"/>
                        </a:spcBef>
                        <a:spcAft>
                          <a:spcPct val="0"/>
                        </a:spcAft>
                      </a:pPr>
                      <a:r>
                        <a:rPr lang="en-US" sz="1000" b="0" kern="1200" dirty="0">
                          <a:solidFill>
                            <a:schemeClr val="tx1"/>
                          </a:solidFill>
                          <a:latin typeface="Arial" panose="020B0604020202020204" pitchFamily="34" charset="0"/>
                          <a:ea typeface="+mn-ea"/>
                          <a:cs typeface="Arial" panose="020B0604020202020204" pitchFamily="34" charset="0"/>
                        </a:rPr>
                        <a:t>At star</a:t>
                      </a:r>
                      <a:r>
                        <a:rPr lang="en-US" sz="1000" b="0" kern="1200" baseline="0" dirty="0">
                          <a:solidFill>
                            <a:schemeClr val="tx1"/>
                          </a:solidFill>
                          <a:latin typeface="Arial" panose="020B0604020202020204" pitchFamily="34" charset="0"/>
                          <a:ea typeface="+mn-ea"/>
                          <a:cs typeface="Arial" panose="020B0604020202020204" pitchFamily="34" charset="0"/>
                        </a:rPr>
                        <a:t>t of session, g</a:t>
                      </a:r>
                      <a:r>
                        <a:rPr lang="en-US" sz="1000" b="0" kern="1200" dirty="0">
                          <a:solidFill>
                            <a:schemeClr val="tx1"/>
                          </a:solidFill>
                          <a:latin typeface="Arial" panose="020B0604020202020204" pitchFamily="34" charset="0"/>
                          <a:ea typeface="+mn-ea"/>
                          <a:cs typeface="Arial" panose="020B0604020202020204" pitchFamily="34" charset="0"/>
                        </a:rPr>
                        <a:t>o to next slide.</a:t>
                      </a:r>
                    </a:p>
                  </a:txBody>
                  <a:tcPr marL="88608" marR="88608" marT="48839" marB="488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3" name="TextBox 12"/>
          <p:cNvSpPr txBox="1"/>
          <p:nvPr/>
        </p:nvSpPr>
        <p:spPr>
          <a:xfrm>
            <a:off x="-3824907" y="1064303"/>
            <a:ext cx="3443784" cy="1938992"/>
          </a:xfrm>
          <a:prstGeom prst="homePlate">
            <a:avLst>
              <a:gd name="adj" fmla="val 0"/>
            </a:avLst>
          </a:prstGeom>
          <a:solidFill>
            <a:schemeClr val="bg1"/>
          </a:solidFill>
          <a:ln>
            <a:solidFill>
              <a:srgbClr val="C00000"/>
            </a:solidFill>
          </a:ln>
        </p:spPr>
        <p:txBody>
          <a:bodyPr wrap="square" rtlCol="0">
            <a:spAutoFit/>
          </a:bodyPr>
          <a:lstStyle/>
          <a:p>
            <a:r>
              <a:rPr lang="en-US" sz="1200" b="1" i="1" dirty="0"/>
              <a:t>IF YOU ARE CREATING A VILT FG:</a:t>
            </a:r>
          </a:p>
          <a:p>
            <a:r>
              <a:rPr lang="en-US" sz="1200" i="1" dirty="0"/>
              <a:t>You can convert this instruction slide to a lobby slide:</a:t>
            </a:r>
          </a:p>
          <a:p>
            <a:pPr marL="228600" indent="-228600">
              <a:buFont typeface="+mj-lt"/>
              <a:buAutoNum type="arabicPeriod"/>
            </a:pPr>
            <a:r>
              <a:rPr lang="en-US" sz="1200" i="1" dirty="0"/>
              <a:t>Drag and drop the trainer instructions over the Notes Page content </a:t>
            </a:r>
          </a:p>
          <a:p>
            <a:pPr marL="228600" indent="-228600">
              <a:buFont typeface="+mj-lt"/>
              <a:buAutoNum type="arabicPeriod"/>
            </a:pPr>
            <a:r>
              <a:rPr lang="en-US" sz="1200" i="1" dirty="0"/>
              <a:t>Switch to the Normal view and create a “Lobby” slide which includes i.e. activities for attendees to complete prior to the session</a:t>
            </a:r>
          </a:p>
          <a:p>
            <a:endParaRPr lang="en-US" sz="1200" i="1" dirty="0"/>
          </a:p>
          <a:p>
            <a:r>
              <a:rPr lang="en-US" sz="1200" b="1" i="1" dirty="0"/>
              <a:t>Action: (P) = Producer</a:t>
            </a:r>
          </a:p>
        </p:txBody>
      </p:sp>
    </p:spTree>
    <p:extLst>
      <p:ext uri="{BB962C8B-B14F-4D97-AF65-F5344CB8AC3E}">
        <p14:creationId xmlns:p14="http://schemas.microsoft.com/office/powerpoint/2010/main" val="2675203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61E296-9532-40C3-9174-581AD2B7748B}" type="slidenum">
              <a:rPr kumimoji="0" lang="en-US" sz="1000" b="0" i="0" u="none" strike="noStrike" kern="1200" cap="none" spc="0" normalizeH="0" baseline="0" noProof="0" smtClean="0">
                <a:ln>
                  <a:noFill/>
                </a:ln>
                <a:solidFill>
                  <a:srgbClr val="2B3A4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18" name="Notes Placeholder 2"/>
          <p:cNvSpPr txBox="1">
            <a:spLocks/>
          </p:cNvSpPr>
          <p:nvPr/>
        </p:nvSpPr>
        <p:spPr>
          <a:xfrm>
            <a:off x="2451068" y="366290"/>
            <a:ext cx="4147795" cy="9476210"/>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EXERCISE #1: COACHING FORM TEMPLATE CREATION</a:t>
            </a:r>
            <a:endPar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Steps:</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From OCE application, go to the Coaching Form Templates tab.</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Create the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Evaluation Review</a:t>
            </a:r>
            <a:r>
              <a:rPr kumimoji="0" lang="en-US" sz="1200" b="1" i="0" u="none" strike="noStrike" kern="1200" cap="none" spc="0" normalizeH="0" baseline="0" noProof="0" dirty="0">
                <a:ln>
                  <a:noFill/>
                </a:ln>
                <a:solidFill>
                  <a:srgbClr val="FE8A12"/>
                </a:solidFill>
                <a:effectLst/>
                <a:uLnTx/>
                <a:uFillTx/>
                <a:latin typeface="Arial" panose="020B0604020202020204"/>
                <a:ea typeface="+mn-ea"/>
                <a:cs typeface="+mn-cs"/>
              </a:rPr>
              <a:t>* </a:t>
            </a: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Coaching Form Template that will be available for use in October.</a:t>
            </a:r>
          </a:p>
          <a:p>
            <a:pPr marL="228600" marR="0" lvl="1"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1"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EXERCISE #2: QUESTIONS CREATION</a:t>
            </a:r>
            <a:endPar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Steps:</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From OCE application, go to the Questions tab and create the following questions:</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Link your questions to the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Evaluation Review</a:t>
            </a:r>
            <a:r>
              <a:rPr kumimoji="0" lang="en-US" sz="1200" b="1" i="0" u="none" strike="noStrike" kern="1200" cap="none" spc="0" normalizeH="0" baseline="0" noProof="0" dirty="0">
                <a:ln>
                  <a:noFill/>
                </a:ln>
                <a:solidFill>
                  <a:srgbClr val="FE8A12"/>
                </a:solidFill>
                <a:effectLst/>
                <a:uLnTx/>
                <a:uFillTx/>
                <a:latin typeface="Arial" panose="020B0604020202020204"/>
                <a:ea typeface="+mn-ea"/>
                <a:cs typeface="+mn-cs"/>
              </a:rPr>
              <a:t>* </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form (from the Related tab of the coaching form).</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Some questions should be mandatory.</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EXERCISE #3: COACHING FORM TEMPLATE SHARING</a:t>
            </a:r>
            <a:endPar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Steps:</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Share the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Evaluation Review</a:t>
            </a:r>
            <a:r>
              <a:rPr kumimoji="0" lang="en-US" sz="1200" b="1" i="0"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200" b="0" i="0" u="none" strike="noStrike" kern="1200" cap="none" spc="0" normalizeH="0" baseline="0" noProof="0" dirty="0">
                <a:ln>
                  <a:noFill/>
                </a:ln>
                <a:solidFill>
                  <a:srgbClr val="FE8A12"/>
                </a:solidFill>
                <a:effectLst/>
                <a:uLnTx/>
                <a:uFillTx/>
                <a:latin typeface="Arial" panose="020B0604020202020204"/>
                <a:ea typeface="+mn-ea"/>
                <a:cs typeface="+mn-cs"/>
              </a:rPr>
              <a:t> </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Coaching Form Template.</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Share the form with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TER-DM-ONCO</a:t>
            </a:r>
            <a:r>
              <a:rPr kumimoji="0" lang="en-US" sz="1200" b="1" i="0"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 </a:t>
            </a: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territory.</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With Read-only permissions.</a:t>
            </a: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19" name="TextBox 18"/>
          <p:cNvSpPr txBox="1"/>
          <p:nvPr/>
        </p:nvSpPr>
        <p:spPr>
          <a:xfrm>
            <a:off x="0" y="3768838"/>
            <a:ext cx="2298698" cy="381642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rPr>
              <a:t>The Scale uses JSON format.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rPr>
              <a:t>Ex of Scale: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"label": "No",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"score":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"description": "</a:t>
            </a:r>
            <a:r>
              <a:rPr kumimoji="0" lang="fr-FR" sz="1100" b="0" i="0" u="none" strike="noStrike" kern="1200" cap="none" spc="0" normalizeH="0" baseline="0" noProof="0" dirty="0" err="1">
                <a:ln>
                  <a:noFill/>
                </a:ln>
                <a:solidFill>
                  <a:srgbClr val="2B3A42"/>
                </a:solidFill>
                <a:effectLst/>
                <a:uLnTx/>
                <a:uFillTx/>
                <a:latin typeface="Courier New" panose="02070309020205020404" pitchFamily="49" charset="0"/>
                <a:ea typeface="+mn-ea"/>
                <a:cs typeface="Courier New" panose="02070309020205020404" pitchFamily="49" charset="0"/>
              </a:rPr>
              <a:t>Negative</a:t>
            </a: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 </a:t>
            </a:r>
            <a:r>
              <a:rPr kumimoji="0" lang="fr-FR" sz="1100" b="0" i="0" u="none" strike="noStrike" kern="1200" cap="none" spc="0" normalizeH="0" baseline="0" noProof="0" dirty="0" err="1">
                <a:ln>
                  <a:noFill/>
                </a:ln>
                <a:solidFill>
                  <a:srgbClr val="2B3A42"/>
                </a:solidFill>
                <a:effectLst/>
                <a:uLnTx/>
                <a:uFillTx/>
                <a:latin typeface="Courier New" panose="02070309020205020404" pitchFamily="49" charset="0"/>
                <a:ea typeface="+mn-ea"/>
                <a:cs typeface="Courier New" panose="02070309020205020404" pitchFamily="49" charset="0"/>
              </a:rPr>
              <a:t>answer</a:t>
            </a: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r>
              <a:rPr kumimoji="0" lang="fr-FR" sz="1100" b="0" i="0" u="none" strike="noStrike" kern="1200" cap="none" spc="0" normalizeH="0" baseline="0" noProof="0" dirty="0" err="1">
                <a:ln>
                  <a:noFill/>
                </a:ln>
                <a:solidFill>
                  <a:srgbClr val="2B3A42"/>
                </a:solidFill>
                <a:effectLst/>
                <a:uLnTx/>
                <a:uFillTx/>
                <a:latin typeface="Courier New" panose="02070309020205020404" pitchFamily="49" charset="0"/>
                <a:ea typeface="+mn-ea"/>
                <a:cs typeface="Courier New" panose="02070309020205020404" pitchFamily="49" charset="0"/>
              </a:rPr>
              <a:t>weight</a:t>
            </a: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 0.5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"label": "Yes",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"score":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"description": "Positive </a:t>
            </a:r>
            <a:r>
              <a:rPr kumimoji="0" lang="fr-FR" sz="1100" b="0" i="0" u="none" strike="noStrike" kern="1200" cap="none" spc="0" normalizeH="0" baseline="0" noProof="0" dirty="0" err="1">
                <a:ln>
                  <a:noFill/>
                </a:ln>
                <a:solidFill>
                  <a:srgbClr val="2B3A42"/>
                </a:solidFill>
                <a:effectLst/>
                <a:uLnTx/>
                <a:uFillTx/>
                <a:latin typeface="Courier New" panose="02070309020205020404" pitchFamily="49" charset="0"/>
                <a:ea typeface="+mn-ea"/>
                <a:cs typeface="Courier New" panose="02070309020205020404" pitchFamily="49" charset="0"/>
              </a:rPr>
              <a:t>answer</a:t>
            </a: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r>
              <a:rPr kumimoji="0" lang="fr-FR" sz="1100" b="0" i="0" u="none" strike="noStrike" kern="1200" cap="none" spc="0" normalizeH="0" baseline="0" noProof="0" dirty="0" err="1">
                <a:ln>
                  <a:noFill/>
                </a:ln>
                <a:solidFill>
                  <a:srgbClr val="2B3A42"/>
                </a:solidFill>
                <a:effectLst/>
                <a:uLnTx/>
                <a:uFillTx/>
                <a:latin typeface="Courier New" panose="02070309020205020404" pitchFamily="49" charset="0"/>
                <a:ea typeface="+mn-ea"/>
                <a:cs typeface="Courier New" panose="02070309020205020404" pitchFamily="49" charset="0"/>
              </a:rPr>
              <a:t>weight</a:t>
            </a: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rPr>
              <a:t>]</a:t>
            </a:r>
            <a:endParaRPr kumimoji="0" lang="en-US" sz="1100" b="0" i="0" u="none" strike="noStrike" kern="1200" cap="none" spc="0" normalizeH="0" baseline="0" noProof="0" dirty="0">
              <a:ln>
                <a:noFill/>
              </a:ln>
              <a:solidFill>
                <a:srgbClr val="2B3A42"/>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2B3A42"/>
                </a:solidFill>
                <a:effectLst/>
                <a:uLnTx/>
                <a:uFillTx/>
                <a:latin typeface="Arial" panose="020B0604020202020204"/>
                <a:ea typeface="+mn-ea"/>
                <a:cs typeface="+mn-cs"/>
              </a:rPr>
              <a:t>Dev Notes: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Delete slide thumbnail</a:t>
            </a:r>
            <a:endPar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Type exercise scenario &amp;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2B3A42"/>
                </a:solidFill>
                <a:effectLst/>
                <a:uLnTx/>
                <a:uFillTx/>
                <a:latin typeface="Arial" panose="020B0604020202020204"/>
                <a:ea typeface="+mn-ea"/>
                <a:cs typeface="+mn-cs"/>
              </a:rPr>
              <a:t>Note: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rPr>
              <a:t>You can add more than one exercise to a page</a:t>
            </a:r>
          </a:p>
        </p:txBody>
      </p:sp>
      <p:sp>
        <p:nvSpPr>
          <p:cNvPr id="6" name="TextBox 5"/>
          <p:cNvSpPr txBox="1"/>
          <p:nvPr/>
        </p:nvSpPr>
        <p:spPr>
          <a:xfrm>
            <a:off x="2" y="1241317"/>
            <a:ext cx="220423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B3A42"/>
                </a:solidFill>
                <a:effectLst/>
                <a:uLnTx/>
                <a:uFillTx/>
                <a:latin typeface="Arial" panose="020B0604020202020204"/>
                <a:ea typeface="+mn-ea"/>
                <a:cs typeface="+mn-cs"/>
              </a:rPr>
              <a:t>FIELD COACHING TEMPLATE</a:t>
            </a: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graphicFrame>
        <p:nvGraphicFramePr>
          <p:cNvPr id="7" name="Table 6">
            <a:extLst>
              <a:ext uri="{FF2B5EF4-FFF2-40B4-BE49-F238E27FC236}">
                <a16:creationId xmlns:a16="http://schemas.microsoft.com/office/drawing/2014/main" id="{FE8EB6DA-B1A7-4392-B5A1-72C960DC520C}"/>
              </a:ext>
            </a:extLst>
          </p:cNvPr>
          <p:cNvGraphicFramePr>
            <a:graphicFrameLocks noGrp="1"/>
          </p:cNvGraphicFramePr>
          <p:nvPr/>
        </p:nvGraphicFramePr>
        <p:xfrm>
          <a:off x="2451069" y="3260090"/>
          <a:ext cx="4147796" cy="3550920"/>
        </p:xfrm>
        <a:graphic>
          <a:graphicData uri="http://schemas.openxmlformats.org/drawingml/2006/table">
            <a:tbl>
              <a:tblPr firstRow="1" bandRow="1">
                <a:tableStyleId>{00A15C55-8517-42AA-B614-E9B94910E393}</a:tableStyleId>
              </a:tblPr>
              <a:tblGrid>
                <a:gridCol w="1117631">
                  <a:extLst>
                    <a:ext uri="{9D8B030D-6E8A-4147-A177-3AD203B41FA5}">
                      <a16:colId xmlns:a16="http://schemas.microsoft.com/office/drawing/2014/main" val="3321967319"/>
                    </a:ext>
                  </a:extLst>
                </a:gridCol>
                <a:gridCol w="1295400">
                  <a:extLst>
                    <a:ext uri="{9D8B030D-6E8A-4147-A177-3AD203B41FA5}">
                      <a16:colId xmlns:a16="http://schemas.microsoft.com/office/drawing/2014/main" val="1322769459"/>
                    </a:ext>
                  </a:extLst>
                </a:gridCol>
                <a:gridCol w="1734765">
                  <a:extLst>
                    <a:ext uri="{9D8B030D-6E8A-4147-A177-3AD203B41FA5}">
                      <a16:colId xmlns:a16="http://schemas.microsoft.com/office/drawing/2014/main" val="3347212216"/>
                    </a:ext>
                  </a:extLst>
                </a:gridCol>
              </a:tblGrid>
              <a:tr h="370840">
                <a:tc>
                  <a:txBody>
                    <a:bodyPr/>
                    <a:lstStyle/>
                    <a:p>
                      <a:r>
                        <a:rPr lang="en-US" sz="1100" b="1" kern="1200" dirty="0">
                          <a:solidFill>
                            <a:schemeClr val="bg1"/>
                          </a:solidFill>
                          <a:latin typeface="+mn-lt"/>
                          <a:ea typeface="+mn-ea"/>
                          <a:cs typeface="+mn-cs"/>
                        </a:rPr>
                        <a:t>QUESTION NAME</a:t>
                      </a:r>
                    </a:p>
                  </a:txBody>
                  <a:tcPr/>
                </a:tc>
                <a:tc>
                  <a:txBody>
                    <a:bodyPr/>
                    <a:lstStyle/>
                    <a:p>
                      <a:r>
                        <a:rPr lang="en-US" sz="1100" b="1" kern="1200" dirty="0">
                          <a:solidFill>
                            <a:schemeClr val="bg1"/>
                          </a:solidFill>
                          <a:latin typeface="+mn-lt"/>
                          <a:ea typeface="+mn-ea"/>
                          <a:cs typeface="+mn-cs"/>
                        </a:rPr>
                        <a:t>QUESTION</a:t>
                      </a:r>
                    </a:p>
                  </a:txBody>
                  <a:tcPr/>
                </a:tc>
                <a:tc>
                  <a:txBody>
                    <a:bodyPr/>
                    <a:lstStyle/>
                    <a:p>
                      <a:r>
                        <a:rPr lang="en-US" sz="1100" b="1" kern="1200" dirty="0">
                          <a:solidFill>
                            <a:schemeClr val="bg1"/>
                          </a:solidFill>
                          <a:latin typeface="+mn-lt"/>
                          <a:ea typeface="+mn-ea"/>
                          <a:cs typeface="+mn-cs"/>
                        </a:rPr>
                        <a:t>SCALE</a:t>
                      </a:r>
                    </a:p>
                  </a:txBody>
                  <a:tcPr/>
                </a:tc>
                <a:extLst>
                  <a:ext uri="{0D108BD9-81ED-4DB2-BD59-A6C34878D82A}">
                    <a16:rowId xmlns:a16="http://schemas.microsoft.com/office/drawing/2014/main" val="4871782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Selling Speech</a:t>
                      </a:r>
                      <a:r>
                        <a:rPr lang="en-US" sz="1100" b="1" kern="1200" dirty="0">
                          <a:solidFill>
                            <a:schemeClr val="accent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latin typeface="+mn-lt"/>
                          <a:ea typeface="+mn-ea"/>
                          <a:cs typeface="+mn-cs"/>
                        </a:rPr>
                        <a:t>Quality of the </a:t>
                      </a:r>
                      <a:r>
                        <a:rPr lang="en-US" sz="1100" b="0" kern="1200">
                          <a:solidFill>
                            <a:schemeClr val="dk1"/>
                          </a:solidFill>
                          <a:latin typeface="+mn-lt"/>
                          <a:ea typeface="+mn-ea"/>
                          <a:cs typeface="+mn-cs"/>
                        </a:rPr>
                        <a:t>selling speech</a:t>
                      </a:r>
                      <a:endParaRPr lang="en-US" sz="1100" b="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rPr>
                        <a:t>Poor </a:t>
                      </a:r>
                      <a:r>
                        <a:rPr lang="en-US" sz="1100" b="0" i="0" kern="1200" dirty="0">
                          <a:solidFill>
                            <a:schemeClr val="tx1"/>
                          </a:solidFill>
                          <a:latin typeface="+mn-lt"/>
                          <a:ea typeface="+mn-ea"/>
                          <a:cs typeface="+mn-cs"/>
                          <a:sym typeface="Wingdings" panose="05000000000000000000" pitchFamily="2" charset="2"/>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noProof="0" dirty="0">
                          <a:solidFill>
                            <a:schemeClr val="tx1"/>
                          </a:solidFill>
                          <a:latin typeface="+mn-lt"/>
                          <a:ea typeface="+mn-ea"/>
                          <a:cs typeface="+mn-cs"/>
                          <a:sym typeface="Wingdings" panose="05000000000000000000" pitchFamily="2" charset="2"/>
                        </a:rPr>
                        <a:t>Average</a:t>
                      </a:r>
                      <a:r>
                        <a:rPr lang="en-US" sz="1100" b="0" i="0" kern="1200" dirty="0">
                          <a:solidFill>
                            <a:schemeClr val="tx1"/>
                          </a:solidFill>
                          <a:latin typeface="+mn-lt"/>
                          <a:ea typeface="+mn-ea"/>
                          <a:cs typeface="+mn-cs"/>
                          <a:sym typeface="Wingdings" panose="05000000000000000000" pitchFamily="2" charset="2"/>
                        </a:rPr>
                        <a:t> 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Good 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Excellent  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Weight :2.0 for all values</a:t>
                      </a:r>
                    </a:p>
                  </a:txBody>
                  <a:tcPr/>
                </a:tc>
                <a:extLst>
                  <a:ext uri="{0D108BD9-81ED-4DB2-BD59-A6C34878D82A}">
                    <a16:rowId xmlns:a16="http://schemas.microsoft.com/office/drawing/2014/main" val="32622150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Call Summary &amp; Goals</a:t>
                      </a:r>
                      <a:r>
                        <a:rPr lang="en-US" sz="1100" b="1" kern="1200" dirty="0">
                          <a:solidFill>
                            <a:schemeClr val="accent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latin typeface="+mn-lt"/>
                          <a:ea typeface="+mn-ea"/>
                          <a:cs typeface="+mn-cs"/>
                        </a:rPr>
                        <a:t>Finishes the call with a summary of agreements and sets goals for the </a:t>
                      </a:r>
                      <a:r>
                        <a:rPr lang="en-US" sz="1100" b="0" kern="1200">
                          <a:solidFill>
                            <a:schemeClr val="dk1"/>
                          </a:solidFill>
                          <a:latin typeface="+mn-lt"/>
                          <a:ea typeface="+mn-ea"/>
                          <a:cs typeface="+mn-cs"/>
                        </a:rPr>
                        <a:t>next call</a:t>
                      </a:r>
                      <a:endParaRPr lang="en-US" sz="1100" b="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noProof="0" dirty="0">
                          <a:solidFill>
                            <a:schemeClr val="tx1"/>
                          </a:solidFill>
                          <a:latin typeface="+mn-lt"/>
                          <a:ea typeface="+mn-ea"/>
                          <a:cs typeface="+mn-cs"/>
                        </a:rPr>
                        <a:t>Poor</a:t>
                      </a:r>
                      <a:r>
                        <a:rPr lang="en-US" sz="1100" b="0" i="0" kern="1200" dirty="0">
                          <a:solidFill>
                            <a:schemeClr val="tx1"/>
                          </a:solidFill>
                          <a:latin typeface="+mn-lt"/>
                          <a:ea typeface="+mn-ea"/>
                          <a:cs typeface="+mn-cs"/>
                          <a:sym typeface="Wingdings" panose="05000000000000000000" pitchFamily="2" charset="2"/>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noProof="0" dirty="0">
                          <a:solidFill>
                            <a:schemeClr val="tx1"/>
                          </a:solidFill>
                          <a:latin typeface="+mn-lt"/>
                          <a:ea typeface="+mn-ea"/>
                          <a:cs typeface="+mn-cs"/>
                          <a:sym typeface="Wingdings" panose="05000000000000000000" pitchFamily="2" charset="2"/>
                        </a:rPr>
                        <a:t>Average</a:t>
                      </a:r>
                      <a:r>
                        <a:rPr lang="en-US" sz="1100" b="0" i="0" kern="1200" dirty="0">
                          <a:solidFill>
                            <a:schemeClr val="tx1"/>
                          </a:solidFill>
                          <a:latin typeface="+mn-lt"/>
                          <a:ea typeface="+mn-ea"/>
                          <a:cs typeface="+mn-cs"/>
                          <a:sym typeface="Wingdings" panose="05000000000000000000" pitchFamily="2" charset="2"/>
                        </a:rPr>
                        <a:t> 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Good 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Excellent  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Weight :1.0 for all values</a:t>
                      </a:r>
                    </a:p>
                  </a:txBody>
                  <a:tcPr/>
                </a:tc>
                <a:extLst>
                  <a:ext uri="{0D108BD9-81ED-4DB2-BD59-A6C34878D82A}">
                    <a16:rowId xmlns:a16="http://schemas.microsoft.com/office/drawing/2014/main" val="42816391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Pre-Call Analysis</a:t>
                      </a:r>
                      <a:r>
                        <a:rPr lang="en-US" sz="1100" b="1" kern="1200" dirty="0">
                          <a:solidFill>
                            <a:schemeClr val="accent1"/>
                          </a:solidFill>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latin typeface="+mn-lt"/>
                          <a:ea typeface="+mn-ea"/>
                          <a:cs typeface="+mn-cs"/>
                        </a:rPr>
                        <a:t>Reviews Customer information before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Below expectations 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Meets expectations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Above expectations 15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a:solidFill>
                          <a:schemeClr val="tx1"/>
                        </a:solidFill>
                        <a:latin typeface="+mn-lt"/>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tx1"/>
                          </a:solidFill>
                          <a:latin typeface="+mn-lt"/>
                          <a:ea typeface="+mn-ea"/>
                          <a:cs typeface="+mn-cs"/>
                          <a:sym typeface="Wingdings" panose="05000000000000000000" pitchFamily="2" charset="2"/>
                        </a:rPr>
                        <a:t>Weight :1.0 for all values</a:t>
                      </a:r>
                    </a:p>
                  </a:txBody>
                  <a:tcPr/>
                </a:tc>
                <a:extLst>
                  <a:ext uri="{0D108BD9-81ED-4DB2-BD59-A6C34878D82A}">
                    <a16:rowId xmlns:a16="http://schemas.microsoft.com/office/drawing/2014/main" val="3581054205"/>
                  </a:ext>
                </a:extLst>
              </a:tr>
            </a:tbl>
          </a:graphicData>
        </a:graphic>
      </p:graphicFrame>
    </p:spTree>
    <p:extLst>
      <p:ext uri="{BB962C8B-B14F-4D97-AF65-F5344CB8AC3E}">
        <p14:creationId xmlns:p14="http://schemas.microsoft.com/office/powerpoint/2010/main" val="2634226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61E296-9532-40C3-9174-581AD2B7748B}" type="slidenum">
              <a:rPr kumimoji="0" lang="en-US" sz="1000" b="0" i="0" u="none" strike="noStrike" kern="1200" cap="none" spc="0" normalizeH="0" baseline="0" noProof="0" smtClean="0">
                <a:ln>
                  <a:noFill/>
                </a:ln>
                <a:solidFill>
                  <a:srgbClr val="2B3A4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18" name="Notes Placeholder 2"/>
          <p:cNvSpPr txBox="1">
            <a:spLocks/>
          </p:cNvSpPr>
          <p:nvPr/>
        </p:nvSpPr>
        <p:spPr>
          <a:xfrm>
            <a:off x="2451069" y="366290"/>
            <a:ext cx="4097884" cy="9071747"/>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EXERCISE #1: RATING CONFIGURATION</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Configure the ratings that should be displayed on the </a:t>
            </a:r>
            <a:r>
              <a:rPr kumimoji="0" lang="en-US" sz="1000" b="1" i="1" u="none" strike="noStrike" kern="1200" cap="none" spc="0" normalizeH="0" baseline="0" noProof="0" dirty="0">
                <a:ln>
                  <a:noFill/>
                </a:ln>
                <a:solidFill>
                  <a:srgbClr val="00A3E0"/>
                </a:solidFill>
                <a:effectLst/>
                <a:uLnTx/>
                <a:uFillTx/>
                <a:latin typeface="Arial" panose="020B0604020202020204"/>
                <a:ea typeface="+mn-ea"/>
                <a:cs typeface="+mn-cs"/>
              </a:rPr>
              <a:t>HCP</a:t>
            </a: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 profile, for users belonging to the  </a:t>
            </a:r>
            <a:r>
              <a:rPr kumimoji="0" lang="en-US" sz="1000" b="1" i="1" u="none" strike="noStrike" kern="1200" cap="none" spc="0" normalizeH="0" baseline="0" noProof="0" dirty="0" err="1">
                <a:ln>
                  <a:noFill/>
                </a:ln>
                <a:solidFill>
                  <a:srgbClr val="00A3E0"/>
                </a:solidFill>
                <a:effectLst/>
                <a:uLnTx/>
                <a:uFillTx/>
                <a:latin typeface="Arial" panose="020B0604020202020204"/>
                <a:ea typeface="+mn-ea"/>
                <a:cs typeface="+mn-cs"/>
              </a:rPr>
              <a:t>SalesRep</a:t>
            </a:r>
            <a:r>
              <a:rPr kumimoji="0" lang="en-US" sz="1000" b="0" i="0"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000" b="1" i="0" u="none" strike="noStrike" kern="1200" cap="none" spc="0" normalizeH="0" baseline="0" noProof="0" dirty="0">
                <a:ln>
                  <a:noFill/>
                </a:ln>
                <a:solidFill>
                  <a:srgbClr val="00A3E0"/>
                </a:solidFill>
                <a:effectLst/>
                <a:uLnTx/>
                <a:uFillTx/>
                <a:latin typeface="Arial" panose="020B0604020202020204"/>
                <a:ea typeface="+mn-ea"/>
                <a:cs typeface="+mn-cs"/>
              </a:rPr>
              <a:t> </a:t>
            </a: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Profile.</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Steps:</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Configure the </a:t>
            </a:r>
            <a:r>
              <a:rPr kumimoji="0" lang="en-US" sz="1200" b="1" i="0" u="none" strike="noStrike" kern="1200" cap="none" spc="0" normalizeH="0" baseline="0" noProof="0" dirty="0" err="1">
                <a:ln>
                  <a:noFill/>
                </a:ln>
                <a:solidFill>
                  <a:srgbClr val="00A3E0"/>
                </a:solidFill>
                <a:effectLst/>
                <a:uLnTx/>
                <a:uFillTx/>
                <a:latin typeface="Arial" panose="020B0604020202020204"/>
                <a:ea typeface="+mn-ea"/>
                <a:cs typeface="+mn-cs"/>
              </a:rPr>
              <a:t>SalesRep</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 Ratings</a:t>
            </a:r>
            <a:r>
              <a:rPr kumimoji="0" lang="en-US" sz="1200" b="1" i="0"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 </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Layout with the ratings below:</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171450" marR="0" lvl="0" indent="-171450" algn="l" defTabSz="914400" rtl="0" eaLnBrk="1" fontAlgn="auto" latinLnBrk="0" hangingPunct="1">
              <a:lnSpc>
                <a:spcPct val="100000"/>
              </a:lnSpc>
              <a:spcBef>
                <a:spcPts val="400"/>
              </a:spcBef>
              <a:spcAft>
                <a:spcPts val="0"/>
              </a:spcAft>
              <a:buClrTx/>
              <a:buSzTx/>
              <a:buFont typeface="Wingdings" panose="05000000000000000000" pitchFamily="2" charset="2"/>
              <a:buChar char="à"/>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Create fields in the appropriate Object, if necessary</a:t>
            </a:r>
          </a:p>
          <a:p>
            <a:pPr marL="171450" marR="0" lvl="0" indent="-171450" algn="l" defTabSz="914400" rtl="0" eaLnBrk="1" fontAlgn="auto" latinLnBrk="0" hangingPunct="1">
              <a:lnSpc>
                <a:spcPct val="100000"/>
              </a:lnSpc>
              <a:spcBef>
                <a:spcPts val="400"/>
              </a:spcBef>
              <a:spcAft>
                <a:spcPts val="0"/>
              </a:spcAft>
              <a:buClrTx/>
              <a:buSzTx/>
              <a:buFont typeface="Wingdings" panose="05000000000000000000" pitchFamily="2" charset="2"/>
              <a:buChar char="à"/>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Define color ranges when applicable.</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startAt="2"/>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Save and deploy the </a:t>
            </a:r>
            <a:r>
              <a:rPr kumimoji="0" lang="en-US" sz="1200" b="1" i="0" u="none" strike="noStrike" kern="1200" cap="none" spc="0" normalizeH="0" baseline="0" noProof="0" dirty="0" err="1">
                <a:ln>
                  <a:noFill/>
                </a:ln>
                <a:solidFill>
                  <a:srgbClr val="00A3E0"/>
                </a:solidFill>
                <a:effectLst/>
                <a:uLnTx/>
                <a:uFillTx/>
                <a:latin typeface="Arial" panose="020B0604020202020204"/>
                <a:ea typeface="+mn-ea"/>
                <a:cs typeface="+mn-cs"/>
              </a:rPr>
              <a:t>SalesRep</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 Ratings</a:t>
            </a:r>
            <a:r>
              <a:rPr kumimoji="0" lang="en-US" sz="1200" b="1" i="0"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 </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Layout.</a:t>
            </a:r>
          </a:p>
          <a:p>
            <a:pPr marR="0" lvl="0" algn="l" defTabSz="914400" rtl="0" eaLnBrk="1" fontAlgn="auto" latinLnBrk="0" hangingPunct="1">
              <a:lnSpc>
                <a:spcPct val="100000"/>
              </a:lnSpc>
              <a:spcBef>
                <a:spcPts val="400"/>
              </a:spcBef>
              <a:spcAft>
                <a:spcPts val="0"/>
              </a:spcAft>
              <a:buClrTx/>
              <a:buSzTx/>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r>
              <a:rPr lang="en-US" b="1" dirty="0">
                <a:solidFill>
                  <a:schemeClr val="accent1"/>
                </a:solidFill>
              </a:rPr>
              <a:t>Note: Ratings component will be added to the HCP Profile page later.</a:t>
            </a:r>
            <a:endParaRPr lang="en-US" dirty="0">
              <a:solidFill>
                <a:schemeClr val="accent1"/>
              </a:solidFill>
            </a:endParaRPr>
          </a:p>
          <a:p>
            <a:pPr marR="0" lvl="0" algn="l" defTabSz="914400" rtl="0" eaLnBrk="1" fontAlgn="auto" latinLnBrk="0" hangingPunct="1">
              <a:lnSpc>
                <a:spcPct val="100000"/>
              </a:lnSpc>
              <a:spcBef>
                <a:spcPts val="400"/>
              </a:spcBef>
              <a:spcAft>
                <a:spcPts val="0"/>
              </a:spcAft>
              <a:buClrTx/>
              <a:buSzTx/>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19" name="TextBox 18"/>
          <p:cNvSpPr txBox="1"/>
          <p:nvPr/>
        </p:nvSpPr>
        <p:spPr>
          <a:xfrm>
            <a:off x="-2882898" y="3385973"/>
            <a:ext cx="2298698" cy="33085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2B3A42"/>
                </a:solidFill>
                <a:effectLst/>
                <a:uLnTx/>
                <a:uFillTx/>
                <a:latin typeface="Arial" panose="020B0604020202020204"/>
                <a:ea typeface="+mn-ea"/>
                <a:cs typeface="+mn-cs"/>
              </a:rPr>
              <a:t>Dev Notes: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Delete slide thumbnail</a:t>
            </a:r>
            <a:endPar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Type exercise scenario &amp;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2B3A42"/>
                </a:solidFill>
                <a:effectLst/>
                <a:uLnTx/>
                <a:uFillTx/>
                <a:latin typeface="Arial" panose="020B0604020202020204"/>
                <a:ea typeface="+mn-ea"/>
                <a:cs typeface="+mn-cs"/>
              </a:rPr>
              <a:t>Note: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rPr>
              <a:t>You can add more than one exercise to a page</a:t>
            </a:r>
          </a:p>
        </p:txBody>
      </p:sp>
      <p:sp>
        <p:nvSpPr>
          <p:cNvPr id="6" name="TextBox 5"/>
          <p:cNvSpPr txBox="1"/>
          <p:nvPr/>
        </p:nvSpPr>
        <p:spPr>
          <a:xfrm>
            <a:off x="2" y="1241317"/>
            <a:ext cx="17122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B3A42"/>
                </a:solidFill>
                <a:effectLst/>
                <a:uLnTx/>
                <a:uFillTx/>
                <a:latin typeface="Arial" panose="020B0604020202020204"/>
                <a:ea typeface="+mn-ea"/>
                <a:cs typeface="+mn-cs"/>
              </a:rPr>
              <a:t>RATINGS</a:t>
            </a: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graphicFrame>
        <p:nvGraphicFramePr>
          <p:cNvPr id="2" name="Table 1">
            <a:extLst>
              <a:ext uri="{FF2B5EF4-FFF2-40B4-BE49-F238E27FC236}">
                <a16:creationId xmlns:a16="http://schemas.microsoft.com/office/drawing/2014/main" id="{F1E5C024-AEBD-4D52-91B7-070126712AAB}"/>
              </a:ext>
            </a:extLst>
          </p:cNvPr>
          <p:cNvGraphicFramePr>
            <a:graphicFrameLocks noGrp="1"/>
          </p:cNvGraphicFramePr>
          <p:nvPr/>
        </p:nvGraphicFramePr>
        <p:xfrm>
          <a:off x="2451070" y="1931029"/>
          <a:ext cx="4097884" cy="4084320"/>
        </p:xfrm>
        <a:graphic>
          <a:graphicData uri="http://schemas.openxmlformats.org/drawingml/2006/table">
            <a:tbl>
              <a:tblPr firstRow="1" bandRow="1">
                <a:tableStyleId>{00A15C55-8517-42AA-B614-E9B94910E393}</a:tableStyleId>
              </a:tblPr>
              <a:tblGrid>
                <a:gridCol w="1065341">
                  <a:extLst>
                    <a:ext uri="{9D8B030D-6E8A-4147-A177-3AD203B41FA5}">
                      <a16:colId xmlns:a16="http://schemas.microsoft.com/office/drawing/2014/main" val="2863451508"/>
                    </a:ext>
                  </a:extLst>
                </a:gridCol>
                <a:gridCol w="1604233">
                  <a:extLst>
                    <a:ext uri="{9D8B030D-6E8A-4147-A177-3AD203B41FA5}">
                      <a16:colId xmlns:a16="http://schemas.microsoft.com/office/drawing/2014/main" val="3695223264"/>
                    </a:ext>
                  </a:extLst>
                </a:gridCol>
                <a:gridCol w="1428310">
                  <a:extLst>
                    <a:ext uri="{9D8B030D-6E8A-4147-A177-3AD203B41FA5}">
                      <a16:colId xmlns:a16="http://schemas.microsoft.com/office/drawing/2014/main" val="1117000680"/>
                    </a:ext>
                  </a:extLst>
                </a:gridCol>
              </a:tblGrid>
              <a:tr h="370840">
                <a:tc>
                  <a:txBody>
                    <a:bodyPr/>
                    <a:lstStyle/>
                    <a:p>
                      <a:pPr marL="0" algn="l" defTabSz="914400" rtl="0" eaLnBrk="1" latinLnBrk="0" hangingPunct="1"/>
                      <a:r>
                        <a:rPr lang="fr-FR" sz="1100" b="1" kern="1200" dirty="0">
                          <a:solidFill>
                            <a:schemeClr val="bg1"/>
                          </a:solidFill>
                          <a:latin typeface="+mn-lt"/>
                          <a:ea typeface="+mn-ea"/>
                          <a:cs typeface="+mn-cs"/>
                        </a:rPr>
                        <a:t>CATEGORY</a:t>
                      </a:r>
                    </a:p>
                  </a:txBody>
                  <a:tcPr/>
                </a:tc>
                <a:tc>
                  <a:txBody>
                    <a:bodyPr/>
                    <a:lstStyle/>
                    <a:p>
                      <a:pPr marL="0" algn="l" defTabSz="914400" rtl="0" eaLnBrk="1" latinLnBrk="0" hangingPunct="1"/>
                      <a:r>
                        <a:rPr lang="fr-FR" sz="1100" b="1" kern="1200" dirty="0">
                          <a:solidFill>
                            <a:schemeClr val="bg1"/>
                          </a:solidFill>
                          <a:latin typeface="+mn-lt"/>
                          <a:ea typeface="+mn-ea"/>
                          <a:cs typeface="+mn-cs"/>
                        </a:rPr>
                        <a:t>FIELD/RATING</a:t>
                      </a:r>
                    </a:p>
                  </a:txBody>
                  <a:tcPr/>
                </a:tc>
                <a:tc>
                  <a:txBody>
                    <a:bodyPr/>
                    <a:lstStyle/>
                    <a:p>
                      <a:pPr marL="0" algn="l" defTabSz="914400" rtl="0" eaLnBrk="1" latinLnBrk="0" hangingPunct="1"/>
                      <a:r>
                        <a:rPr lang="fr-FR" sz="1100" b="1" kern="1200" dirty="0">
                          <a:solidFill>
                            <a:schemeClr val="bg1"/>
                          </a:solidFill>
                          <a:latin typeface="+mn-lt"/>
                          <a:ea typeface="+mn-ea"/>
                          <a:cs typeface="+mn-cs"/>
                        </a:rPr>
                        <a:t>DISPLAY AS</a:t>
                      </a:r>
                    </a:p>
                  </a:txBody>
                  <a:tcPr/>
                </a:tc>
                <a:extLst>
                  <a:ext uri="{0D108BD9-81ED-4DB2-BD59-A6C34878D82A}">
                    <a16:rowId xmlns:a16="http://schemas.microsoft.com/office/drawing/2014/main" val="3844600636"/>
                  </a:ext>
                </a:extLst>
              </a:tr>
              <a:tr h="370840">
                <a:tc>
                  <a:txBody>
                    <a:bodyPr/>
                    <a:lstStyle/>
                    <a:p>
                      <a:pPr marL="0" algn="l" defTabSz="914400" rtl="0" eaLnBrk="1" latinLnBrk="0" hangingPunct="1"/>
                      <a:r>
                        <a:rPr lang="en-US" sz="1100" b="1" kern="1200" noProof="0">
                          <a:solidFill>
                            <a:schemeClr val="tx1"/>
                          </a:solidFill>
                          <a:latin typeface="+mn-lt"/>
                          <a:ea typeface="+mn-ea"/>
                          <a:cs typeface="+mn-cs"/>
                        </a:rPr>
                        <a:t>General</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Is Speaker</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Checkbox</a:t>
                      </a:r>
                    </a:p>
                  </a:txBody>
                  <a:tcPr/>
                </a:tc>
                <a:extLst>
                  <a:ext uri="{0D108BD9-81ED-4DB2-BD59-A6C34878D82A}">
                    <a16:rowId xmlns:a16="http://schemas.microsoft.com/office/drawing/2014/main" val="2785572472"/>
                  </a:ext>
                </a:extLst>
              </a:tr>
              <a:tr h="370840">
                <a:tc>
                  <a:txBody>
                    <a:bodyPr/>
                    <a:lstStyle/>
                    <a:p>
                      <a:pPr marL="0" algn="l" defTabSz="914400" rtl="0" eaLnBrk="1" latinLnBrk="0" hangingPunct="1"/>
                      <a:r>
                        <a:rPr lang="en-US" sz="1100" b="1" kern="1200" noProof="0">
                          <a:solidFill>
                            <a:schemeClr val="tx1"/>
                          </a:solidFill>
                          <a:latin typeface="+mn-lt"/>
                          <a:ea typeface="+mn-ea"/>
                          <a:cs typeface="+mn-cs"/>
                        </a:rPr>
                        <a:t>General</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Patients per Day</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Number</a:t>
                      </a:r>
                    </a:p>
                  </a:txBody>
                  <a:tcPr/>
                </a:tc>
                <a:extLst>
                  <a:ext uri="{0D108BD9-81ED-4DB2-BD59-A6C34878D82A}">
                    <a16:rowId xmlns:a16="http://schemas.microsoft.com/office/drawing/2014/main" val="1424143836"/>
                  </a:ext>
                </a:extLst>
              </a:tr>
              <a:tr h="370840">
                <a:tc>
                  <a:txBody>
                    <a:bodyPr/>
                    <a:lstStyle/>
                    <a:p>
                      <a:pPr marL="0" algn="l" defTabSz="914400" rtl="0" eaLnBrk="1" latinLnBrk="0" hangingPunct="1"/>
                      <a:r>
                        <a:rPr lang="en-US" sz="1100" b="1" kern="1200" noProof="0">
                          <a:solidFill>
                            <a:schemeClr val="tx1"/>
                          </a:solidFill>
                          <a:latin typeface="+mn-lt"/>
                          <a:ea typeface="+mn-ea"/>
                          <a:cs typeface="+mn-cs"/>
                        </a:rPr>
                        <a:t>General</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Gender</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Single picklist</a:t>
                      </a:r>
                    </a:p>
                  </a:txBody>
                  <a:tcPr/>
                </a:tc>
                <a:extLst>
                  <a:ext uri="{0D108BD9-81ED-4DB2-BD59-A6C34878D82A}">
                    <a16:rowId xmlns:a16="http://schemas.microsoft.com/office/drawing/2014/main" val="1838656554"/>
                  </a:ext>
                </a:extLst>
              </a:tr>
              <a:tr h="370840">
                <a:tc>
                  <a:txBody>
                    <a:bodyPr/>
                    <a:lstStyle/>
                    <a:p>
                      <a:pPr marL="0" algn="l" defTabSz="914400" rtl="0" eaLnBrk="1" latinLnBrk="0" hangingPunct="1"/>
                      <a:r>
                        <a:rPr lang="en-US" sz="1100" b="1" kern="1200" noProof="0">
                          <a:solidFill>
                            <a:schemeClr val="tx1"/>
                          </a:solidFill>
                          <a:latin typeface="+mn-lt"/>
                          <a:ea typeface="+mn-ea"/>
                          <a:cs typeface="+mn-cs"/>
                        </a:rPr>
                        <a:t>General</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Spoken Languages</a:t>
                      </a:r>
                    </a:p>
                    <a:p>
                      <a:pPr marL="171450" indent="-171450" algn="l" defTabSz="914400" rtl="0" eaLnBrk="1" latinLnBrk="0" hangingPunct="1">
                        <a:buFontTx/>
                        <a:buChar char="-"/>
                      </a:pPr>
                      <a:r>
                        <a:rPr lang="en-US" sz="1100" b="1" kern="1200" noProof="0" dirty="0">
                          <a:solidFill>
                            <a:schemeClr val="tx1"/>
                          </a:solidFill>
                          <a:latin typeface="+mn-lt"/>
                          <a:ea typeface="+mn-ea"/>
                          <a:cs typeface="+mn-cs"/>
                        </a:rPr>
                        <a:t>English</a:t>
                      </a:r>
                    </a:p>
                    <a:p>
                      <a:pPr marL="171450" indent="-171450" algn="l" defTabSz="914400" rtl="0" eaLnBrk="1" latinLnBrk="0" hangingPunct="1">
                        <a:buFontTx/>
                        <a:buChar char="-"/>
                      </a:pPr>
                      <a:r>
                        <a:rPr lang="en-US" sz="1100" b="1" kern="1200" noProof="0" dirty="0">
                          <a:solidFill>
                            <a:schemeClr val="tx1"/>
                          </a:solidFill>
                          <a:latin typeface="+mn-lt"/>
                          <a:ea typeface="+mn-ea"/>
                          <a:cs typeface="+mn-cs"/>
                        </a:rPr>
                        <a:t>Italian</a:t>
                      </a:r>
                    </a:p>
                    <a:p>
                      <a:pPr marL="171450" indent="-171450" algn="l" defTabSz="914400" rtl="0" eaLnBrk="1" latinLnBrk="0" hangingPunct="1">
                        <a:buFontTx/>
                        <a:buChar char="-"/>
                      </a:pPr>
                      <a:r>
                        <a:rPr lang="en-US" sz="1100" b="1" kern="1200" noProof="0" dirty="0">
                          <a:solidFill>
                            <a:schemeClr val="tx1"/>
                          </a:solidFill>
                          <a:latin typeface="+mn-lt"/>
                          <a:ea typeface="+mn-ea"/>
                          <a:cs typeface="+mn-cs"/>
                        </a:rPr>
                        <a:t>French</a:t>
                      </a:r>
                    </a:p>
                    <a:p>
                      <a:pPr marL="171450" indent="-171450" algn="l" defTabSz="914400" rtl="0" eaLnBrk="1" latinLnBrk="0" hangingPunct="1">
                        <a:buFontTx/>
                        <a:buChar char="-"/>
                      </a:pPr>
                      <a:r>
                        <a:rPr lang="en-US" sz="1100" b="1" kern="1200" noProof="0" dirty="0">
                          <a:solidFill>
                            <a:schemeClr val="tx1"/>
                          </a:solidFill>
                          <a:latin typeface="+mn-lt"/>
                          <a:ea typeface="+mn-ea"/>
                          <a:cs typeface="+mn-cs"/>
                        </a:rPr>
                        <a:t>German</a:t>
                      </a:r>
                    </a:p>
                    <a:p>
                      <a:pPr marL="171450" indent="-171450" algn="l" defTabSz="914400" rtl="0" eaLnBrk="1" latinLnBrk="0" hangingPunct="1">
                        <a:buFontTx/>
                        <a:buChar char="-"/>
                      </a:pPr>
                      <a:r>
                        <a:rPr lang="en-US" sz="1100" b="1" kern="1200" noProof="0" dirty="0">
                          <a:solidFill>
                            <a:schemeClr val="tx1"/>
                          </a:solidFill>
                          <a:latin typeface="+mn-lt"/>
                          <a:ea typeface="+mn-ea"/>
                          <a:cs typeface="+mn-cs"/>
                        </a:rPr>
                        <a:t>Spanish</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Multi picklist</a:t>
                      </a:r>
                    </a:p>
                  </a:txBody>
                  <a:tcPr/>
                </a:tc>
                <a:extLst>
                  <a:ext uri="{0D108BD9-81ED-4DB2-BD59-A6C34878D82A}">
                    <a16:rowId xmlns:a16="http://schemas.microsoft.com/office/drawing/2014/main" val="1658085792"/>
                  </a:ext>
                </a:extLst>
              </a:tr>
              <a:tr h="370840">
                <a:tc>
                  <a:txBody>
                    <a:bodyPr/>
                    <a:lstStyle/>
                    <a:p>
                      <a:pPr marL="0" algn="l" defTabSz="914400" rtl="0" eaLnBrk="1" latinLnBrk="0" hangingPunct="1"/>
                      <a:r>
                        <a:rPr lang="en-US" sz="1100" b="1" kern="1200" noProof="0">
                          <a:solidFill>
                            <a:schemeClr val="tx1"/>
                          </a:solidFill>
                          <a:latin typeface="+mn-lt"/>
                          <a:ea typeface="+mn-ea"/>
                          <a:cs typeface="+mn-cs"/>
                        </a:rPr>
                        <a:t>Territory</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Target?</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Checkbox</a:t>
                      </a:r>
                    </a:p>
                  </a:txBody>
                  <a:tcPr/>
                </a:tc>
                <a:extLst>
                  <a:ext uri="{0D108BD9-81ED-4DB2-BD59-A6C34878D82A}">
                    <a16:rowId xmlns:a16="http://schemas.microsoft.com/office/drawing/2014/main" val="441567981"/>
                  </a:ext>
                </a:extLst>
              </a:tr>
              <a:tr h="370840">
                <a:tc>
                  <a:txBody>
                    <a:bodyPr/>
                    <a:lstStyle/>
                    <a:p>
                      <a:pPr marL="0" algn="l" defTabSz="914400" rtl="0" eaLnBrk="1" latinLnBrk="0" hangingPunct="1"/>
                      <a:r>
                        <a:rPr lang="en-US" sz="1100" b="1" kern="1200" noProof="0">
                          <a:solidFill>
                            <a:schemeClr val="tx1"/>
                          </a:solidFill>
                          <a:latin typeface="+mn-lt"/>
                          <a:ea typeface="+mn-ea"/>
                          <a:cs typeface="+mn-cs"/>
                        </a:rPr>
                        <a:t>Territory </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Scheduled Calls</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Donut</a:t>
                      </a:r>
                    </a:p>
                  </a:txBody>
                  <a:tcPr/>
                </a:tc>
                <a:extLst>
                  <a:ext uri="{0D108BD9-81ED-4DB2-BD59-A6C34878D82A}">
                    <a16:rowId xmlns:a16="http://schemas.microsoft.com/office/drawing/2014/main" val="3596369452"/>
                  </a:ext>
                </a:extLst>
              </a:tr>
              <a:tr h="370840">
                <a:tc>
                  <a:txBody>
                    <a:bodyPr/>
                    <a:lstStyle/>
                    <a:p>
                      <a:pPr marL="0" algn="l" defTabSz="914400" rtl="0" eaLnBrk="1" latinLnBrk="0" hangingPunct="1"/>
                      <a:r>
                        <a:rPr lang="en-US" sz="1100" b="1" kern="1200" noProof="0">
                          <a:solidFill>
                            <a:schemeClr val="tx1"/>
                          </a:solidFill>
                          <a:latin typeface="+mn-lt"/>
                          <a:ea typeface="+mn-ea"/>
                          <a:cs typeface="+mn-cs"/>
                        </a:rPr>
                        <a:t>Territory</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Attitude</a:t>
                      </a:r>
                    </a:p>
                    <a:p>
                      <a:pPr marL="171450" indent="-171450" algn="l" defTabSz="914400" rtl="0" eaLnBrk="1" latinLnBrk="0" hangingPunct="1">
                        <a:buFontTx/>
                        <a:buChar char="-"/>
                      </a:pPr>
                      <a:r>
                        <a:rPr lang="en-US" sz="1100" b="1" kern="1200" noProof="0" dirty="0">
                          <a:solidFill>
                            <a:schemeClr val="tx1"/>
                          </a:solidFill>
                          <a:latin typeface="+mn-lt"/>
                          <a:ea typeface="+mn-ea"/>
                          <a:cs typeface="+mn-cs"/>
                        </a:rPr>
                        <a:t>Conservative</a:t>
                      </a:r>
                    </a:p>
                    <a:p>
                      <a:pPr marL="171450" indent="-171450" algn="l" defTabSz="914400" rtl="0" eaLnBrk="1" latinLnBrk="0" hangingPunct="1">
                        <a:buFontTx/>
                        <a:buChar char="-"/>
                      </a:pPr>
                      <a:r>
                        <a:rPr lang="en-US" sz="1100" b="1" kern="1200" noProof="0" dirty="0">
                          <a:solidFill>
                            <a:schemeClr val="tx1"/>
                          </a:solidFill>
                          <a:latin typeface="+mn-lt"/>
                          <a:ea typeface="+mn-ea"/>
                          <a:cs typeface="+mn-cs"/>
                        </a:rPr>
                        <a:t>Neutral</a:t>
                      </a:r>
                    </a:p>
                    <a:p>
                      <a:pPr marL="171450" indent="-171450" algn="l" defTabSz="914400" rtl="0" eaLnBrk="1" latinLnBrk="0" hangingPunct="1">
                        <a:buFontTx/>
                        <a:buChar char="-"/>
                      </a:pPr>
                      <a:r>
                        <a:rPr lang="en-US" sz="1100" b="1" kern="1200" noProof="0" dirty="0">
                          <a:solidFill>
                            <a:schemeClr val="tx1"/>
                          </a:solidFill>
                          <a:latin typeface="+mn-lt"/>
                          <a:ea typeface="+mn-ea"/>
                          <a:cs typeface="+mn-cs"/>
                        </a:rPr>
                        <a:t>Innovative</a:t>
                      </a:r>
                    </a:p>
                  </a:txBody>
                  <a:tcPr/>
                </a:tc>
                <a:tc>
                  <a:txBody>
                    <a:bodyPr/>
                    <a:lstStyle/>
                    <a:p>
                      <a:pPr marL="0" algn="l" defTabSz="914400" rtl="0" eaLnBrk="1" latinLnBrk="0" hangingPunct="1"/>
                      <a:r>
                        <a:rPr lang="en-US" sz="1100" b="1" kern="1200" noProof="0" dirty="0">
                          <a:solidFill>
                            <a:schemeClr val="tx1"/>
                          </a:solidFill>
                          <a:latin typeface="+mn-lt"/>
                          <a:ea typeface="+mn-ea"/>
                          <a:cs typeface="+mn-cs"/>
                        </a:rPr>
                        <a:t>Continuum</a:t>
                      </a:r>
                    </a:p>
                  </a:txBody>
                  <a:tcPr/>
                </a:tc>
                <a:extLst>
                  <a:ext uri="{0D108BD9-81ED-4DB2-BD59-A6C34878D82A}">
                    <a16:rowId xmlns:a16="http://schemas.microsoft.com/office/drawing/2014/main" val="2194049677"/>
                  </a:ext>
                </a:extLst>
              </a:tr>
            </a:tbl>
          </a:graphicData>
        </a:graphic>
      </p:graphicFrame>
    </p:spTree>
    <p:extLst>
      <p:ext uri="{BB962C8B-B14F-4D97-AF65-F5344CB8AC3E}">
        <p14:creationId xmlns:p14="http://schemas.microsoft.com/office/powerpoint/2010/main" val="3650679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61E296-9532-40C3-9174-581AD2B7748B}" type="slidenum">
              <a:rPr kumimoji="0" lang="en-US" sz="1000" b="0" i="0" u="none" strike="noStrike" kern="1200" cap="none" spc="0" normalizeH="0" baseline="0" noProof="0" smtClean="0">
                <a:ln>
                  <a:noFill/>
                </a:ln>
                <a:solidFill>
                  <a:srgbClr val="2B3A4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5" name="Slide Number Placeholder 3">
            <a:extLst>
              <a:ext uri="{FF2B5EF4-FFF2-40B4-BE49-F238E27FC236}">
                <a16:creationId xmlns:a16="http://schemas.microsoft.com/office/drawing/2014/main" id="{FB168110-20C8-4487-993E-7BC554741B9F}"/>
              </a:ext>
            </a:extLst>
          </p:cNvPr>
          <p:cNvSpPr txBox="1">
            <a:spLocks/>
          </p:cNvSpPr>
          <p:nvPr/>
        </p:nvSpPr>
        <p:spPr>
          <a:xfrm>
            <a:off x="5650612" y="9438037"/>
            <a:ext cx="898341" cy="268491"/>
          </a:xfrm>
          <a:prstGeom prst="rect">
            <a:avLst/>
          </a:prstGeom>
        </p:spPr>
        <p:txBody>
          <a:bodyPr vert="horz" lIns="93324" tIns="46662" rIns="93324" bIns="46662"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A61E296-9532-40C3-9174-581AD2B7748B}" type="slidenum">
              <a:rPr kumimoji="0" lang="en-US" sz="1000" b="0" i="0" u="none" strike="noStrike" kern="1200" cap="none" spc="0" normalizeH="0" baseline="0" noProof="0" smtClean="0">
                <a:ln>
                  <a:noFill/>
                </a:ln>
                <a:solidFill>
                  <a:srgbClr val="2B3A4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6" name="Notes Placeholder 2">
            <a:extLst>
              <a:ext uri="{FF2B5EF4-FFF2-40B4-BE49-F238E27FC236}">
                <a16:creationId xmlns:a16="http://schemas.microsoft.com/office/drawing/2014/main" id="{9701387B-1490-4371-BE58-AC85DDA8E9A5}"/>
              </a:ext>
            </a:extLst>
          </p:cNvPr>
          <p:cNvSpPr txBox="1">
            <a:spLocks/>
          </p:cNvSpPr>
          <p:nvPr/>
        </p:nvSpPr>
        <p:spPr>
          <a:xfrm>
            <a:off x="2451069" y="366290"/>
            <a:ext cx="4097884" cy="8980892"/>
          </a:xfrm>
          <a:prstGeom prst="rect">
            <a:avLst/>
          </a:prstGeom>
        </p:spPr>
        <p:txBody>
          <a:bodyPr>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EXERCISE #1:  ADA LITE ACTIVATION</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Perform all the following steps to activate ADA from the Admin Console.</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Remember it is important to do all this manipulation with your </a:t>
            </a:r>
            <a:r>
              <a:rPr kumimoji="0" lang="en-US" sz="1000" b="1" i="1" u="none" strike="noStrike" kern="1200" cap="none" spc="0" normalizeH="0" baseline="0" noProof="0" dirty="0">
                <a:ln>
                  <a:noFill/>
                </a:ln>
                <a:solidFill>
                  <a:srgbClr val="00A3E0"/>
                </a:solidFill>
                <a:effectLst/>
                <a:uLnTx/>
                <a:uFillTx/>
                <a:latin typeface="Arial" panose="020B0604020202020204"/>
                <a:ea typeface="+mn-ea"/>
                <a:cs typeface="+mn-cs"/>
              </a:rPr>
              <a:t>OCE ADMIN </a:t>
            </a: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user.</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Steps:</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Start provisioning </a:t>
            </a:r>
            <a:r>
              <a:rPr kumimoji="0" lang="en-US" sz="1200" b="1" i="0" u="none" strike="noStrike" kern="1200" cap="none" spc="0" normalizeH="0" baseline="0" noProof="0" dirty="0" err="1">
                <a:ln>
                  <a:noFill/>
                </a:ln>
                <a:solidFill>
                  <a:srgbClr val="00A3E0"/>
                </a:solidFill>
                <a:effectLst/>
                <a:uLnTx/>
                <a:uFillTx/>
                <a:latin typeface="Arial" panose="020B0604020202020204"/>
                <a:ea typeface="+mn-ea"/>
                <a:cs typeface="+mn-cs"/>
              </a:rPr>
              <a:t>AdaLite</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 External Instance </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from Admin Console &gt; </a:t>
            </a:r>
            <a:r>
              <a:rPr kumimoji="0" lang="en-US" sz="1200" b="1" i="0" u="none" strike="noStrike" kern="1200" cap="none" spc="0" normalizeH="0" baseline="0" noProof="0" dirty="0" err="1">
                <a:ln>
                  <a:noFill/>
                </a:ln>
                <a:solidFill>
                  <a:srgbClr val="2B3A42"/>
                </a:solidFill>
                <a:effectLst/>
                <a:uLnTx/>
                <a:uFillTx/>
                <a:latin typeface="Arial" panose="020B0604020202020204"/>
                <a:ea typeface="+mn-ea"/>
                <a:cs typeface="+mn-cs"/>
              </a:rPr>
              <a:t>AdaLite</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 Provisioning </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 From Setup &gt; Profile, grant</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 </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the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OCE Admin Profile </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access to the </a:t>
            </a:r>
            <a:r>
              <a:rPr kumimoji="0" lang="fr-FR" sz="1200" b="1" i="0" u="none" strike="noStrike" kern="1200" cap="none" spc="0" normalizeH="0" baseline="0" noProof="0" dirty="0">
                <a:ln>
                  <a:noFill/>
                </a:ln>
                <a:solidFill>
                  <a:srgbClr val="00A3E0"/>
                </a:solidFill>
                <a:effectLst/>
                <a:uLnTx/>
                <a:uFillTx/>
                <a:latin typeface="Arial" panose="020B0604020202020204"/>
                <a:ea typeface="+mn-ea"/>
                <a:cs typeface="+mn-cs"/>
              </a:rPr>
              <a:t>NBC Admin (</a:t>
            </a:r>
            <a:r>
              <a:rPr kumimoji="0" lang="fr-FR" sz="1200" b="1" i="0" u="none" strike="noStrike" kern="1200" cap="none" spc="0" normalizeH="0" baseline="0" noProof="0" dirty="0" err="1">
                <a:ln>
                  <a:noFill/>
                </a:ln>
                <a:solidFill>
                  <a:srgbClr val="00A3E0"/>
                </a:solidFill>
                <a:effectLst/>
                <a:uLnTx/>
                <a:uFillTx/>
                <a:latin typeface="Arial" panose="020B0604020202020204"/>
                <a:ea typeface="+mn-ea"/>
                <a:cs typeface="+mn-cs"/>
              </a:rPr>
              <a:t>auto-created</a:t>
            </a:r>
            <a:r>
              <a:rPr kumimoji="0" lang="fr-FR" sz="1200" b="1" i="0" u="none" strike="noStrike" kern="1200" cap="none" spc="0" normalizeH="0" baseline="0" noProof="0" dirty="0">
                <a:ln>
                  <a:noFill/>
                </a:ln>
                <a:solidFill>
                  <a:srgbClr val="00A3E0"/>
                </a:solidFill>
                <a:effectLst/>
                <a:uLnTx/>
                <a:uFillTx/>
                <a:latin typeface="Arial" panose="020B0604020202020204"/>
                <a:ea typeface="+mn-ea"/>
                <a:cs typeface="+mn-cs"/>
              </a:rPr>
              <a:t>) </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fr-FR" sz="1200" b="1" i="0" u="none" strike="noStrike" kern="1200" cap="none" spc="0" normalizeH="0" baseline="0" noProof="0" dirty="0">
              <a:ln>
                <a:noFill/>
              </a:ln>
              <a:solidFill>
                <a:srgbClr val="00A3E0"/>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From Setup &gt; Manage Connected Apps, control that the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Permitted Users</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 dropdown is set to to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Admin approved users are pre-authorized</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 in the </a:t>
            </a:r>
            <a:r>
              <a:rPr kumimoji="0" lang="fr-FR" sz="1200" b="1" i="0" u="none" strike="noStrike" kern="1200" cap="none" spc="0" normalizeH="0" baseline="0" noProof="0" dirty="0">
                <a:ln>
                  <a:noFill/>
                </a:ln>
                <a:solidFill>
                  <a:srgbClr val="2B3A42"/>
                </a:solidFill>
                <a:effectLst/>
                <a:uLnTx/>
                <a:uFillTx/>
                <a:latin typeface="Arial" panose="020B0604020202020204"/>
                <a:ea typeface="+mn-ea"/>
                <a:cs typeface="+mn-cs"/>
              </a:rPr>
              <a:t> </a:t>
            </a:r>
            <a:r>
              <a:rPr kumimoji="0" lang="fr-FR" sz="1200" b="1" i="0" u="none" strike="noStrike" kern="1200" cap="none" spc="0" normalizeH="0" baseline="0" noProof="0" dirty="0" err="1">
                <a:ln>
                  <a:noFill/>
                </a:ln>
                <a:solidFill>
                  <a:srgbClr val="00A3E0"/>
                </a:solidFill>
                <a:effectLst/>
                <a:uLnTx/>
                <a:uFillTx/>
                <a:latin typeface="Arial" panose="020B0604020202020204"/>
                <a:ea typeface="+mn-ea"/>
                <a:cs typeface="+mn-cs"/>
              </a:rPr>
              <a:t>OAuth</a:t>
            </a:r>
            <a:r>
              <a:rPr kumimoji="0" lang="fr-FR" sz="1200" b="1" i="0" u="none" strike="noStrike" kern="1200" cap="none" spc="0" normalizeH="0" baseline="0" noProof="0" dirty="0">
                <a:ln>
                  <a:noFill/>
                </a:ln>
                <a:solidFill>
                  <a:srgbClr val="00A3E0"/>
                </a:solidFill>
                <a:effectLst/>
                <a:uLnTx/>
                <a:uFillTx/>
                <a:latin typeface="Arial" panose="020B0604020202020204"/>
                <a:ea typeface="+mn-ea"/>
                <a:cs typeface="+mn-cs"/>
              </a:rPr>
              <a:t> </a:t>
            </a:r>
            <a:r>
              <a:rPr kumimoji="0" lang="fr-FR" sz="1200" b="1" i="0" u="none" strike="noStrike" kern="1200" cap="none" spc="0" normalizeH="0" baseline="0" noProof="0" dirty="0" err="1">
                <a:ln>
                  <a:noFill/>
                </a:ln>
                <a:solidFill>
                  <a:srgbClr val="00A3E0"/>
                </a:solidFill>
                <a:effectLst/>
                <a:uLnTx/>
                <a:uFillTx/>
                <a:latin typeface="Arial" panose="020B0604020202020204"/>
                <a:ea typeface="+mn-ea"/>
                <a:cs typeface="+mn-cs"/>
              </a:rPr>
              <a:t>policies</a:t>
            </a:r>
            <a:r>
              <a:rPr kumimoji="0" lang="fr-FR" sz="1200" b="1" i="0" u="none" strike="noStrike" kern="1200" cap="none" spc="0" normalizeH="0" baseline="0" noProof="0" dirty="0">
                <a:ln>
                  <a:noFill/>
                </a:ln>
                <a:solidFill>
                  <a:srgbClr val="00A3E0"/>
                </a:solidFill>
                <a:effectLst/>
                <a:uLnTx/>
                <a:uFillTx/>
                <a:latin typeface="Arial" panose="020B0604020202020204"/>
                <a:ea typeface="+mn-ea"/>
                <a:cs typeface="+mn-cs"/>
              </a:rPr>
              <a:t> </a:t>
            </a:r>
            <a:r>
              <a:rPr kumimoji="0" lang="fr-FR" sz="1200" b="1" i="0" u="none" strike="noStrike" kern="1200" cap="none" spc="0" normalizeH="0" baseline="0" noProof="0" dirty="0">
                <a:ln>
                  <a:noFill/>
                </a:ln>
                <a:solidFill>
                  <a:srgbClr val="2B3A42"/>
                </a:solidFill>
                <a:effectLst/>
                <a:uLnTx/>
                <a:uFillTx/>
                <a:latin typeface="Arial" panose="020B0604020202020204"/>
                <a:ea typeface="+mn-ea"/>
                <a:cs typeface="+mn-cs"/>
              </a:rPr>
              <a:t>section</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From the Admin Console &gt; ADA Lite tile run the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first Sync</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 (it could be long).</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EXERCISE #2:  SET METRICS</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Configure metrics to be used for the NBC score calculation, for the </a:t>
            </a:r>
            <a:r>
              <a:rPr kumimoji="0" lang="en-US" sz="1000" b="1" i="1" u="none" strike="noStrike" kern="1200" cap="none" spc="0" normalizeH="0" baseline="0" noProof="0" dirty="0">
                <a:ln>
                  <a:noFill/>
                </a:ln>
                <a:solidFill>
                  <a:srgbClr val="00A3E0"/>
                </a:solidFill>
                <a:effectLst/>
                <a:uLnTx/>
                <a:uFillTx/>
                <a:latin typeface="Arial" panose="020B0604020202020204"/>
                <a:ea typeface="+mn-ea"/>
                <a:cs typeface="+mn-cs"/>
              </a:rPr>
              <a:t>TER-DM-ONCO</a:t>
            </a:r>
            <a:r>
              <a:rPr kumimoji="0" lang="en-US" sz="1000" b="1" i="1"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000" b="1" i="1" u="none" strike="noStrike" kern="1200" cap="none" spc="0" normalizeH="0" baseline="0" noProof="0" dirty="0">
                <a:ln>
                  <a:noFill/>
                </a:ln>
                <a:solidFill>
                  <a:srgbClr val="2B3A42"/>
                </a:solidFill>
                <a:effectLst/>
                <a:uLnTx/>
                <a:uFillTx/>
                <a:latin typeface="Arial" panose="020B0604020202020204"/>
                <a:ea typeface="+mn-ea"/>
                <a:cs typeface="+mn-cs"/>
              </a:rPr>
              <a:t> </a:t>
            </a: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and child territories.</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Steps:</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Configure metrics to be used for the NBC score calculation,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TER-DM-ONCO</a:t>
            </a:r>
            <a:r>
              <a:rPr kumimoji="0" lang="en-US" sz="1200" b="1" i="0"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 and sub territories.</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Define values and weight for the following metrics:</a:t>
            </a:r>
          </a:p>
          <a:p>
            <a:pPr marL="684213" marR="0" lvl="3"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Recently Called</a:t>
            </a:r>
          </a:p>
          <a:p>
            <a:pPr marL="684213" marR="0" lvl="3"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Is Target</a:t>
            </a:r>
          </a:p>
          <a:p>
            <a:pPr marL="684213" marR="0" lvl="3"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Call Planned </a:t>
            </a:r>
          </a:p>
          <a:p>
            <a:pPr marL="228600" marR="0" lvl="1"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Save and deploy these metrics.</a:t>
            </a:r>
          </a:p>
          <a:p>
            <a:pPr marL="457200" marR="0" lvl="1" indent="-22860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Check the results in the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rPr>
              <a:t>Preview</a:t>
            </a: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 section. </a:t>
            </a:r>
          </a:p>
          <a:p>
            <a:pPr marL="457200" marR="0" lvl="1" indent="-22860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Sync the Results to Salesforce. </a:t>
            </a: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7" name="TextBox 6">
            <a:extLst>
              <a:ext uri="{FF2B5EF4-FFF2-40B4-BE49-F238E27FC236}">
                <a16:creationId xmlns:a16="http://schemas.microsoft.com/office/drawing/2014/main" id="{0B00274F-34D7-410B-B1B8-8883C48D586D}"/>
              </a:ext>
            </a:extLst>
          </p:cNvPr>
          <p:cNvSpPr txBox="1"/>
          <p:nvPr/>
        </p:nvSpPr>
        <p:spPr>
          <a:xfrm>
            <a:off x="2" y="3847350"/>
            <a:ext cx="2229054" cy="229293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sng" strike="noStrike" kern="1200" cap="none" spc="0" normalizeH="0" baseline="0" noProof="0" dirty="0">
                <a:ln>
                  <a:noFill/>
                </a:ln>
                <a:solidFill>
                  <a:srgbClr val="2B3A42"/>
                </a:solidFill>
                <a:effectLst/>
                <a:uLnTx/>
                <a:uFillTx/>
                <a:latin typeface="Arial" panose="020B0604020202020204"/>
                <a:ea typeface="+mn-ea"/>
                <a:cs typeface="+mn-cs"/>
              </a:rPr>
              <a:t>WARNING!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rPr>
              <a:t>Exercise #1 should only be done once, with the OCE Admin user, and before any other user accesses the </a:t>
            </a:r>
            <a:r>
              <a:rPr kumimoji="0" lang="en-US" sz="1100" b="0" i="0" u="none" strike="noStrike" kern="1200" cap="none" spc="0" normalizeH="0" baseline="0" noProof="0" dirty="0" err="1">
                <a:ln>
                  <a:noFill/>
                </a:ln>
                <a:solidFill>
                  <a:srgbClr val="2B3A42"/>
                </a:solidFill>
                <a:effectLst/>
                <a:uLnTx/>
                <a:uFillTx/>
                <a:latin typeface="Arial" panose="020B0604020202020204"/>
                <a:ea typeface="+mn-ea"/>
                <a:cs typeface="+mn-cs"/>
              </a:rPr>
              <a:t>ADALite</a:t>
            </a:r>
            <a:r>
              <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rPr>
              <a:t>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rPr>
              <a:t>If you can access the </a:t>
            </a:r>
            <a:r>
              <a:rPr kumimoji="0" lang="en-US" sz="1100" b="0" i="0" u="none" strike="noStrike" kern="1200" cap="none" spc="0" normalizeH="0" baseline="0" noProof="0" dirty="0" err="1">
                <a:ln>
                  <a:noFill/>
                </a:ln>
                <a:solidFill>
                  <a:srgbClr val="2B3A42"/>
                </a:solidFill>
                <a:effectLst/>
                <a:uLnTx/>
                <a:uFillTx/>
                <a:latin typeface="Arial" panose="020B0604020202020204"/>
                <a:ea typeface="+mn-ea"/>
                <a:cs typeface="+mn-cs"/>
              </a:rPr>
              <a:t>AdaLite</a:t>
            </a:r>
            <a:r>
              <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rPr>
              <a:t> module and view metrics, then the External Instance has </a:t>
            </a:r>
            <a:r>
              <a:rPr kumimoji="0" lang="en-US" sz="1100" b="0" i="0" u="none" strike="noStrike" kern="1200" cap="none" spc="0" normalizeH="0" baseline="0" noProof="0" dirty="0" err="1">
                <a:ln>
                  <a:noFill/>
                </a:ln>
                <a:solidFill>
                  <a:srgbClr val="2B3A42"/>
                </a:solidFill>
                <a:effectLst/>
                <a:uLnTx/>
                <a:uFillTx/>
                <a:latin typeface="Arial" panose="020B0604020202020204"/>
                <a:ea typeface="+mn-ea"/>
                <a:cs typeface="+mn-cs"/>
              </a:rPr>
              <a:t>arleady</a:t>
            </a:r>
            <a:r>
              <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rPr>
              <a:t> been provisioned and you do not need to perform Exercise #1.</a:t>
            </a:r>
          </a:p>
        </p:txBody>
      </p:sp>
      <p:sp>
        <p:nvSpPr>
          <p:cNvPr id="8" name="TextBox 7">
            <a:extLst>
              <a:ext uri="{FF2B5EF4-FFF2-40B4-BE49-F238E27FC236}">
                <a16:creationId xmlns:a16="http://schemas.microsoft.com/office/drawing/2014/main" id="{2EC271F9-3DFC-49E5-954D-A866ECC2B50E}"/>
              </a:ext>
            </a:extLst>
          </p:cNvPr>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2B3A42"/>
                </a:solidFill>
                <a:effectLst/>
                <a:uLnTx/>
                <a:uFillTx/>
                <a:latin typeface="Arial" panose="020B0604020202020204"/>
                <a:ea typeface="+mn-ea"/>
                <a:cs typeface="+mn-cs"/>
              </a:rPr>
              <a:t>Dev Notes: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Delete slide thumbnail</a:t>
            </a:r>
            <a:endPar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Type exercise scenario &amp;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2B3A42"/>
                </a:solidFill>
                <a:effectLst/>
                <a:uLnTx/>
                <a:uFillTx/>
                <a:latin typeface="Arial" panose="020B0604020202020204"/>
                <a:ea typeface="+mn-ea"/>
                <a:cs typeface="+mn-cs"/>
              </a:rPr>
              <a:t>Note: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rPr>
              <a:t>You can add more than one exercise to a page</a:t>
            </a:r>
          </a:p>
        </p:txBody>
      </p:sp>
      <p:sp>
        <p:nvSpPr>
          <p:cNvPr id="9" name="TextBox 8">
            <a:extLst>
              <a:ext uri="{FF2B5EF4-FFF2-40B4-BE49-F238E27FC236}">
                <a16:creationId xmlns:a16="http://schemas.microsoft.com/office/drawing/2014/main" id="{7EFF4F23-6676-4DE2-964E-1ECDA28A257A}"/>
              </a:ext>
            </a:extLst>
          </p:cNvPr>
          <p:cNvSpPr txBox="1"/>
          <p:nvPr/>
        </p:nvSpPr>
        <p:spPr>
          <a:xfrm>
            <a:off x="2" y="1241317"/>
            <a:ext cx="220423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B3A42"/>
                </a:solidFill>
                <a:effectLst/>
                <a:uLnTx/>
                <a:uFillTx/>
                <a:latin typeface="Arial" panose="020B0604020202020204"/>
                <a:ea typeface="+mn-ea"/>
                <a:cs typeface="+mn-cs"/>
              </a:rPr>
              <a:t>ADA LITE CONFIGURATION</a:t>
            </a: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84245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12</a:t>
            </a:fld>
            <a:endParaRPr lang="en-US" dirty="0"/>
          </a:p>
        </p:txBody>
      </p:sp>
      <p:sp>
        <p:nvSpPr>
          <p:cNvPr id="18" name="Notes Placeholder 2"/>
          <p:cNvSpPr txBox="1">
            <a:spLocks/>
          </p:cNvSpPr>
          <p:nvPr/>
        </p:nvSpPr>
        <p:spPr>
          <a:xfrm>
            <a:off x="2451069" y="366290"/>
            <a:ext cx="4097884" cy="8980892"/>
          </a:xfrm>
          <a:prstGeom prst="rect">
            <a:avLst/>
          </a:prstGeom>
        </p:spPr>
        <p:txBody>
          <a:bodyPr>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HOME PAGE CONFIGURATION</a:t>
            </a:r>
          </a:p>
          <a:p>
            <a:r>
              <a:rPr lang="en-US" sz="1000" i="1" dirty="0"/>
              <a:t>Configure the Home page for the </a:t>
            </a:r>
            <a:r>
              <a:rPr lang="en-US" sz="1000" b="1" i="1" dirty="0" err="1">
                <a:solidFill>
                  <a:schemeClr val="bg2"/>
                </a:solidFill>
              </a:rPr>
              <a:t>SalesRep</a:t>
            </a:r>
            <a:r>
              <a:rPr lang="en-US" sz="1000" dirty="0">
                <a:solidFill>
                  <a:schemeClr val="accent1"/>
                </a:solidFill>
              </a:rPr>
              <a:t>*</a:t>
            </a:r>
            <a:r>
              <a:rPr lang="en-US" sz="1000" b="1" dirty="0">
                <a:solidFill>
                  <a:schemeClr val="bg2"/>
                </a:solidFill>
              </a:rPr>
              <a:t> </a:t>
            </a:r>
            <a:r>
              <a:rPr lang="en-US" sz="1000" i="1" dirty="0"/>
              <a:t>profile, as described below:</a:t>
            </a:r>
          </a:p>
          <a:p>
            <a:endParaRPr lang="en-US" sz="1000" i="1" dirty="0"/>
          </a:p>
          <a:p>
            <a:r>
              <a:rPr lang="en-US" b="1" dirty="0"/>
              <a:t>Steps:</a:t>
            </a:r>
          </a:p>
          <a:p>
            <a:pPr marL="228600" indent="-228600">
              <a:buFont typeface="+mj-lt"/>
              <a:buAutoNum type="arabicPeriod"/>
            </a:pPr>
            <a:r>
              <a:rPr lang="en-US" b="1" dirty="0"/>
              <a:t>In Lightning App Builder, clone the </a:t>
            </a:r>
            <a:r>
              <a:rPr lang="en-US" b="1" dirty="0">
                <a:solidFill>
                  <a:schemeClr val="bg2"/>
                </a:solidFill>
              </a:rPr>
              <a:t>Home Page Default </a:t>
            </a:r>
            <a:r>
              <a:rPr lang="en-US" b="1" dirty="0"/>
              <a:t>page and rename fields as follow: </a:t>
            </a:r>
          </a:p>
          <a:p>
            <a:pPr marL="400050" lvl="1" indent="-171450">
              <a:buFont typeface="Courier New" panose="02070309020205020404" pitchFamily="49" charset="0"/>
              <a:buChar char="o"/>
            </a:pPr>
            <a:r>
              <a:rPr lang="en-US" dirty="0"/>
              <a:t>Label: </a:t>
            </a:r>
            <a:r>
              <a:rPr lang="en-US" b="1" dirty="0">
                <a:solidFill>
                  <a:schemeClr val="bg2"/>
                </a:solidFill>
              </a:rPr>
              <a:t>Home Page Sales Rep</a:t>
            </a:r>
            <a:r>
              <a:rPr lang="en-US" dirty="0">
                <a:solidFill>
                  <a:schemeClr val="accent1"/>
                </a:solidFill>
              </a:rPr>
              <a:t>*</a:t>
            </a:r>
          </a:p>
          <a:p>
            <a:pPr marL="400050" lvl="1" indent="-171450">
              <a:buFont typeface="Courier New" panose="02070309020205020404" pitchFamily="49" charset="0"/>
              <a:buChar char="o"/>
            </a:pPr>
            <a:r>
              <a:rPr lang="en-US" dirty="0"/>
              <a:t>Developer name: </a:t>
            </a:r>
            <a:r>
              <a:rPr lang="en-US" b="1" dirty="0" err="1">
                <a:solidFill>
                  <a:schemeClr val="bg2"/>
                </a:solidFill>
              </a:rPr>
              <a:t>Home_Page_Sales_Rep</a:t>
            </a:r>
            <a:r>
              <a:rPr lang="en-US" dirty="0">
                <a:solidFill>
                  <a:schemeClr val="accent1"/>
                </a:solidFill>
              </a:rPr>
              <a:t>*</a:t>
            </a:r>
          </a:p>
          <a:p>
            <a:pPr marL="400050" lvl="1" indent="-171450">
              <a:buFont typeface="Courier New" panose="02070309020205020404" pitchFamily="49" charset="0"/>
              <a:buChar char="o"/>
            </a:pPr>
            <a:endParaRPr lang="en-US" b="1" dirty="0"/>
          </a:p>
          <a:p>
            <a:pPr marL="228600" indent="-228600">
              <a:buFont typeface="+mj-lt"/>
              <a:buAutoNum type="arabicPeriod"/>
            </a:pPr>
            <a:r>
              <a:rPr lang="en-US" b="1" dirty="0"/>
              <a:t>Configure the new home page with the following indications: </a:t>
            </a:r>
          </a:p>
          <a:p>
            <a:pPr marL="400050" lvl="1" indent="-171450">
              <a:buFont typeface="Courier New" panose="02070309020205020404" pitchFamily="49" charset="0"/>
              <a:buChar char="o"/>
            </a:pPr>
            <a:r>
              <a:rPr lang="en-US" dirty="0"/>
              <a:t>The following Components must be displayed</a:t>
            </a:r>
          </a:p>
          <a:p>
            <a:pPr marL="684213" lvl="3" indent="-171450">
              <a:buFont typeface="Arial" panose="020B0604020202020204" pitchFamily="34" charset="0"/>
              <a:buChar char="•"/>
            </a:pPr>
            <a:r>
              <a:rPr lang="en-US" b="1" dirty="0" err="1">
                <a:solidFill>
                  <a:schemeClr val="bg2"/>
                </a:solidFill>
              </a:rPr>
              <a:t>AppInstall</a:t>
            </a:r>
            <a:r>
              <a:rPr lang="en-US" dirty="0"/>
              <a:t>, </a:t>
            </a:r>
          </a:p>
          <a:p>
            <a:pPr marL="684213" lvl="3" indent="-171450">
              <a:buFont typeface="Arial" panose="020B0604020202020204" pitchFamily="34" charset="0"/>
              <a:buChar char="•"/>
            </a:pPr>
            <a:r>
              <a:rPr lang="en-US" b="1" dirty="0" err="1">
                <a:solidFill>
                  <a:schemeClr val="bg2"/>
                </a:solidFill>
              </a:rPr>
              <a:t>NBCTopResults</a:t>
            </a:r>
            <a:r>
              <a:rPr lang="en-US" dirty="0"/>
              <a:t>, </a:t>
            </a:r>
          </a:p>
          <a:p>
            <a:pPr marL="684213" lvl="3" indent="-171450">
              <a:buFont typeface="Arial" panose="020B0604020202020204" pitchFamily="34" charset="0"/>
              <a:buChar char="•"/>
            </a:pPr>
            <a:r>
              <a:rPr lang="en-US" b="1" dirty="0" err="1">
                <a:solidFill>
                  <a:schemeClr val="bg2"/>
                </a:solidFill>
              </a:rPr>
              <a:t>NBCLeaderboard</a:t>
            </a:r>
            <a:r>
              <a:rPr lang="en-US" dirty="0"/>
              <a:t>,</a:t>
            </a:r>
            <a:r>
              <a:rPr lang="en-US" b="1" dirty="0">
                <a:solidFill>
                  <a:schemeClr val="bg2"/>
                </a:solidFill>
              </a:rPr>
              <a:t> </a:t>
            </a:r>
          </a:p>
          <a:p>
            <a:pPr marL="684213" lvl="3" indent="-171450">
              <a:buFont typeface="Arial" panose="020B0604020202020204" pitchFamily="34" charset="0"/>
              <a:buChar char="•"/>
            </a:pPr>
            <a:r>
              <a:rPr lang="en-US" b="1" dirty="0" err="1">
                <a:solidFill>
                  <a:schemeClr val="bg2"/>
                </a:solidFill>
              </a:rPr>
              <a:t>UpComingAgenda</a:t>
            </a:r>
            <a:r>
              <a:rPr lang="en-US" b="1" dirty="0">
                <a:solidFill>
                  <a:schemeClr val="bg2"/>
                </a:solidFill>
              </a:rPr>
              <a:t> </a:t>
            </a:r>
          </a:p>
          <a:p>
            <a:pPr marL="684213" lvl="3" indent="-171450">
              <a:buFont typeface="Arial" panose="020B0604020202020204" pitchFamily="34" charset="0"/>
              <a:buChar char="•"/>
            </a:pPr>
            <a:r>
              <a:rPr lang="en-US" b="1" dirty="0" err="1">
                <a:solidFill>
                  <a:schemeClr val="bg2"/>
                </a:solidFill>
              </a:rPr>
              <a:t>UnsubmittedCalls</a:t>
            </a:r>
            <a:r>
              <a:rPr lang="en-US" dirty="0"/>
              <a:t>,</a:t>
            </a:r>
            <a:r>
              <a:rPr lang="en-US" b="1" dirty="0">
                <a:solidFill>
                  <a:schemeClr val="bg2"/>
                </a:solidFill>
              </a:rPr>
              <a:t> </a:t>
            </a:r>
            <a:endParaRPr lang="en-US" dirty="0"/>
          </a:p>
          <a:p>
            <a:pPr marL="684213" lvl="3" indent="-171450">
              <a:buFont typeface="Arial" panose="020B0604020202020204" pitchFamily="34" charset="0"/>
              <a:buChar char="•"/>
            </a:pPr>
            <a:r>
              <a:rPr lang="en-US" b="1" dirty="0" err="1">
                <a:solidFill>
                  <a:schemeClr val="bg2"/>
                </a:solidFill>
              </a:rPr>
              <a:t>TerritoryCallPlan</a:t>
            </a:r>
            <a:r>
              <a:rPr lang="en-US" dirty="0"/>
              <a:t> </a:t>
            </a:r>
          </a:p>
          <a:p>
            <a:pPr marL="684213" lvl="3" indent="-171450">
              <a:buFont typeface="Arial" panose="020B0604020202020204" pitchFamily="34" charset="0"/>
              <a:buChar char="•"/>
            </a:pPr>
            <a:r>
              <a:rPr lang="en-US" dirty="0"/>
              <a:t>Add the </a:t>
            </a:r>
            <a:r>
              <a:rPr lang="en-US" b="1" dirty="0">
                <a:solidFill>
                  <a:schemeClr val="bg2"/>
                </a:solidFill>
              </a:rPr>
              <a:t>Reports</a:t>
            </a:r>
            <a:r>
              <a:rPr lang="en-US" dirty="0"/>
              <a:t> Component in order to display the </a:t>
            </a:r>
            <a:r>
              <a:rPr lang="en-US" i="1" dirty="0"/>
              <a:t>Call per Month by Channel </a:t>
            </a:r>
            <a:r>
              <a:rPr lang="en-US" dirty="0"/>
              <a:t>Report.</a:t>
            </a:r>
            <a:br>
              <a:rPr lang="en-US" dirty="0"/>
            </a:br>
            <a:r>
              <a:rPr lang="en-US" dirty="0"/>
              <a:t>The users must be able to refresh the report.</a:t>
            </a:r>
          </a:p>
          <a:p>
            <a:pPr marL="400050" lvl="1" indent="-171450">
              <a:buFont typeface="Courier New" panose="02070309020205020404" pitchFamily="49" charset="0"/>
              <a:buChar char="o"/>
            </a:pPr>
            <a:r>
              <a:rPr lang="en-US" dirty="0"/>
              <a:t>Place the </a:t>
            </a:r>
            <a:r>
              <a:rPr lang="en-US" b="1" dirty="0" err="1">
                <a:solidFill>
                  <a:schemeClr val="bg2"/>
                </a:solidFill>
              </a:rPr>
              <a:t>TerritoryCallPlan</a:t>
            </a:r>
            <a:r>
              <a:rPr lang="en-US" dirty="0"/>
              <a:t> Component under the report.</a:t>
            </a:r>
            <a:endParaRPr lang="en-US" b="1" dirty="0">
              <a:solidFill>
                <a:schemeClr val="bg2"/>
              </a:solidFill>
            </a:endParaRPr>
          </a:p>
          <a:p>
            <a:pPr marL="228600" indent="-228600">
              <a:buFont typeface="+mj-lt"/>
              <a:buAutoNum type="arabicPeriod"/>
            </a:pPr>
            <a:endParaRPr lang="en-US" b="1" dirty="0"/>
          </a:p>
          <a:p>
            <a:pPr marL="228600" indent="-228600">
              <a:buFont typeface="+mj-lt"/>
              <a:buAutoNum type="arabicPeriod"/>
            </a:pPr>
            <a:r>
              <a:rPr lang="en-US" b="1" dirty="0"/>
              <a:t>Save the Home Page and activate it for the </a:t>
            </a:r>
            <a:r>
              <a:rPr lang="en-US" b="1" dirty="0" err="1">
                <a:solidFill>
                  <a:schemeClr val="bg2"/>
                </a:solidFill>
              </a:rPr>
              <a:t>SalesRep</a:t>
            </a:r>
            <a:r>
              <a:rPr lang="en-US" b="1" dirty="0">
                <a:solidFill>
                  <a:schemeClr val="accent1"/>
                </a:solidFill>
              </a:rPr>
              <a:t>*</a:t>
            </a:r>
            <a:r>
              <a:rPr lang="en-US" b="1" dirty="0">
                <a:solidFill>
                  <a:schemeClr val="bg2"/>
                </a:solidFill>
              </a:rPr>
              <a:t> </a:t>
            </a:r>
            <a:r>
              <a:rPr lang="en-US" b="1" dirty="0"/>
              <a:t>Profile.</a:t>
            </a:r>
          </a:p>
          <a:p>
            <a:pPr marL="228600" indent="-228600">
              <a:buFont typeface="+mj-lt"/>
              <a:buAutoNum type="arabicPeriod"/>
            </a:pPr>
            <a:endParaRPr lang="en-US" b="1" dirty="0"/>
          </a:p>
          <a:p>
            <a:pPr marL="228600" indent="-228600">
              <a:buFont typeface="+mj-lt"/>
              <a:buAutoNum type="arabicPeriod"/>
            </a:pPr>
            <a:r>
              <a:rPr lang="en-US" b="1" dirty="0"/>
              <a:t>Generate a </a:t>
            </a:r>
            <a:r>
              <a:rPr lang="en-US" b="1" dirty="0">
                <a:solidFill>
                  <a:schemeClr val="bg2"/>
                </a:solidFill>
              </a:rPr>
              <a:t>Metadata Cache </a:t>
            </a:r>
            <a:r>
              <a:rPr lang="en-US" b="1" dirty="0"/>
              <a:t>to reflect changes in the Mobile App.</a:t>
            </a:r>
          </a:p>
        </p:txBody>
      </p:sp>
      <p:sp>
        <p:nvSpPr>
          <p:cNvPr id="19" name="TextBox 18"/>
          <p:cNvSpPr txBox="1"/>
          <p:nvPr/>
        </p:nvSpPr>
        <p:spPr>
          <a:xfrm>
            <a:off x="-2407193" y="3336036"/>
            <a:ext cx="2229054" cy="6017032"/>
          </a:xfrm>
          <a:prstGeom prst="rect">
            <a:avLst/>
          </a:prstGeom>
          <a:solidFill>
            <a:schemeClr val="bg1"/>
          </a:solidFill>
        </p:spPr>
        <p:txBody>
          <a:bodyPr wrap="square" rtlCol="0">
            <a:spAutoFit/>
          </a:bodyPr>
          <a:lstStyle/>
          <a:p>
            <a:r>
              <a:rPr lang="en-US" sz="1100" b="1" dirty="0"/>
              <a:t>LEADER’S NOTES</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369332"/>
          </a:xfrm>
          <a:prstGeom prst="rect">
            <a:avLst/>
          </a:prstGeom>
          <a:noFill/>
        </p:spPr>
        <p:txBody>
          <a:bodyPr wrap="square" rtlCol="0">
            <a:spAutoFit/>
          </a:bodyPr>
          <a:lstStyle/>
          <a:p>
            <a:r>
              <a:rPr lang="en-US" b="1" dirty="0"/>
              <a:t>HOME PAGE</a:t>
            </a:r>
            <a:endParaRPr lang="en-US" dirty="0"/>
          </a:p>
        </p:txBody>
      </p:sp>
    </p:spTree>
    <p:extLst>
      <p:ext uri="{BB962C8B-B14F-4D97-AF65-F5344CB8AC3E}">
        <p14:creationId xmlns:p14="http://schemas.microsoft.com/office/powerpoint/2010/main" val="3233779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13</a:t>
            </a:fld>
            <a:endParaRPr lang="en-US" dirty="0"/>
          </a:p>
        </p:txBody>
      </p:sp>
      <p:sp>
        <p:nvSpPr>
          <p:cNvPr id="18" name="Notes Placeholder 2"/>
          <p:cNvSpPr txBox="1">
            <a:spLocks/>
          </p:cNvSpPr>
          <p:nvPr/>
        </p:nvSpPr>
        <p:spPr>
          <a:xfrm>
            <a:off x="2451069" y="366290"/>
            <a:ext cx="4097884" cy="9209510"/>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ACCOUNT TYPES CONFIGURATION</a:t>
            </a:r>
          </a:p>
          <a:p>
            <a:r>
              <a:rPr lang="en-US" sz="1000" i="1" dirty="0"/>
              <a:t>Configure the types of Account that can be used for filtering.</a:t>
            </a:r>
          </a:p>
          <a:p>
            <a:r>
              <a:rPr lang="en-US" b="1" dirty="0"/>
              <a:t>Steps:</a:t>
            </a:r>
          </a:p>
          <a:p>
            <a:pPr marL="228600" indent="-228600">
              <a:buFont typeface="+mj-lt"/>
              <a:buAutoNum type="arabicPeriod"/>
            </a:pPr>
            <a:r>
              <a:rPr lang="en-US" b="1" dirty="0"/>
              <a:t>From Custom Settings &gt; Account Search Type Settings, manage a new setting called  </a:t>
            </a:r>
            <a:r>
              <a:rPr lang="en-US" b="1" dirty="0" err="1">
                <a:solidFill>
                  <a:schemeClr val="bg2"/>
                </a:solidFill>
              </a:rPr>
              <a:t>SalesRep</a:t>
            </a:r>
            <a:r>
              <a:rPr lang="en-US" b="1" dirty="0">
                <a:solidFill>
                  <a:schemeClr val="accent1"/>
                </a:solidFill>
              </a:rPr>
              <a:t>*</a:t>
            </a:r>
            <a:r>
              <a:rPr lang="en-US" b="1" dirty="0"/>
              <a:t>: </a:t>
            </a:r>
          </a:p>
          <a:p>
            <a:pPr marL="400050" lvl="1" indent="-171450">
              <a:buFont typeface="Courier New" panose="02070309020205020404" pitchFamily="49" charset="0"/>
              <a:buChar char="o"/>
            </a:pPr>
            <a:r>
              <a:rPr lang="en-US" dirty="0"/>
              <a:t>Settings should apply for the </a:t>
            </a:r>
            <a:r>
              <a:rPr lang="en-US" b="1" dirty="0" err="1">
                <a:solidFill>
                  <a:schemeClr val="bg2"/>
                </a:solidFill>
              </a:rPr>
              <a:t>SalesRep</a:t>
            </a:r>
            <a:r>
              <a:rPr lang="en-US" dirty="0">
                <a:solidFill>
                  <a:schemeClr val="accent1"/>
                </a:solidFill>
              </a:rPr>
              <a:t>*</a:t>
            </a:r>
            <a:r>
              <a:rPr lang="en-US" b="1" dirty="0">
                <a:solidFill>
                  <a:schemeClr val="bg2"/>
                </a:solidFill>
              </a:rPr>
              <a:t> </a:t>
            </a:r>
            <a:r>
              <a:rPr lang="en-US" dirty="0"/>
              <a:t>Profile</a:t>
            </a:r>
          </a:p>
          <a:p>
            <a:pPr marL="400050" lvl="1" indent="-171450">
              <a:buFont typeface="Courier New" panose="02070309020205020404" pitchFamily="49" charset="0"/>
              <a:buChar char="o"/>
            </a:pPr>
            <a:r>
              <a:rPr lang="en-US" dirty="0"/>
              <a:t>All Account types should be available as filters</a:t>
            </a:r>
          </a:p>
          <a:p>
            <a:pPr marL="400050" lvl="1" indent="-171450">
              <a:buFont typeface="Courier New" panose="02070309020205020404" pitchFamily="49" charset="0"/>
              <a:buChar char="o"/>
            </a:pPr>
            <a:r>
              <a:rPr lang="en-US" dirty="0"/>
              <a:t>Enable Bulk Update</a:t>
            </a:r>
          </a:p>
          <a:p>
            <a:pPr marL="400050" lvl="1" indent="-171450">
              <a:buFont typeface="Courier New" panose="02070309020205020404" pitchFamily="49" charset="0"/>
              <a:buChar char="o"/>
            </a:pPr>
            <a:endParaRPr lang="en-US" dirty="0"/>
          </a:p>
          <a:p>
            <a:pPr lvl="1" indent="0">
              <a:buNone/>
            </a:pPr>
            <a:endParaRPr lang="en-US" dirty="0"/>
          </a:p>
          <a:p>
            <a:r>
              <a:rPr lang="en-US" b="1" dirty="0"/>
              <a:t>EXERCISE #2: ALL ACCOUNTS COLUMN SETUP</a:t>
            </a:r>
          </a:p>
          <a:p>
            <a:r>
              <a:rPr lang="en-US" sz="1000" b="1" i="1" dirty="0"/>
              <a:t>Define the Columns that will be displayed when viewing “All” Accounts in the search page.</a:t>
            </a:r>
            <a:endParaRPr lang="en-US" sz="1000" i="1" dirty="0"/>
          </a:p>
          <a:p>
            <a:r>
              <a:rPr lang="en-US" b="1" dirty="0"/>
              <a:t>Steps:</a:t>
            </a:r>
          </a:p>
          <a:p>
            <a:pPr marL="228600" indent="-228600">
              <a:buFont typeface="+mj-lt"/>
              <a:buAutoNum type="arabicPeriod"/>
            </a:pPr>
            <a:r>
              <a:rPr lang="en-US" b="1" dirty="0"/>
              <a:t>From Custom Settings &gt; Account Filter Config manage a new </a:t>
            </a:r>
            <a:r>
              <a:rPr lang="en-US" b="1" dirty="0" err="1"/>
              <a:t>seting</a:t>
            </a:r>
            <a:r>
              <a:rPr lang="en-US" b="1" dirty="0"/>
              <a:t> called </a:t>
            </a:r>
            <a:r>
              <a:rPr lang="en-US" b="1" dirty="0" err="1">
                <a:solidFill>
                  <a:schemeClr val="bg2"/>
                </a:solidFill>
              </a:rPr>
              <a:t>SalesRep</a:t>
            </a:r>
            <a:r>
              <a:rPr lang="en-US" b="1" dirty="0">
                <a:solidFill>
                  <a:schemeClr val="accent1"/>
                </a:solidFill>
              </a:rPr>
              <a:t>*</a:t>
            </a:r>
            <a:r>
              <a:rPr lang="en-US" b="1" dirty="0">
                <a:solidFill>
                  <a:schemeClr val="bg2"/>
                </a:solidFill>
              </a:rPr>
              <a:t>_ALL_ACCOUNTS</a:t>
            </a:r>
            <a:r>
              <a:rPr lang="en-US" b="1" dirty="0"/>
              <a:t>: </a:t>
            </a:r>
          </a:p>
          <a:p>
            <a:pPr marL="400050" lvl="1" indent="-171450">
              <a:buFont typeface="Courier New" panose="02070309020205020404" pitchFamily="49" charset="0"/>
              <a:buChar char="o"/>
            </a:pPr>
            <a:r>
              <a:rPr lang="en-US" dirty="0"/>
              <a:t>Column 1=  Account Name</a:t>
            </a:r>
            <a:endParaRPr lang="en-US" dirty="0">
              <a:solidFill>
                <a:schemeClr val="accent1"/>
              </a:solidFill>
            </a:endParaRPr>
          </a:p>
          <a:p>
            <a:pPr marL="400050" lvl="1" indent="-171450">
              <a:buFont typeface="Courier New" panose="02070309020205020404" pitchFamily="49" charset="0"/>
              <a:buChar char="o"/>
            </a:pPr>
            <a:r>
              <a:rPr lang="en-US" dirty="0"/>
              <a:t>Column 2 = Specialty (from Account Object)</a:t>
            </a:r>
          </a:p>
          <a:p>
            <a:pPr marL="400050" lvl="1" indent="-171450">
              <a:buFont typeface="Courier New" panose="02070309020205020404" pitchFamily="49" charset="0"/>
              <a:buChar char="o"/>
            </a:pPr>
            <a:r>
              <a:rPr lang="en-US" dirty="0"/>
              <a:t>Column 3 = Scheduled Calls (from Account Territory Field Object)</a:t>
            </a:r>
          </a:p>
          <a:p>
            <a:pPr marL="400050" lvl="1" indent="-171450">
              <a:buFont typeface="Courier New" panose="02070309020205020404" pitchFamily="49" charset="0"/>
              <a:buChar char="o"/>
            </a:pPr>
            <a:r>
              <a:rPr lang="en-US" dirty="0"/>
              <a:t>Column 4 = POA</a:t>
            </a:r>
          </a:p>
          <a:p>
            <a:pPr marL="400050" lvl="1" indent="-171450">
              <a:buFont typeface="Courier New" panose="02070309020205020404" pitchFamily="49" charset="0"/>
              <a:buChar char="o"/>
            </a:pPr>
            <a:r>
              <a:rPr lang="en-US" dirty="0"/>
              <a:t>Column 5 = Email (From Account Object)</a:t>
            </a:r>
          </a:p>
          <a:p>
            <a:pPr marL="400050" lvl="1" indent="-171450">
              <a:buFont typeface="Courier New" panose="02070309020205020404" pitchFamily="49" charset="0"/>
              <a:buChar char="o"/>
            </a:pPr>
            <a:r>
              <a:rPr lang="en-US" dirty="0"/>
              <a:t>Settings should apply for the </a:t>
            </a:r>
            <a:r>
              <a:rPr lang="en-US" b="1" dirty="0" err="1">
                <a:solidFill>
                  <a:schemeClr val="bg2"/>
                </a:solidFill>
              </a:rPr>
              <a:t>SalesRep</a:t>
            </a:r>
            <a:r>
              <a:rPr lang="en-US" dirty="0">
                <a:solidFill>
                  <a:schemeClr val="accent1"/>
                </a:solidFill>
              </a:rPr>
              <a:t>*</a:t>
            </a:r>
            <a:r>
              <a:rPr lang="en-US" b="1" dirty="0">
                <a:solidFill>
                  <a:schemeClr val="bg2"/>
                </a:solidFill>
              </a:rPr>
              <a:t> </a:t>
            </a:r>
            <a:r>
              <a:rPr lang="en-US" dirty="0"/>
              <a:t>Profile</a:t>
            </a:r>
          </a:p>
          <a:p>
            <a:pPr marL="400050" lvl="1" indent="-171450">
              <a:buFont typeface="Courier New" panose="02070309020205020404" pitchFamily="49" charset="0"/>
              <a:buChar char="o"/>
            </a:pPr>
            <a:r>
              <a:rPr lang="en-US" dirty="0"/>
              <a:t>Settings should apply to the “</a:t>
            </a:r>
            <a:r>
              <a:rPr lang="en-US" i="1" dirty="0"/>
              <a:t>ALL” Accounts </a:t>
            </a:r>
            <a:r>
              <a:rPr lang="en-US" dirty="0"/>
              <a:t>view</a:t>
            </a:r>
          </a:p>
          <a:p>
            <a:pPr lvl="1" indent="0">
              <a:buNone/>
            </a:pPr>
            <a:endParaRPr lang="en-US" dirty="0"/>
          </a:p>
          <a:p>
            <a:pPr lvl="1" indent="0">
              <a:buNone/>
            </a:pPr>
            <a:endParaRPr lang="en-US" dirty="0"/>
          </a:p>
          <a:p>
            <a:r>
              <a:rPr lang="en-US" b="1" dirty="0"/>
              <a:t>EXERCISE #3: FILTERS SETUP</a:t>
            </a:r>
          </a:p>
          <a:p>
            <a:r>
              <a:rPr lang="en-US" sz="1000" i="1" dirty="0"/>
              <a:t>Activate the Filters feature.</a:t>
            </a:r>
          </a:p>
          <a:p>
            <a:r>
              <a:rPr lang="en-US" b="1" dirty="0"/>
              <a:t>Steps:</a:t>
            </a:r>
          </a:p>
          <a:p>
            <a:pPr marL="228600" indent="-228600">
              <a:buFont typeface="+mj-lt"/>
              <a:buAutoNum type="arabicPeriod"/>
            </a:pPr>
            <a:r>
              <a:rPr lang="en-US" b="1" dirty="0"/>
              <a:t>From the </a:t>
            </a:r>
            <a:r>
              <a:rPr lang="en-US" b="1" dirty="0">
                <a:solidFill>
                  <a:schemeClr val="bg2"/>
                </a:solidFill>
              </a:rPr>
              <a:t>OCE Admin </a:t>
            </a:r>
            <a:r>
              <a:rPr lang="en-US" b="1" dirty="0"/>
              <a:t>Profile &gt; Edit the </a:t>
            </a:r>
            <a:r>
              <a:rPr lang="en-US" b="1" dirty="0">
                <a:solidFill>
                  <a:schemeClr val="bg2"/>
                </a:solidFill>
              </a:rPr>
              <a:t>Custom Permissions</a:t>
            </a:r>
            <a:r>
              <a:rPr lang="en-US" b="1" dirty="0"/>
              <a:t> section and add the </a:t>
            </a:r>
            <a:r>
              <a:rPr lang="en-US" b="1" dirty="0">
                <a:solidFill>
                  <a:schemeClr val="bg2"/>
                </a:solidFill>
              </a:rPr>
              <a:t>OCE </a:t>
            </a:r>
            <a:r>
              <a:rPr lang="en-US" b="1" dirty="0" err="1">
                <a:solidFill>
                  <a:schemeClr val="bg2"/>
                </a:solidFill>
              </a:rPr>
              <a:t>CRM.COE.DynamiLIsts</a:t>
            </a:r>
            <a:r>
              <a:rPr lang="en-US" b="1" dirty="0">
                <a:solidFill>
                  <a:schemeClr val="bg2"/>
                </a:solidFill>
              </a:rPr>
              <a:t> </a:t>
            </a:r>
            <a:r>
              <a:rPr lang="en-US" b="1" dirty="0"/>
              <a:t>permission, to enable the Dynamic Lists tile in the Admin Console.</a:t>
            </a:r>
          </a:p>
          <a:p>
            <a:pPr marL="228600" indent="-228600">
              <a:buFont typeface="+mj-lt"/>
              <a:buAutoNum type="arabicPeriod"/>
            </a:pPr>
            <a:endParaRPr lang="en-US" b="1" dirty="0"/>
          </a:p>
          <a:p>
            <a:pPr marL="228600" indent="-228600">
              <a:buFont typeface="+mj-lt"/>
              <a:buAutoNum type="arabicPeriod"/>
            </a:pPr>
            <a:r>
              <a:rPr lang="en-US" b="1" dirty="0"/>
              <a:t> From </a:t>
            </a:r>
            <a:r>
              <a:rPr lang="en-US" b="1" dirty="0">
                <a:solidFill>
                  <a:schemeClr val="bg2"/>
                </a:solidFill>
              </a:rPr>
              <a:t>Admin Console </a:t>
            </a:r>
            <a:r>
              <a:rPr lang="en-US" b="1" dirty="0"/>
              <a:t>&gt; </a:t>
            </a:r>
            <a:r>
              <a:rPr lang="en-US" b="1" dirty="0">
                <a:solidFill>
                  <a:schemeClr val="bg2"/>
                </a:solidFill>
              </a:rPr>
              <a:t>Dynamic Lists </a:t>
            </a:r>
            <a:r>
              <a:rPr lang="en-US" b="1" dirty="0"/>
              <a:t>tile, check that the feature is activated for the </a:t>
            </a:r>
            <a:r>
              <a:rPr lang="en-US" b="1" dirty="0" err="1">
                <a:solidFill>
                  <a:schemeClr val="bg2"/>
                </a:solidFill>
              </a:rPr>
              <a:t>SalesRep</a:t>
            </a:r>
            <a:r>
              <a:rPr lang="en-US" dirty="0">
                <a:solidFill>
                  <a:schemeClr val="accent1"/>
                </a:solidFill>
              </a:rPr>
              <a:t>*</a:t>
            </a:r>
            <a:r>
              <a:rPr lang="en-US" b="1" dirty="0">
                <a:solidFill>
                  <a:schemeClr val="bg2"/>
                </a:solidFill>
              </a:rPr>
              <a:t> </a:t>
            </a:r>
            <a:r>
              <a:rPr lang="en-US" b="1" dirty="0"/>
              <a:t>Profile.</a:t>
            </a:r>
          </a:p>
          <a:p>
            <a:pPr lvl="1" indent="0">
              <a:buNone/>
            </a:pPr>
            <a:endParaRPr lang="en-US" dirty="0"/>
          </a:p>
          <a:p>
            <a:pPr lvl="1" indent="0">
              <a:buNone/>
            </a:pPr>
            <a:endParaRPr lang="en-US" dirty="0"/>
          </a:p>
          <a:p>
            <a:pPr marL="228600" indent="-228600">
              <a:buFont typeface="+mj-lt"/>
              <a:buAutoNum type="arabicPeriod"/>
            </a:pPr>
            <a:r>
              <a:rPr lang="en-US" b="1" dirty="0"/>
              <a:t>Create a </a:t>
            </a:r>
            <a:r>
              <a:rPr lang="en-US" b="1" dirty="0">
                <a:solidFill>
                  <a:schemeClr val="bg2"/>
                </a:solidFill>
              </a:rPr>
              <a:t>Metadata cache </a:t>
            </a:r>
            <a:r>
              <a:rPr lang="en-US" b="1" dirty="0"/>
              <a:t>to apply the changes.</a:t>
            </a:r>
          </a:p>
        </p:txBody>
      </p:sp>
      <p:sp>
        <p:nvSpPr>
          <p:cNvPr id="19" name="TextBox 18"/>
          <p:cNvSpPr txBox="1"/>
          <p:nvPr/>
        </p:nvSpPr>
        <p:spPr>
          <a:xfrm>
            <a:off x="-2407193" y="3336036"/>
            <a:ext cx="2229054" cy="6017032"/>
          </a:xfrm>
          <a:prstGeom prst="rect">
            <a:avLst/>
          </a:prstGeom>
          <a:solidFill>
            <a:schemeClr val="bg1"/>
          </a:solidFill>
        </p:spPr>
        <p:txBody>
          <a:bodyPr wrap="square" rtlCol="0">
            <a:spAutoFit/>
          </a:bodyPr>
          <a:lstStyle/>
          <a:p>
            <a:r>
              <a:rPr lang="en-US" sz="1100" b="1" dirty="0"/>
              <a:t>LEADER’S NOTES</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646331"/>
          </a:xfrm>
          <a:prstGeom prst="rect">
            <a:avLst/>
          </a:prstGeom>
          <a:noFill/>
        </p:spPr>
        <p:txBody>
          <a:bodyPr wrap="square" rtlCol="0">
            <a:spAutoFit/>
          </a:bodyPr>
          <a:lstStyle/>
          <a:p>
            <a:r>
              <a:rPr lang="en-US" b="1" dirty="0"/>
              <a:t>SEARCH &amp; STATIC LISTS</a:t>
            </a:r>
            <a:endParaRPr lang="en-US" dirty="0"/>
          </a:p>
        </p:txBody>
      </p:sp>
      <p:sp>
        <p:nvSpPr>
          <p:cNvPr id="7" name="Notes Placeholder 2">
            <a:extLst>
              <a:ext uri="{FF2B5EF4-FFF2-40B4-BE49-F238E27FC236}">
                <a16:creationId xmlns:a16="http://schemas.microsoft.com/office/drawing/2014/main" id="{4E7F4779-055F-4EE4-8D81-F700835597D6}"/>
              </a:ext>
            </a:extLst>
          </p:cNvPr>
          <p:cNvSpPr txBox="1">
            <a:spLocks/>
          </p:cNvSpPr>
          <p:nvPr/>
        </p:nvSpPr>
        <p:spPr>
          <a:xfrm>
            <a:off x="43328" y="3336036"/>
            <a:ext cx="2268072" cy="5611328"/>
          </a:xfrm>
          <a:prstGeom prst="rect">
            <a:avLst/>
          </a:prstGeom>
          <a:solidFill>
            <a:schemeClr val="bg1"/>
          </a:solidFill>
        </p:spPr>
        <p:txBody>
          <a:bodyPr>
            <a:normAutofit lnSpcReduction="10000"/>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Remember:</a:t>
            </a:r>
          </a:p>
          <a:p>
            <a:endParaRPr lang="en-US" b="1" dirty="0"/>
          </a:p>
          <a:p>
            <a:r>
              <a:rPr lang="en-US" dirty="0"/>
              <a:t>For fields from the Account  Object, just type the field name.</a:t>
            </a:r>
          </a:p>
          <a:p>
            <a:endParaRPr lang="en-US" b="1" dirty="0"/>
          </a:p>
          <a:p>
            <a:r>
              <a:rPr lang="en-US" dirty="0"/>
              <a:t>Fields NOT coming from the Account Object must be prefixed with the Reference Table name:</a:t>
            </a:r>
          </a:p>
          <a:p>
            <a:r>
              <a:rPr lang="en-US" b="1" dirty="0"/>
              <a:t>Ref Table </a:t>
            </a:r>
            <a:r>
              <a:rPr lang="en-US" b="1" dirty="0" err="1"/>
              <a:t>name.Field</a:t>
            </a:r>
            <a:r>
              <a:rPr lang="en-US" b="1" dirty="0"/>
              <a:t> Name</a:t>
            </a:r>
          </a:p>
          <a:p>
            <a:endParaRPr lang="en-US" b="1" dirty="0"/>
          </a:p>
          <a:p>
            <a:r>
              <a:rPr lang="en-US" dirty="0"/>
              <a:t>Ref Table Name is based on Object API Name:</a:t>
            </a:r>
          </a:p>
          <a:p>
            <a:r>
              <a:rPr lang="en-US" b="1" u="sng" dirty="0"/>
              <a:t>Object=</a:t>
            </a:r>
          </a:p>
          <a:p>
            <a:r>
              <a:rPr lang="en-US" dirty="0"/>
              <a:t>Account Address </a:t>
            </a:r>
          </a:p>
          <a:p>
            <a:r>
              <a:rPr lang="en-US" b="1" u="sng" dirty="0"/>
              <a:t>API:</a:t>
            </a:r>
            <a:br>
              <a:rPr lang="en-US" b="1" dirty="0"/>
            </a:br>
            <a:r>
              <a:rPr lang="fr-FR" dirty="0"/>
              <a:t>OCE__</a:t>
            </a:r>
            <a:r>
              <a:rPr lang="fr-FR" dirty="0" err="1"/>
              <a:t>AccountAddress</a:t>
            </a:r>
            <a:r>
              <a:rPr lang="fr-FR" dirty="0"/>
              <a:t>__c</a:t>
            </a:r>
            <a:endParaRPr lang="en-US" b="1" dirty="0"/>
          </a:p>
          <a:p>
            <a:r>
              <a:rPr lang="en-US" b="1" u="sng" dirty="0"/>
              <a:t>Ref Table: </a:t>
            </a:r>
            <a:r>
              <a:rPr lang="en-US" dirty="0"/>
              <a:t>OCE</a:t>
            </a:r>
            <a:r>
              <a:rPr lang="en-US" b="1" dirty="0"/>
              <a:t>__</a:t>
            </a:r>
            <a:r>
              <a:rPr lang="fr-FR" dirty="0" err="1"/>
              <a:t>AccountAddress</a:t>
            </a:r>
            <a:r>
              <a:rPr lang="fr-FR" dirty="0"/>
              <a:t>__r</a:t>
            </a:r>
          </a:p>
          <a:p>
            <a:endParaRPr lang="fr-FR" b="1" dirty="0"/>
          </a:p>
          <a:p>
            <a:endParaRPr lang="fr-FR" b="1" dirty="0"/>
          </a:p>
          <a:p>
            <a:r>
              <a:rPr lang="fr-FR" dirty="0"/>
              <a:t>API </a:t>
            </a:r>
            <a:r>
              <a:rPr lang="fr-FR" dirty="0" err="1"/>
              <a:t>Names</a:t>
            </a:r>
            <a:r>
              <a:rPr lang="fr-FR" dirty="0"/>
              <a:t> are </a:t>
            </a:r>
            <a:r>
              <a:rPr lang="fr-FR" dirty="0" err="1"/>
              <a:t>shown</a:t>
            </a:r>
            <a:r>
              <a:rPr lang="fr-FR" dirty="0"/>
              <a:t> in Object Manager.</a:t>
            </a:r>
          </a:p>
          <a:p>
            <a:endParaRPr lang="fr-FR" b="1" dirty="0"/>
          </a:p>
          <a:p>
            <a:r>
              <a:rPr lang="fr-FR" dirty="0"/>
              <a:t>Field </a:t>
            </a:r>
            <a:r>
              <a:rPr lang="fr-FR" dirty="0" err="1"/>
              <a:t>Names</a:t>
            </a:r>
            <a:r>
              <a:rPr lang="fr-FR" dirty="0"/>
              <a:t> are </a:t>
            </a:r>
            <a:r>
              <a:rPr lang="fr-FR" dirty="0" err="1"/>
              <a:t>shown</a:t>
            </a:r>
            <a:r>
              <a:rPr lang="fr-FR" dirty="0"/>
              <a:t> in Object &gt; Fields &amp; </a:t>
            </a:r>
            <a:r>
              <a:rPr lang="fr-FR" dirty="0" err="1"/>
              <a:t>Relationships</a:t>
            </a:r>
            <a:endParaRPr lang="fr-FR" dirty="0"/>
          </a:p>
          <a:p>
            <a:endParaRPr lang="en-US" b="1" dirty="0"/>
          </a:p>
          <a:p>
            <a:endParaRPr lang="en-US" b="1" dirty="0"/>
          </a:p>
        </p:txBody>
      </p:sp>
    </p:spTree>
    <p:extLst>
      <p:ext uri="{BB962C8B-B14F-4D97-AF65-F5344CB8AC3E}">
        <p14:creationId xmlns:p14="http://schemas.microsoft.com/office/powerpoint/2010/main" val="734322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14</a:t>
            </a:fld>
            <a:endParaRPr lang="en-US" dirty="0"/>
          </a:p>
        </p:txBody>
      </p:sp>
      <p:sp>
        <p:nvSpPr>
          <p:cNvPr id="18" name="Notes Placeholder 2"/>
          <p:cNvSpPr txBox="1">
            <a:spLocks/>
          </p:cNvSpPr>
          <p:nvPr/>
        </p:nvSpPr>
        <p:spPr>
          <a:xfrm>
            <a:off x="2451069" y="366290"/>
            <a:ext cx="4097884" cy="9340238"/>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HCP PROFILE – TAB CONFIGURATION</a:t>
            </a:r>
          </a:p>
          <a:p>
            <a:r>
              <a:rPr lang="en-US" sz="1000" i="1" dirty="0"/>
              <a:t>For all the Sales Representatives belonging to the </a:t>
            </a:r>
            <a:r>
              <a:rPr lang="en-US" sz="1000" b="1" i="1" dirty="0" err="1">
                <a:solidFill>
                  <a:schemeClr val="bg2"/>
                </a:solidFill>
              </a:rPr>
              <a:t>SalesRep</a:t>
            </a:r>
            <a:r>
              <a:rPr lang="en-US" sz="1000" dirty="0">
                <a:solidFill>
                  <a:schemeClr val="accent1"/>
                </a:solidFill>
              </a:rPr>
              <a:t>*</a:t>
            </a:r>
            <a:r>
              <a:rPr lang="en-US" sz="1000" b="1" dirty="0">
                <a:solidFill>
                  <a:schemeClr val="bg2"/>
                </a:solidFill>
              </a:rPr>
              <a:t> </a:t>
            </a:r>
            <a:r>
              <a:rPr lang="en-US" sz="1000" i="1" dirty="0"/>
              <a:t>Profile, configure the profile pages of HCP Accounts..</a:t>
            </a:r>
          </a:p>
          <a:p>
            <a:endParaRPr lang="en-US" sz="1000" i="1" dirty="0"/>
          </a:p>
          <a:p>
            <a:r>
              <a:rPr lang="en-US" b="1" dirty="0"/>
              <a:t>Steps:</a:t>
            </a:r>
          </a:p>
          <a:p>
            <a:pPr marL="228600" indent="-228600">
              <a:buFont typeface="+mj-lt"/>
              <a:buAutoNum type="arabicPeriod"/>
            </a:pPr>
            <a:r>
              <a:rPr lang="en-US" b="1" dirty="0"/>
              <a:t>In Lightning App Builder, clone the </a:t>
            </a:r>
            <a:r>
              <a:rPr lang="en-US" b="1" dirty="0">
                <a:solidFill>
                  <a:schemeClr val="bg2"/>
                </a:solidFill>
              </a:rPr>
              <a:t>HCP Profile </a:t>
            </a:r>
            <a:r>
              <a:rPr lang="en-US" b="1" dirty="0"/>
              <a:t>page and rename fields as follow: </a:t>
            </a:r>
          </a:p>
          <a:p>
            <a:pPr marL="400050" lvl="1" indent="-171450">
              <a:buFont typeface="Courier New" panose="02070309020205020404" pitchFamily="49" charset="0"/>
              <a:buChar char="o"/>
            </a:pPr>
            <a:r>
              <a:rPr lang="en-US" dirty="0"/>
              <a:t>Label: </a:t>
            </a:r>
            <a:r>
              <a:rPr lang="en-US" b="1" dirty="0">
                <a:solidFill>
                  <a:schemeClr val="bg2"/>
                </a:solidFill>
              </a:rPr>
              <a:t>HCP Profile</a:t>
            </a:r>
            <a:r>
              <a:rPr lang="en-US" dirty="0">
                <a:solidFill>
                  <a:schemeClr val="accent1"/>
                </a:solidFill>
              </a:rPr>
              <a:t>*</a:t>
            </a:r>
          </a:p>
          <a:p>
            <a:pPr marL="400050" lvl="1" indent="-171450">
              <a:buFont typeface="Courier New" panose="02070309020205020404" pitchFamily="49" charset="0"/>
              <a:buChar char="o"/>
            </a:pPr>
            <a:r>
              <a:rPr lang="en-US" dirty="0"/>
              <a:t>Developer name: </a:t>
            </a:r>
            <a:r>
              <a:rPr lang="en-US" b="1" dirty="0" err="1">
                <a:solidFill>
                  <a:schemeClr val="bg2"/>
                </a:solidFill>
              </a:rPr>
              <a:t>HCP_Profile</a:t>
            </a:r>
            <a:r>
              <a:rPr lang="en-US" dirty="0">
                <a:solidFill>
                  <a:schemeClr val="accent1"/>
                </a:solidFill>
              </a:rPr>
              <a:t>*</a:t>
            </a:r>
          </a:p>
          <a:p>
            <a:pPr marL="0" lvl="1" indent="0">
              <a:buNone/>
            </a:pPr>
            <a:endParaRPr lang="en-US" dirty="0"/>
          </a:p>
          <a:p>
            <a:pPr lvl="1" indent="-228600">
              <a:buFont typeface="+mj-lt"/>
              <a:buAutoNum type="arabicPeriod" startAt="2"/>
            </a:pPr>
            <a:r>
              <a:rPr lang="en-US" b="1" dirty="0"/>
              <a:t>Modify Tabs as described below:</a:t>
            </a:r>
          </a:p>
          <a:p>
            <a:pPr marL="400050" lvl="1" indent="-171450">
              <a:buFont typeface="Courier New" panose="02070309020205020404" pitchFamily="49" charset="0"/>
              <a:buChar char="o"/>
            </a:pPr>
            <a:r>
              <a:rPr lang="en-US" dirty="0"/>
              <a:t>Display the SCORE tab in 2</a:t>
            </a:r>
            <a:r>
              <a:rPr lang="en-US" baseline="30000" dirty="0"/>
              <a:t>nd</a:t>
            </a:r>
            <a:r>
              <a:rPr lang="en-US" dirty="0"/>
              <a:t> position</a:t>
            </a:r>
          </a:p>
          <a:p>
            <a:pPr marL="400050" lvl="1" indent="-171450">
              <a:buFont typeface="Courier New" panose="02070309020205020404" pitchFamily="49" charset="0"/>
              <a:buChar char="o"/>
            </a:pPr>
            <a:r>
              <a:rPr lang="en-US" dirty="0"/>
              <a:t>Rename the CHARTS tab to GRAPHS</a:t>
            </a:r>
          </a:p>
          <a:p>
            <a:pPr marL="400050" lvl="1" indent="-171450">
              <a:buFont typeface="Courier New" panose="02070309020205020404" pitchFamily="49" charset="0"/>
              <a:buChar char="o"/>
            </a:pPr>
            <a:r>
              <a:rPr lang="en-US" dirty="0"/>
              <a:t>Add the RATINGS tab and place it in 5</a:t>
            </a:r>
            <a:r>
              <a:rPr lang="en-US" baseline="30000" dirty="0"/>
              <a:t>th</a:t>
            </a:r>
            <a:r>
              <a:rPr lang="en-US" dirty="0"/>
              <a:t> position</a:t>
            </a:r>
          </a:p>
          <a:p>
            <a:pPr marL="400050" lvl="1" indent="-171450">
              <a:buFont typeface="Courier New" panose="02070309020205020404" pitchFamily="49" charset="0"/>
              <a:buChar char="o"/>
            </a:pPr>
            <a:endParaRPr lang="en-US" dirty="0"/>
          </a:p>
          <a:p>
            <a:pPr marL="400050" lvl="1" indent="-171450">
              <a:buFont typeface="Courier New" panose="02070309020205020404" pitchFamily="49" charset="0"/>
              <a:buChar char="o"/>
            </a:pPr>
            <a:endParaRPr lang="en-US" b="1" dirty="0"/>
          </a:p>
          <a:p>
            <a:r>
              <a:rPr lang="en-US" b="1" dirty="0"/>
              <a:t>EXERCISE #2: HCP PROFILE – DASHBOARD TAB</a:t>
            </a:r>
          </a:p>
          <a:p>
            <a:r>
              <a:rPr lang="en-US" sz="1000" i="1" dirty="0"/>
              <a:t>For all Sales Representatives belonging to the </a:t>
            </a:r>
            <a:r>
              <a:rPr lang="en-US" sz="1000" b="1" i="1" dirty="0" err="1">
                <a:solidFill>
                  <a:schemeClr val="bg2"/>
                </a:solidFill>
              </a:rPr>
              <a:t>SalesRep</a:t>
            </a:r>
            <a:r>
              <a:rPr lang="en-US" sz="1000" dirty="0">
                <a:solidFill>
                  <a:schemeClr val="accent1"/>
                </a:solidFill>
              </a:rPr>
              <a:t>*</a:t>
            </a:r>
            <a:r>
              <a:rPr lang="en-US" sz="1000" b="1" dirty="0">
                <a:solidFill>
                  <a:schemeClr val="bg2"/>
                </a:solidFill>
              </a:rPr>
              <a:t> </a:t>
            </a:r>
            <a:r>
              <a:rPr lang="en-US" sz="1000" i="1" dirty="0"/>
              <a:t>Profile, configure the DASHBOARD tab of HCP Accounts. </a:t>
            </a:r>
          </a:p>
          <a:p>
            <a:endParaRPr lang="en-US" sz="1000" i="1" dirty="0"/>
          </a:p>
          <a:p>
            <a:r>
              <a:rPr lang="en-US" b="1" dirty="0"/>
              <a:t>Steps:</a:t>
            </a:r>
          </a:p>
          <a:p>
            <a:pPr marL="228600" indent="-228600">
              <a:buFont typeface="+mj-lt"/>
              <a:buAutoNum type="arabicPeriod"/>
            </a:pPr>
            <a:r>
              <a:rPr lang="en-US" b="1" dirty="0"/>
              <a:t>In the Dashboard tab of the HCP Profile</a:t>
            </a:r>
            <a:r>
              <a:rPr lang="en-US" b="1" dirty="0">
                <a:solidFill>
                  <a:schemeClr val="accent1"/>
                </a:solidFill>
              </a:rPr>
              <a:t>*</a:t>
            </a:r>
            <a:r>
              <a:rPr lang="en-US" b="1" dirty="0"/>
              <a:t>, configure the SALES CHARTS:</a:t>
            </a:r>
          </a:p>
          <a:p>
            <a:pPr marL="400050" lvl="1" indent="-171450">
              <a:buFont typeface="Courier New" panose="02070309020205020404" pitchFamily="49" charset="0"/>
              <a:buChar char="o"/>
            </a:pPr>
            <a:r>
              <a:rPr lang="en-US" dirty="0"/>
              <a:t>Users should view </a:t>
            </a:r>
            <a:r>
              <a:rPr lang="en-US" b="1" dirty="0" err="1">
                <a:solidFill>
                  <a:schemeClr val="bg2"/>
                </a:solidFill>
              </a:rPr>
              <a:t>Xponent</a:t>
            </a:r>
            <a:r>
              <a:rPr lang="en-US" b="1" dirty="0">
                <a:solidFill>
                  <a:schemeClr val="bg2"/>
                </a:solidFill>
              </a:rPr>
              <a:t> Sales Data </a:t>
            </a:r>
            <a:r>
              <a:rPr lang="en-US" dirty="0"/>
              <a:t>in both </a:t>
            </a:r>
            <a:r>
              <a:rPr lang="en-US" b="1" dirty="0">
                <a:solidFill>
                  <a:schemeClr val="bg2"/>
                </a:solidFill>
              </a:rPr>
              <a:t>Chart</a:t>
            </a:r>
            <a:r>
              <a:rPr lang="en-US" dirty="0"/>
              <a:t> and </a:t>
            </a:r>
            <a:r>
              <a:rPr lang="en-US" b="1" dirty="0">
                <a:solidFill>
                  <a:schemeClr val="bg2"/>
                </a:solidFill>
              </a:rPr>
              <a:t>Table</a:t>
            </a:r>
            <a:r>
              <a:rPr lang="en-US" dirty="0"/>
              <a:t> view</a:t>
            </a:r>
          </a:p>
          <a:p>
            <a:pPr marL="400050" lvl="1" indent="-171450">
              <a:buFont typeface="Courier New" panose="02070309020205020404" pitchFamily="49" charset="0"/>
              <a:buChar char="o"/>
            </a:pPr>
            <a:r>
              <a:rPr lang="en-US" dirty="0"/>
              <a:t>Display Sales data using a </a:t>
            </a:r>
            <a:r>
              <a:rPr lang="en-US" b="1" dirty="0">
                <a:solidFill>
                  <a:schemeClr val="bg2"/>
                </a:solidFill>
              </a:rPr>
              <a:t>weekly</a:t>
            </a:r>
            <a:r>
              <a:rPr lang="en-US" dirty="0"/>
              <a:t> scale</a:t>
            </a:r>
          </a:p>
          <a:p>
            <a:pPr marL="400050" lvl="1" indent="-171450">
              <a:buFont typeface="Courier New" panose="02070309020205020404" pitchFamily="49" charset="0"/>
              <a:buChar char="o"/>
            </a:pPr>
            <a:endParaRPr lang="en-US" dirty="0"/>
          </a:p>
          <a:p>
            <a:pPr marL="228600" indent="-228600">
              <a:buFont typeface="+mj-lt"/>
              <a:buAutoNum type="arabicPeriod"/>
            </a:pPr>
            <a:r>
              <a:rPr lang="en-US" b="1" dirty="0"/>
              <a:t>Create a new Field set in the Account object called </a:t>
            </a:r>
            <a:r>
              <a:rPr lang="en-US" b="1" dirty="0" err="1">
                <a:solidFill>
                  <a:schemeClr val="bg2"/>
                </a:solidFill>
              </a:rPr>
              <a:t>CustomerInfo</a:t>
            </a:r>
            <a:r>
              <a:rPr lang="en-US" b="1" dirty="0">
                <a:solidFill>
                  <a:schemeClr val="bg2"/>
                </a:solidFill>
              </a:rPr>
              <a:t>-HCP</a:t>
            </a:r>
            <a:r>
              <a:rPr lang="en-US" b="1" dirty="0">
                <a:solidFill>
                  <a:schemeClr val="accent1"/>
                </a:solidFill>
              </a:rPr>
              <a:t>*</a:t>
            </a:r>
            <a:r>
              <a:rPr lang="en-US" b="1" dirty="0"/>
              <a:t>.</a:t>
            </a:r>
          </a:p>
          <a:p>
            <a:pPr marL="400050" lvl="1" indent="-171450">
              <a:buFont typeface="Courier New" panose="02070309020205020404" pitchFamily="49" charset="0"/>
              <a:buChar char="o"/>
            </a:pPr>
            <a:r>
              <a:rPr lang="en-US" dirty="0"/>
              <a:t>Add the </a:t>
            </a:r>
            <a:r>
              <a:rPr lang="en-US" dirty="0" err="1"/>
              <a:t>OnkeyId</a:t>
            </a:r>
            <a:r>
              <a:rPr lang="en-US" dirty="0"/>
              <a:t>, Specialty, Email and Birthday fields</a:t>
            </a:r>
          </a:p>
          <a:p>
            <a:pPr marL="400050" lvl="1" indent="-171450">
              <a:buFont typeface="Courier New" panose="02070309020205020404" pitchFamily="49" charset="0"/>
              <a:buChar char="o"/>
            </a:pPr>
            <a:endParaRPr lang="en-US" dirty="0"/>
          </a:p>
          <a:p>
            <a:pPr marL="228600" indent="-228600">
              <a:buFont typeface="+mj-lt"/>
              <a:buAutoNum type="arabicPeriod"/>
            </a:pPr>
            <a:r>
              <a:rPr lang="en-US" b="1" dirty="0"/>
              <a:t>Create a new Field set in the Account Address object called </a:t>
            </a:r>
            <a:r>
              <a:rPr lang="en-US" b="1" dirty="0" err="1">
                <a:solidFill>
                  <a:schemeClr val="bg2"/>
                </a:solidFill>
              </a:rPr>
              <a:t>CustomerInfo</a:t>
            </a:r>
            <a:r>
              <a:rPr lang="en-US" b="1" dirty="0">
                <a:solidFill>
                  <a:schemeClr val="bg2"/>
                </a:solidFill>
              </a:rPr>
              <a:t>-HCP</a:t>
            </a:r>
            <a:r>
              <a:rPr lang="en-US" b="1" dirty="0">
                <a:solidFill>
                  <a:schemeClr val="accent1"/>
                </a:solidFill>
              </a:rPr>
              <a:t>*</a:t>
            </a:r>
            <a:r>
              <a:rPr lang="en-US" b="1" dirty="0">
                <a:solidFill>
                  <a:schemeClr val="bg2"/>
                </a:solidFill>
              </a:rPr>
              <a:t>.</a:t>
            </a:r>
          </a:p>
          <a:p>
            <a:pPr marL="400050" lvl="1" indent="-171450">
              <a:buFont typeface="Courier New" panose="02070309020205020404" pitchFamily="49" charset="0"/>
              <a:buChar char="o"/>
            </a:pPr>
            <a:r>
              <a:rPr lang="en-US" dirty="0"/>
              <a:t>Add the Preferred Address and Sampling (formula) fields.</a:t>
            </a:r>
          </a:p>
          <a:p>
            <a:pPr marL="400050" lvl="1" indent="-171450">
              <a:buFont typeface="Courier New" panose="02070309020205020404" pitchFamily="49" charset="0"/>
              <a:buChar char="o"/>
            </a:pPr>
            <a:endParaRPr lang="en-US" dirty="0"/>
          </a:p>
          <a:p>
            <a:pPr marL="228600" indent="-228600">
              <a:buFont typeface="+mj-lt"/>
              <a:buAutoNum type="arabicPeriod"/>
            </a:pPr>
            <a:r>
              <a:rPr lang="en-US" b="1" dirty="0"/>
              <a:t>In the Dashboard tab of the HCP Profile</a:t>
            </a:r>
            <a:r>
              <a:rPr lang="en-US" b="1" dirty="0">
                <a:solidFill>
                  <a:schemeClr val="accent1"/>
                </a:solidFill>
              </a:rPr>
              <a:t>*</a:t>
            </a:r>
            <a:r>
              <a:rPr lang="en-US" b="1" dirty="0"/>
              <a:t>, configure the Customer Info component using  the </a:t>
            </a:r>
            <a:r>
              <a:rPr lang="en-US" b="1" dirty="0" err="1">
                <a:solidFill>
                  <a:schemeClr val="bg2"/>
                </a:solidFill>
              </a:rPr>
              <a:t>CustomerInfo</a:t>
            </a:r>
            <a:r>
              <a:rPr lang="en-US" b="1" dirty="0">
                <a:solidFill>
                  <a:schemeClr val="bg2"/>
                </a:solidFill>
              </a:rPr>
              <a:t>-HCP</a:t>
            </a:r>
            <a:r>
              <a:rPr lang="en-US" b="1" dirty="0">
                <a:solidFill>
                  <a:schemeClr val="accent1"/>
                </a:solidFill>
              </a:rPr>
              <a:t>* </a:t>
            </a:r>
            <a:r>
              <a:rPr lang="en-US" b="1" dirty="0"/>
              <a:t>Field sets from the Account and Account Address objects.</a:t>
            </a:r>
          </a:p>
          <a:p>
            <a:pPr marL="400050" lvl="1" indent="-171450">
              <a:buFont typeface="Courier New" panose="02070309020205020404" pitchFamily="49" charset="0"/>
              <a:buChar char="o"/>
            </a:pPr>
            <a:endParaRPr lang="en-US" dirty="0"/>
          </a:p>
        </p:txBody>
      </p:sp>
      <p:sp>
        <p:nvSpPr>
          <p:cNvPr id="19" name="TextBox 18"/>
          <p:cNvSpPr txBox="1"/>
          <p:nvPr/>
        </p:nvSpPr>
        <p:spPr>
          <a:xfrm>
            <a:off x="2" y="3297936"/>
            <a:ext cx="2298698" cy="6186309"/>
          </a:xfrm>
          <a:prstGeom prst="rect">
            <a:avLst/>
          </a:prstGeom>
          <a:solidFill>
            <a:schemeClr val="bg1"/>
          </a:solidFill>
        </p:spPr>
        <p:txBody>
          <a:bodyPr wrap="square" rtlCol="0">
            <a:spAutoFit/>
          </a:bodyPr>
          <a:lstStyle/>
          <a:p>
            <a:endParaRPr lang="en-US" sz="1100" b="1" dirty="0"/>
          </a:p>
          <a:p>
            <a:endParaRPr lang="en-US" sz="1100" b="1" dirty="0"/>
          </a:p>
          <a:p>
            <a:r>
              <a:rPr lang="en-US" sz="1100" b="1" dirty="0"/>
              <a:t>RECOMMENDATION: </a:t>
            </a:r>
          </a:p>
          <a:p>
            <a:endParaRPr lang="en-US" sz="1100" b="1" dirty="0"/>
          </a:p>
          <a:p>
            <a:r>
              <a:rPr lang="en-US" sz="1100" dirty="0"/>
              <a:t>Open 2 tabs:</a:t>
            </a:r>
          </a:p>
          <a:p>
            <a:pPr marL="171450" indent="-171450">
              <a:buFontTx/>
              <a:buChar char="-"/>
            </a:pPr>
            <a:r>
              <a:rPr lang="en-US" sz="1100" dirty="0"/>
              <a:t>One tab to configure the Lightning page of the HCP Profile*</a:t>
            </a:r>
          </a:p>
          <a:p>
            <a:pPr marL="171450" indent="-171450">
              <a:buFontTx/>
              <a:buChar char="-"/>
            </a:pPr>
            <a:endParaRPr lang="en-US" sz="1100" dirty="0"/>
          </a:p>
          <a:p>
            <a:pPr marL="171450" indent="-171450">
              <a:buFontTx/>
              <a:buChar char="-"/>
            </a:pPr>
            <a:r>
              <a:rPr lang="en-US" sz="1100" dirty="0"/>
              <a:t>One tab to modify data and content of the components of the HCP Profile*.</a:t>
            </a:r>
          </a:p>
          <a:p>
            <a:endParaRPr lang="en-US" sz="1100" b="1" dirty="0"/>
          </a:p>
          <a:p>
            <a:endParaRPr lang="en-US" sz="1100" b="1" dirty="0"/>
          </a:p>
          <a:p>
            <a:endParaRPr lang="en-US" sz="1100" b="1" dirty="0"/>
          </a:p>
          <a:p>
            <a:r>
              <a:rPr lang="en-US" sz="1100" b="1" dirty="0"/>
              <a:t>EXERCISE #2:</a:t>
            </a:r>
          </a:p>
          <a:p>
            <a:endParaRPr lang="en-US" sz="1100" b="1" dirty="0"/>
          </a:p>
          <a:p>
            <a:r>
              <a:rPr lang="en-US" sz="1100" b="1" dirty="0"/>
              <a:t>REMEMBER:</a:t>
            </a:r>
          </a:p>
          <a:p>
            <a:endParaRPr lang="en-US" sz="1100" b="1" dirty="0"/>
          </a:p>
          <a:p>
            <a:r>
              <a:rPr lang="en-US" sz="1100" dirty="0"/>
              <a:t>You must switch to Sales Force Classic view to access Field sets.</a:t>
            </a:r>
          </a:p>
          <a:p>
            <a:endParaRPr lang="en-US" sz="1100" dirty="0"/>
          </a:p>
          <a:p>
            <a:endParaRPr lang="en-US" sz="1100" dirty="0"/>
          </a:p>
          <a:p>
            <a:r>
              <a:rPr lang="en-US" sz="1100" dirty="0"/>
              <a:t>Create new field sets for the Customer Info Component  rather than modify the existing  “Customer Info Dashboard“ field set, as the modifications should impact HCP Profile pages, for users belonging to the Sales Representative profile only.  </a:t>
            </a:r>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646331"/>
          </a:xfrm>
          <a:prstGeom prst="rect">
            <a:avLst/>
          </a:prstGeom>
          <a:noFill/>
        </p:spPr>
        <p:txBody>
          <a:bodyPr wrap="square" rtlCol="0">
            <a:spAutoFit/>
          </a:bodyPr>
          <a:lstStyle/>
          <a:p>
            <a:r>
              <a:rPr lang="en-US" b="1" dirty="0"/>
              <a:t>ACCOUNT PROFILE</a:t>
            </a:r>
            <a:endParaRPr lang="en-US" dirty="0"/>
          </a:p>
        </p:txBody>
      </p:sp>
    </p:spTree>
    <p:extLst>
      <p:ext uri="{BB962C8B-B14F-4D97-AF65-F5344CB8AC3E}">
        <p14:creationId xmlns:p14="http://schemas.microsoft.com/office/powerpoint/2010/main" val="3538080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15</a:t>
            </a:fld>
            <a:endParaRPr lang="en-US" dirty="0"/>
          </a:p>
        </p:txBody>
      </p:sp>
      <p:sp>
        <p:nvSpPr>
          <p:cNvPr id="18" name="Notes Placeholder 2"/>
          <p:cNvSpPr txBox="1">
            <a:spLocks/>
          </p:cNvSpPr>
          <p:nvPr/>
        </p:nvSpPr>
        <p:spPr>
          <a:xfrm>
            <a:off x="2451069" y="366290"/>
            <a:ext cx="4097884" cy="9340238"/>
          </a:xfrm>
          <a:prstGeom prst="rect">
            <a:avLst/>
          </a:prstGeom>
        </p:spPr>
        <p:txBody>
          <a:bodyPr rIns="36000">
            <a:normAutofit lnSpcReduction="10000"/>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#3: HCP PROFILE – GRAPHS TAB</a:t>
            </a:r>
          </a:p>
          <a:p>
            <a:r>
              <a:rPr lang="en-US" sz="1000" i="1" dirty="0"/>
              <a:t>For all the Sales Representatives belonging to the </a:t>
            </a:r>
            <a:r>
              <a:rPr lang="en-US" sz="1000" b="1" i="1" dirty="0" err="1">
                <a:solidFill>
                  <a:schemeClr val="bg2"/>
                </a:solidFill>
              </a:rPr>
              <a:t>SalesRep</a:t>
            </a:r>
            <a:r>
              <a:rPr lang="en-US" sz="1000" dirty="0">
                <a:solidFill>
                  <a:schemeClr val="accent1"/>
                </a:solidFill>
              </a:rPr>
              <a:t>*</a:t>
            </a:r>
            <a:r>
              <a:rPr lang="en-US" sz="1000" b="1" dirty="0">
                <a:solidFill>
                  <a:schemeClr val="bg2"/>
                </a:solidFill>
              </a:rPr>
              <a:t> </a:t>
            </a:r>
            <a:r>
              <a:rPr lang="en-US" sz="1000" i="1" dirty="0"/>
              <a:t>Profile, configure the GRAPHS tab of HCP Accounts. </a:t>
            </a:r>
          </a:p>
          <a:p>
            <a:endParaRPr lang="en-US" sz="1000" i="1" dirty="0"/>
          </a:p>
          <a:p>
            <a:r>
              <a:rPr lang="en-US" b="1" dirty="0"/>
              <a:t>Steps:</a:t>
            </a:r>
          </a:p>
          <a:p>
            <a:pPr marL="228600" indent="-228600">
              <a:buFont typeface="+mj-lt"/>
              <a:buAutoNum type="arabicPeriod"/>
            </a:pPr>
            <a:r>
              <a:rPr lang="en-US" b="1" dirty="0"/>
              <a:t>In the GRAPHS tab of the HCP Profile</a:t>
            </a:r>
            <a:r>
              <a:rPr lang="en-US" b="1" dirty="0">
                <a:solidFill>
                  <a:schemeClr val="accent1"/>
                </a:solidFill>
              </a:rPr>
              <a:t>*</a:t>
            </a:r>
            <a:r>
              <a:rPr lang="en-US" b="1" dirty="0"/>
              <a:t>, add another Report Component :</a:t>
            </a:r>
          </a:p>
          <a:p>
            <a:pPr marL="400050" lvl="1" indent="-171450">
              <a:buFont typeface="Courier New" panose="02070309020205020404" pitchFamily="49" charset="0"/>
              <a:buChar char="o"/>
            </a:pPr>
            <a:r>
              <a:rPr lang="en-US" dirty="0"/>
              <a:t>Display the </a:t>
            </a:r>
            <a:r>
              <a:rPr lang="en-US" b="1" dirty="0">
                <a:solidFill>
                  <a:schemeClr val="bg2"/>
                </a:solidFill>
              </a:rPr>
              <a:t>Calls per Month by Channel </a:t>
            </a:r>
            <a:r>
              <a:rPr lang="en-US" dirty="0"/>
              <a:t>report</a:t>
            </a:r>
          </a:p>
          <a:p>
            <a:pPr marL="400050" lvl="1" indent="-171450">
              <a:buFont typeface="Courier New" panose="02070309020205020404" pitchFamily="49" charset="0"/>
              <a:buChar char="o"/>
            </a:pPr>
            <a:r>
              <a:rPr lang="en-US" dirty="0"/>
              <a:t>Place it </a:t>
            </a:r>
            <a:r>
              <a:rPr lang="en-US" b="1" dirty="0">
                <a:solidFill>
                  <a:schemeClr val="bg2"/>
                </a:solidFill>
              </a:rPr>
              <a:t>above</a:t>
            </a:r>
            <a:r>
              <a:rPr lang="en-US" dirty="0"/>
              <a:t> the Calls by Month report</a:t>
            </a:r>
          </a:p>
          <a:p>
            <a:pPr marL="400050" lvl="1" indent="-171450">
              <a:buFont typeface="Courier New" panose="02070309020205020404" pitchFamily="49" charset="0"/>
              <a:buChar char="o"/>
            </a:pPr>
            <a:r>
              <a:rPr lang="en-US" dirty="0"/>
              <a:t>Enable users to refresh the both reports</a:t>
            </a:r>
          </a:p>
          <a:p>
            <a:pPr marL="228600" indent="-228600">
              <a:buFont typeface="+mj-lt"/>
              <a:buAutoNum type="arabicPeriod"/>
            </a:pPr>
            <a:endParaRPr lang="en-US" dirty="0"/>
          </a:p>
          <a:p>
            <a:pPr marL="228600" indent="-228600">
              <a:buFont typeface="+mj-lt"/>
              <a:buAutoNum type="arabicPeriod"/>
            </a:pPr>
            <a:r>
              <a:rPr lang="en-US" b="1" dirty="0"/>
              <a:t>Add the </a:t>
            </a:r>
            <a:r>
              <a:rPr lang="en-US" b="1" dirty="0" err="1">
                <a:solidFill>
                  <a:schemeClr val="bg2"/>
                </a:solidFill>
              </a:rPr>
              <a:t>AccountCallPlan</a:t>
            </a:r>
            <a:r>
              <a:rPr lang="en-US" b="1" dirty="0">
                <a:solidFill>
                  <a:schemeClr val="bg2"/>
                </a:solidFill>
              </a:rPr>
              <a:t> </a:t>
            </a:r>
            <a:r>
              <a:rPr lang="en-US" b="1" dirty="0"/>
              <a:t>Component below the charts.</a:t>
            </a:r>
          </a:p>
          <a:p>
            <a:pPr lvl="1" indent="0">
              <a:buNone/>
            </a:pPr>
            <a:endParaRPr lang="en-US" dirty="0"/>
          </a:p>
          <a:p>
            <a:r>
              <a:rPr lang="en-US" b="1" dirty="0"/>
              <a:t>EXERCISE #4: HCP PROFILE – RATINGS TAB</a:t>
            </a:r>
          </a:p>
          <a:p>
            <a:r>
              <a:rPr lang="en-US" sz="1000" i="1" dirty="0"/>
              <a:t>Define the Ratings that should be available for on the HCP profile page. </a:t>
            </a:r>
          </a:p>
          <a:p>
            <a:endParaRPr lang="en-US" sz="1000" i="1" dirty="0"/>
          </a:p>
          <a:p>
            <a:r>
              <a:rPr lang="en-US" b="1" dirty="0"/>
              <a:t>Steps:</a:t>
            </a:r>
          </a:p>
          <a:p>
            <a:pPr marL="228600" indent="-228600">
              <a:buFont typeface="+mj-lt"/>
              <a:buAutoNum type="arabicPeriod"/>
            </a:pPr>
            <a:r>
              <a:rPr lang="en-US" b="1" dirty="0"/>
              <a:t>In the RATINGS tab of the HCP Profile</a:t>
            </a:r>
            <a:r>
              <a:rPr lang="en-US" b="1" dirty="0">
                <a:solidFill>
                  <a:schemeClr val="accent1"/>
                </a:solidFill>
              </a:rPr>
              <a:t>*</a:t>
            </a:r>
            <a:r>
              <a:rPr lang="en-US" b="1" dirty="0"/>
              <a:t>, add Ratings Component.</a:t>
            </a:r>
          </a:p>
          <a:p>
            <a:pPr marL="400050" lvl="1" indent="-171450">
              <a:buFont typeface="Courier New" panose="02070309020205020404" pitchFamily="49" charset="0"/>
              <a:buChar char="o"/>
            </a:pPr>
            <a:r>
              <a:rPr lang="en-US" dirty="0"/>
              <a:t>Select the </a:t>
            </a:r>
            <a:r>
              <a:rPr lang="en-US" b="1" dirty="0" err="1">
                <a:solidFill>
                  <a:schemeClr val="bg2"/>
                </a:solidFill>
              </a:rPr>
              <a:t>SalesRep</a:t>
            </a:r>
            <a:r>
              <a:rPr lang="en-US" b="1" dirty="0">
                <a:solidFill>
                  <a:schemeClr val="bg2"/>
                </a:solidFill>
              </a:rPr>
              <a:t> Ratings</a:t>
            </a:r>
            <a:r>
              <a:rPr lang="en-US" b="1" dirty="0">
                <a:solidFill>
                  <a:schemeClr val="accent1"/>
                </a:solidFill>
              </a:rPr>
              <a:t>*</a:t>
            </a:r>
            <a:r>
              <a:rPr lang="en-US" b="1" dirty="0">
                <a:solidFill>
                  <a:schemeClr val="bg2"/>
                </a:solidFill>
              </a:rPr>
              <a:t> </a:t>
            </a:r>
            <a:r>
              <a:rPr lang="en-US" dirty="0"/>
              <a:t>Layout that you previously created.</a:t>
            </a:r>
          </a:p>
          <a:p>
            <a:pPr lvl="1" indent="0">
              <a:buNone/>
            </a:pPr>
            <a:endParaRPr lang="en-US" b="1" dirty="0"/>
          </a:p>
          <a:p>
            <a:r>
              <a:rPr lang="en-US" b="1" dirty="0"/>
              <a:t>EXERCISE #5: HCP PROFILE – ACTIVITY TAB</a:t>
            </a:r>
          </a:p>
          <a:p>
            <a:r>
              <a:rPr lang="en-US" sz="1000" i="1" dirty="0"/>
              <a:t>For all Sales Representatives belonging to the </a:t>
            </a:r>
            <a:r>
              <a:rPr lang="en-US" sz="1000" b="1" i="1" dirty="0" err="1">
                <a:solidFill>
                  <a:schemeClr val="bg2"/>
                </a:solidFill>
              </a:rPr>
              <a:t>SalesRep</a:t>
            </a:r>
            <a:r>
              <a:rPr lang="en-US" sz="1000" dirty="0">
                <a:solidFill>
                  <a:schemeClr val="accent1"/>
                </a:solidFill>
              </a:rPr>
              <a:t>*</a:t>
            </a:r>
            <a:r>
              <a:rPr lang="en-US" sz="1000" b="1" dirty="0">
                <a:solidFill>
                  <a:schemeClr val="bg2"/>
                </a:solidFill>
              </a:rPr>
              <a:t> </a:t>
            </a:r>
            <a:r>
              <a:rPr lang="en-US" sz="1000" i="1" dirty="0"/>
              <a:t>Profile, configure the ACTIVITY tab of HCP Accounts. </a:t>
            </a:r>
          </a:p>
          <a:p>
            <a:pPr marL="400050" lvl="1" indent="-171450">
              <a:buFontTx/>
              <a:buChar char="-"/>
            </a:pPr>
            <a:r>
              <a:rPr lang="en-US" sz="1000" i="1" dirty="0"/>
              <a:t>The Show filter should be set on “Mine” by default</a:t>
            </a:r>
          </a:p>
          <a:p>
            <a:pPr marL="400050" lvl="1" indent="-171450">
              <a:buFontTx/>
              <a:buChar char="-"/>
            </a:pPr>
            <a:r>
              <a:rPr lang="en-US" sz="1000" i="1" dirty="0"/>
              <a:t>The Address filter should be disabled</a:t>
            </a:r>
          </a:p>
          <a:p>
            <a:endParaRPr lang="en-US" sz="1000" i="1" dirty="0"/>
          </a:p>
          <a:p>
            <a:r>
              <a:rPr lang="en-US" b="1" dirty="0"/>
              <a:t>Steps:</a:t>
            </a:r>
          </a:p>
          <a:p>
            <a:pPr marL="228600" indent="-228600">
              <a:buFont typeface="+mj-lt"/>
              <a:buAutoNum type="arabicPeriod"/>
            </a:pPr>
            <a:r>
              <a:rPr lang="en-US" b="1" dirty="0"/>
              <a:t>From the Admin Console &gt; Activity History Administration:</a:t>
            </a:r>
          </a:p>
          <a:p>
            <a:pPr marL="400050" lvl="1" indent="-171450">
              <a:buFont typeface="Courier New" panose="02070309020205020404" pitchFamily="49" charset="0"/>
              <a:buChar char="o"/>
            </a:pPr>
            <a:r>
              <a:rPr lang="en-US" dirty="0"/>
              <a:t>Define the territory and address settings for the </a:t>
            </a:r>
            <a:r>
              <a:rPr lang="en-US" b="1" dirty="0" err="1">
                <a:solidFill>
                  <a:schemeClr val="bg2"/>
                </a:solidFill>
              </a:rPr>
              <a:t>SalesRep</a:t>
            </a:r>
            <a:r>
              <a:rPr lang="en-US" dirty="0">
                <a:solidFill>
                  <a:schemeClr val="accent1"/>
                </a:solidFill>
              </a:rPr>
              <a:t>*</a:t>
            </a:r>
            <a:r>
              <a:rPr lang="en-US" dirty="0"/>
              <a:t> Profile</a:t>
            </a:r>
          </a:p>
          <a:p>
            <a:endParaRPr lang="en-US" dirty="0"/>
          </a:p>
          <a:p>
            <a:r>
              <a:rPr lang="en-US" b="1" dirty="0"/>
              <a:t>EXERCISE #6: HCP PROFILE – ACTIVATION</a:t>
            </a:r>
          </a:p>
          <a:p>
            <a:endParaRPr lang="en-US" b="1" dirty="0"/>
          </a:p>
          <a:p>
            <a:r>
              <a:rPr lang="en-US" b="1" dirty="0"/>
              <a:t>Steps:</a:t>
            </a:r>
          </a:p>
          <a:p>
            <a:pPr marL="228600" indent="-228600">
              <a:buFont typeface="+mj-lt"/>
              <a:buAutoNum type="arabicPeriod"/>
            </a:pPr>
            <a:r>
              <a:rPr lang="en-US" b="1" dirty="0"/>
              <a:t>Save the </a:t>
            </a:r>
            <a:r>
              <a:rPr lang="en-US" b="1" dirty="0">
                <a:solidFill>
                  <a:schemeClr val="bg2"/>
                </a:solidFill>
              </a:rPr>
              <a:t>HCP Profile</a:t>
            </a:r>
            <a:r>
              <a:rPr lang="en-US" b="1" dirty="0">
                <a:solidFill>
                  <a:schemeClr val="accent1"/>
                </a:solidFill>
              </a:rPr>
              <a:t>*</a:t>
            </a:r>
            <a:r>
              <a:rPr lang="en-US" b="1" dirty="0"/>
              <a:t> Lightning page configuration and activate it at App, Record Type and Profile level.</a:t>
            </a:r>
          </a:p>
          <a:p>
            <a:pPr marL="400050" lvl="1" indent="-171450">
              <a:buFont typeface="Courier New" panose="02070309020205020404" pitchFamily="49" charset="0"/>
              <a:buChar char="o"/>
            </a:pPr>
            <a:r>
              <a:rPr lang="en-US" i="1" dirty="0"/>
              <a:t>OCE</a:t>
            </a:r>
            <a:r>
              <a:rPr lang="en-US" dirty="0"/>
              <a:t> App</a:t>
            </a:r>
          </a:p>
          <a:p>
            <a:pPr marL="400050" lvl="1" indent="-171450">
              <a:buFont typeface="Courier New" panose="02070309020205020404" pitchFamily="49" charset="0"/>
              <a:buChar char="o"/>
            </a:pPr>
            <a:r>
              <a:rPr lang="en-US" i="1" dirty="0"/>
              <a:t>BC</a:t>
            </a:r>
            <a:r>
              <a:rPr lang="en-US" dirty="0"/>
              <a:t> and </a:t>
            </a:r>
            <a:r>
              <a:rPr lang="en-US" i="1" dirty="0"/>
              <a:t>MP</a:t>
            </a:r>
            <a:r>
              <a:rPr lang="en-US" dirty="0"/>
              <a:t> Record Types</a:t>
            </a:r>
          </a:p>
          <a:p>
            <a:pPr marL="400050" lvl="1" indent="-171450">
              <a:buFont typeface="Courier New" panose="02070309020205020404" pitchFamily="49" charset="0"/>
              <a:buChar char="o"/>
            </a:pPr>
            <a:r>
              <a:rPr lang="en-US" i="1" dirty="0" err="1"/>
              <a:t>SalesRep</a:t>
            </a:r>
            <a:r>
              <a:rPr lang="en-US" dirty="0">
                <a:solidFill>
                  <a:schemeClr val="accent1"/>
                </a:solidFill>
              </a:rPr>
              <a:t>*</a:t>
            </a:r>
            <a:r>
              <a:rPr lang="en-US" dirty="0"/>
              <a:t> Profile</a:t>
            </a:r>
          </a:p>
        </p:txBody>
      </p:sp>
      <p:sp>
        <p:nvSpPr>
          <p:cNvPr id="19" name="TextBox 18"/>
          <p:cNvSpPr txBox="1"/>
          <p:nvPr/>
        </p:nvSpPr>
        <p:spPr>
          <a:xfrm>
            <a:off x="-2882898" y="3385973"/>
            <a:ext cx="2298698" cy="3308598"/>
          </a:xfrm>
          <a:prstGeom prst="rect">
            <a:avLst/>
          </a:prstGeom>
          <a:solidFill>
            <a:schemeClr val="bg1"/>
          </a:solidFill>
        </p:spPr>
        <p:txBody>
          <a:bodyPr wrap="square" rtlCol="0">
            <a:spAutoFit/>
          </a:bodyPr>
          <a:lstStyle/>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646331"/>
          </a:xfrm>
          <a:prstGeom prst="rect">
            <a:avLst/>
          </a:prstGeom>
          <a:noFill/>
        </p:spPr>
        <p:txBody>
          <a:bodyPr wrap="square" rtlCol="0">
            <a:spAutoFit/>
          </a:bodyPr>
          <a:lstStyle/>
          <a:p>
            <a:r>
              <a:rPr lang="en-US" b="1" dirty="0"/>
              <a:t>ACCOUNT PROFILE</a:t>
            </a:r>
            <a:endParaRPr lang="en-US" dirty="0"/>
          </a:p>
        </p:txBody>
      </p:sp>
    </p:spTree>
    <p:extLst>
      <p:ext uri="{BB962C8B-B14F-4D97-AF65-F5344CB8AC3E}">
        <p14:creationId xmlns:p14="http://schemas.microsoft.com/office/powerpoint/2010/main" val="2621902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16</a:t>
            </a:fld>
            <a:endParaRPr lang="en-US" dirty="0"/>
          </a:p>
        </p:txBody>
      </p:sp>
      <p:sp>
        <p:nvSpPr>
          <p:cNvPr id="18" name="Notes Placeholder 2"/>
          <p:cNvSpPr txBox="1">
            <a:spLocks/>
          </p:cNvSpPr>
          <p:nvPr/>
        </p:nvSpPr>
        <p:spPr>
          <a:xfrm>
            <a:off x="2451069" y="366290"/>
            <a:ext cx="4097884" cy="9071747"/>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ATF CONFIGURATION</a:t>
            </a:r>
          </a:p>
          <a:p>
            <a:r>
              <a:rPr lang="en-US" sz="1000" i="1" dirty="0"/>
              <a:t>For all the Sales Representatives belonging to the </a:t>
            </a:r>
            <a:r>
              <a:rPr lang="en-US" sz="1000" b="1" i="1" dirty="0" err="1">
                <a:solidFill>
                  <a:schemeClr val="bg2"/>
                </a:solidFill>
              </a:rPr>
              <a:t>SalesRep</a:t>
            </a:r>
            <a:r>
              <a:rPr lang="en-US" sz="1000" dirty="0">
                <a:solidFill>
                  <a:schemeClr val="accent1"/>
                </a:solidFill>
              </a:rPr>
              <a:t>*</a:t>
            </a:r>
            <a:r>
              <a:rPr lang="en-US" sz="1000" b="1" dirty="0">
                <a:solidFill>
                  <a:schemeClr val="bg2"/>
                </a:solidFill>
              </a:rPr>
              <a:t> </a:t>
            </a:r>
            <a:r>
              <a:rPr lang="en-US" sz="1000" i="1" dirty="0"/>
              <a:t>Profile, configure Account Territory Fields as described below.</a:t>
            </a:r>
          </a:p>
          <a:p>
            <a:endParaRPr lang="en-US" sz="1000" i="1" dirty="0"/>
          </a:p>
          <a:p>
            <a:r>
              <a:rPr lang="en-US" b="1" dirty="0"/>
              <a:t>Steps:</a:t>
            </a:r>
          </a:p>
          <a:p>
            <a:pPr marL="228600" indent="-228600">
              <a:buFont typeface="+mj-lt"/>
              <a:buAutoNum type="arabicPeriod"/>
            </a:pPr>
            <a:r>
              <a:rPr lang="en-US" b="1" dirty="0"/>
              <a:t>From the Account Territory Field Object, create a copy of the existing  Account Territory Field Layout:</a:t>
            </a:r>
          </a:p>
          <a:p>
            <a:pPr marL="400050" lvl="1" indent="-171450">
              <a:buFont typeface="Courier New" panose="02070309020205020404" pitchFamily="49" charset="0"/>
              <a:buChar char="o"/>
            </a:pPr>
            <a:r>
              <a:rPr lang="en-US" dirty="0"/>
              <a:t>Layout name = </a:t>
            </a:r>
            <a:r>
              <a:rPr lang="en-US" b="1" dirty="0">
                <a:solidFill>
                  <a:schemeClr val="bg2"/>
                </a:solidFill>
              </a:rPr>
              <a:t>Account Territory Field Rep</a:t>
            </a:r>
            <a:r>
              <a:rPr lang="en-US" b="1" dirty="0">
                <a:solidFill>
                  <a:schemeClr val="accent1"/>
                </a:solidFill>
              </a:rPr>
              <a:t>*</a:t>
            </a:r>
            <a:r>
              <a:rPr lang="en-US" b="1" dirty="0">
                <a:solidFill>
                  <a:schemeClr val="bg2"/>
                </a:solidFill>
              </a:rPr>
              <a:t> Layout</a:t>
            </a:r>
          </a:p>
          <a:p>
            <a:pPr marL="400050" lvl="1" indent="-171450">
              <a:buFont typeface="Courier New" panose="02070309020205020404" pitchFamily="49" charset="0"/>
              <a:buChar char="o"/>
            </a:pPr>
            <a:r>
              <a:rPr lang="en-US" dirty="0"/>
              <a:t>Add the </a:t>
            </a:r>
            <a:r>
              <a:rPr lang="en-US" i="1" dirty="0"/>
              <a:t>Available Offline </a:t>
            </a:r>
            <a:r>
              <a:rPr lang="en-US" dirty="0"/>
              <a:t>and </a:t>
            </a:r>
            <a:r>
              <a:rPr lang="en-US" i="1" dirty="0"/>
              <a:t>Scheduled Calls </a:t>
            </a:r>
            <a:r>
              <a:rPr lang="en-US" dirty="0"/>
              <a:t>fields</a:t>
            </a:r>
          </a:p>
          <a:p>
            <a:pPr marL="228600" indent="-228600">
              <a:buFont typeface="+mj-lt"/>
              <a:buAutoNum type="arabicPeriod"/>
            </a:pPr>
            <a:endParaRPr lang="en-US" dirty="0"/>
          </a:p>
          <a:p>
            <a:pPr marL="228600" indent="-228600">
              <a:buFont typeface="+mj-lt"/>
              <a:buAutoNum type="arabicPeriod"/>
            </a:pPr>
            <a:r>
              <a:rPr lang="en-US" b="1" dirty="0"/>
              <a:t>Assign the Layout to </a:t>
            </a:r>
            <a:r>
              <a:rPr lang="en-US" b="1" dirty="0" err="1">
                <a:solidFill>
                  <a:schemeClr val="bg2"/>
                </a:solidFill>
              </a:rPr>
              <a:t>SalesRep</a:t>
            </a:r>
            <a:r>
              <a:rPr lang="en-US" dirty="0">
                <a:solidFill>
                  <a:schemeClr val="accent1"/>
                </a:solidFill>
              </a:rPr>
              <a:t>*</a:t>
            </a:r>
            <a:r>
              <a:rPr lang="en-US" dirty="0"/>
              <a:t> </a:t>
            </a:r>
            <a:r>
              <a:rPr lang="en-US" b="1" dirty="0"/>
              <a:t>Profile and </a:t>
            </a:r>
            <a:r>
              <a:rPr lang="en-US" b="1" dirty="0">
                <a:solidFill>
                  <a:schemeClr val="bg2"/>
                </a:solidFill>
              </a:rPr>
              <a:t>HCP</a:t>
            </a:r>
            <a:r>
              <a:rPr lang="en-US" b="1" dirty="0"/>
              <a:t> Record Type.</a:t>
            </a:r>
          </a:p>
          <a:p>
            <a:pPr marL="228600" indent="-228600">
              <a:buFont typeface="+mj-lt"/>
              <a:buAutoNum type="arabicPeriod"/>
            </a:pPr>
            <a:endParaRPr lang="en-US" b="1" dirty="0"/>
          </a:p>
          <a:p>
            <a:pPr marL="228600" indent="-228600">
              <a:buFont typeface="+mj-lt"/>
              <a:buAutoNum type="arabicPeriod"/>
            </a:pPr>
            <a:r>
              <a:rPr lang="en-US" b="1" dirty="0"/>
              <a:t>In the Lightning page of the </a:t>
            </a:r>
            <a:r>
              <a:rPr lang="en-US" b="1" dirty="0">
                <a:solidFill>
                  <a:schemeClr val="bg2"/>
                </a:solidFill>
              </a:rPr>
              <a:t>HCP Profile</a:t>
            </a:r>
            <a:r>
              <a:rPr lang="en-US" b="1" dirty="0">
                <a:solidFill>
                  <a:schemeClr val="accent1"/>
                </a:solidFill>
              </a:rPr>
              <a:t>*</a:t>
            </a:r>
            <a:r>
              <a:rPr lang="en-US" b="1" dirty="0"/>
              <a:t>, check that the </a:t>
            </a:r>
            <a:r>
              <a:rPr lang="en-US" b="1" dirty="0">
                <a:solidFill>
                  <a:schemeClr val="bg2"/>
                </a:solidFill>
              </a:rPr>
              <a:t>Account Territory</a:t>
            </a:r>
            <a:r>
              <a:rPr lang="en-US" b="1" dirty="0"/>
              <a:t> </a:t>
            </a:r>
            <a:r>
              <a:rPr lang="en-US" b="1" dirty="0">
                <a:solidFill>
                  <a:schemeClr val="bg2"/>
                </a:solidFill>
              </a:rPr>
              <a:t>Fields </a:t>
            </a:r>
            <a:r>
              <a:rPr lang="en-US" b="1" dirty="0"/>
              <a:t>component has been added in the </a:t>
            </a:r>
            <a:r>
              <a:rPr lang="en-US" b="1" dirty="0">
                <a:solidFill>
                  <a:schemeClr val="bg2"/>
                </a:solidFill>
              </a:rPr>
              <a:t>Dashboard </a:t>
            </a:r>
            <a:r>
              <a:rPr lang="en-US" b="1" dirty="0"/>
              <a:t>tab.</a:t>
            </a:r>
          </a:p>
          <a:p>
            <a:pPr marL="400050" lvl="1" indent="-171450">
              <a:buFont typeface="Courier New" panose="02070309020205020404" pitchFamily="49" charset="0"/>
              <a:buChar char="o"/>
            </a:pPr>
            <a:r>
              <a:rPr lang="en-US" dirty="0"/>
              <a:t>Place the ATF component between the </a:t>
            </a:r>
            <a:r>
              <a:rPr lang="en-US" i="1" dirty="0"/>
              <a:t>Customer</a:t>
            </a:r>
            <a:r>
              <a:rPr lang="en-US" dirty="0"/>
              <a:t> </a:t>
            </a:r>
            <a:r>
              <a:rPr lang="en-US" i="1" dirty="0"/>
              <a:t>Info</a:t>
            </a:r>
            <a:r>
              <a:rPr lang="en-US" dirty="0"/>
              <a:t> component and the </a:t>
            </a:r>
            <a:r>
              <a:rPr lang="en-US" i="1" dirty="0"/>
              <a:t>Sales Chart </a:t>
            </a:r>
            <a:r>
              <a:rPr lang="en-US" dirty="0"/>
              <a:t>component.</a:t>
            </a:r>
          </a:p>
          <a:p>
            <a:pPr marL="400050" lvl="1" indent="-171450">
              <a:buFont typeface="Courier New" panose="02070309020205020404" pitchFamily="49" charset="0"/>
              <a:buChar char="o"/>
            </a:pPr>
            <a:r>
              <a:rPr lang="en-US" dirty="0"/>
              <a:t>Save the configuration.</a:t>
            </a:r>
            <a:endParaRPr lang="en-US" b="1" dirty="0"/>
          </a:p>
          <a:p>
            <a:pPr marL="400050" lvl="1" indent="-171450">
              <a:buFont typeface="Courier New" panose="02070309020205020404" pitchFamily="49" charset="0"/>
              <a:buChar char="o"/>
            </a:pPr>
            <a:endParaRPr lang="en-US" dirty="0"/>
          </a:p>
        </p:txBody>
      </p:sp>
      <p:sp>
        <p:nvSpPr>
          <p:cNvPr id="19" name="TextBox 18"/>
          <p:cNvSpPr txBox="1"/>
          <p:nvPr/>
        </p:nvSpPr>
        <p:spPr>
          <a:xfrm>
            <a:off x="-2882898" y="3385973"/>
            <a:ext cx="2298698" cy="3308598"/>
          </a:xfrm>
          <a:prstGeom prst="rect">
            <a:avLst/>
          </a:prstGeom>
          <a:solidFill>
            <a:schemeClr val="bg1"/>
          </a:solidFill>
        </p:spPr>
        <p:txBody>
          <a:bodyPr wrap="square" rtlCol="0">
            <a:spAutoFit/>
          </a:bodyPr>
          <a:lstStyle/>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923330"/>
          </a:xfrm>
          <a:prstGeom prst="rect">
            <a:avLst/>
          </a:prstGeom>
          <a:noFill/>
        </p:spPr>
        <p:txBody>
          <a:bodyPr wrap="square" rtlCol="0">
            <a:spAutoFit/>
          </a:bodyPr>
          <a:lstStyle/>
          <a:p>
            <a:r>
              <a:rPr lang="en-US" b="1" dirty="0"/>
              <a:t>ACCOUNT TERRITORY FIELDS (ATF)</a:t>
            </a:r>
            <a:endParaRPr lang="en-US" dirty="0"/>
          </a:p>
        </p:txBody>
      </p:sp>
    </p:spTree>
    <p:extLst>
      <p:ext uri="{BB962C8B-B14F-4D97-AF65-F5344CB8AC3E}">
        <p14:creationId xmlns:p14="http://schemas.microsoft.com/office/powerpoint/2010/main" val="1727876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17</a:t>
            </a:fld>
            <a:endParaRPr lang="en-US" dirty="0"/>
          </a:p>
        </p:txBody>
      </p:sp>
      <p:sp>
        <p:nvSpPr>
          <p:cNvPr id="18" name="Notes Placeholder 2"/>
          <p:cNvSpPr txBox="1">
            <a:spLocks/>
          </p:cNvSpPr>
          <p:nvPr/>
        </p:nvSpPr>
        <p:spPr>
          <a:xfrm>
            <a:off x="2451069" y="366290"/>
            <a:ext cx="4097884" cy="9071747"/>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PLANNER CONFIGURATION</a:t>
            </a:r>
          </a:p>
          <a:p>
            <a:pPr lvl="0">
              <a:defRPr/>
            </a:pPr>
            <a:r>
              <a:rPr lang="en-US" sz="1000" i="1" dirty="0">
                <a:solidFill>
                  <a:srgbClr val="2B3A42"/>
                </a:solidFill>
              </a:rPr>
              <a:t>For all the users belonging to the </a:t>
            </a:r>
            <a:r>
              <a:rPr lang="en-US" sz="1000" b="1" i="1" dirty="0" err="1">
                <a:solidFill>
                  <a:srgbClr val="00A3E0"/>
                </a:solidFill>
              </a:rPr>
              <a:t>SalesRep</a:t>
            </a:r>
            <a:r>
              <a:rPr lang="en-US" sz="1000" dirty="0">
                <a:solidFill>
                  <a:srgbClr val="FE8A12"/>
                </a:solidFill>
              </a:rPr>
              <a:t>*</a:t>
            </a:r>
            <a:r>
              <a:rPr lang="en-US" sz="1000" b="1" i="1" dirty="0">
                <a:solidFill>
                  <a:srgbClr val="FE8A12"/>
                </a:solidFill>
              </a:rPr>
              <a:t> </a:t>
            </a:r>
            <a:r>
              <a:rPr lang="en-US" sz="1000" i="1" dirty="0">
                <a:solidFill>
                  <a:srgbClr val="2B3A42"/>
                </a:solidFill>
              </a:rPr>
              <a:t>profile, configure the planner based on the instructions below:</a:t>
            </a:r>
          </a:p>
          <a:p>
            <a:pPr lvl="0">
              <a:defRPr/>
            </a:pPr>
            <a:endParaRPr lang="en-US" sz="1000" i="1" dirty="0">
              <a:solidFill>
                <a:srgbClr val="2B3A42"/>
              </a:solidFill>
            </a:endParaRPr>
          </a:p>
          <a:p>
            <a:pPr lvl="0">
              <a:defRPr/>
            </a:pPr>
            <a:r>
              <a:rPr lang="en-US" b="1" dirty="0">
                <a:solidFill>
                  <a:srgbClr val="2B3A42"/>
                </a:solidFill>
              </a:rPr>
              <a:t>Steps:</a:t>
            </a:r>
          </a:p>
          <a:p>
            <a:pPr marL="228600" lvl="0" indent="-228600">
              <a:buFont typeface="+mj-lt"/>
              <a:buAutoNum type="arabicPeriod"/>
              <a:defRPr/>
            </a:pPr>
            <a:r>
              <a:rPr lang="en-US" b="1" dirty="0">
                <a:solidFill>
                  <a:srgbClr val="2B3A42"/>
                </a:solidFill>
              </a:rPr>
              <a:t>Define new Planner settings for the </a:t>
            </a:r>
            <a:r>
              <a:rPr lang="en-US" b="1" dirty="0" err="1">
                <a:solidFill>
                  <a:srgbClr val="00A3E0"/>
                </a:solidFill>
              </a:rPr>
              <a:t>SalesRep</a:t>
            </a:r>
            <a:r>
              <a:rPr lang="en-US" dirty="0">
                <a:solidFill>
                  <a:srgbClr val="FE8A12"/>
                </a:solidFill>
              </a:rPr>
              <a:t>*</a:t>
            </a:r>
            <a:r>
              <a:rPr lang="en-US" b="1" dirty="0">
                <a:solidFill>
                  <a:srgbClr val="2B3A42"/>
                </a:solidFill>
              </a:rPr>
              <a:t> profile:</a:t>
            </a:r>
          </a:p>
          <a:p>
            <a:pPr marL="400050" lvl="1" indent="-171450">
              <a:buFont typeface="Courier New" panose="02070309020205020404" pitchFamily="49" charset="0"/>
              <a:buChar char="o"/>
              <a:defRPr/>
            </a:pPr>
            <a:r>
              <a:rPr lang="en-US" dirty="0">
                <a:solidFill>
                  <a:srgbClr val="2B3A42"/>
                </a:solidFill>
              </a:rPr>
              <a:t>Define new colors for the Completed &amp; Planned Calls, General Events,  and Time off Territory.</a:t>
            </a:r>
          </a:p>
          <a:p>
            <a:pPr marL="400050" lvl="1" indent="-171450">
              <a:buFont typeface="Courier New" panose="02070309020205020404" pitchFamily="49" charset="0"/>
              <a:buChar char="o"/>
              <a:defRPr/>
            </a:pPr>
            <a:r>
              <a:rPr lang="en-US" dirty="0">
                <a:solidFill>
                  <a:srgbClr val="2B3A42"/>
                </a:solidFill>
              </a:rPr>
              <a:t>Start day and time should be Monday, at 08:00</a:t>
            </a:r>
          </a:p>
          <a:p>
            <a:pPr marL="400050" lvl="1" indent="-171450">
              <a:buFont typeface="Courier New" panose="02070309020205020404" pitchFamily="49" charset="0"/>
              <a:buChar char="o"/>
              <a:defRPr/>
            </a:pPr>
            <a:r>
              <a:rPr lang="en-US" dirty="0">
                <a:solidFill>
                  <a:srgbClr val="2B3A42"/>
                </a:solidFill>
              </a:rPr>
              <a:t>The time format should be military time format.</a:t>
            </a:r>
          </a:p>
          <a:p>
            <a:pPr marL="400050" lvl="1" indent="-171450">
              <a:buFont typeface="Courier New" panose="02070309020205020404" pitchFamily="49" charset="0"/>
              <a:buChar char="o"/>
              <a:defRPr/>
            </a:pPr>
            <a:r>
              <a:rPr lang="en-US" dirty="0">
                <a:solidFill>
                  <a:srgbClr val="2B3A42"/>
                </a:solidFill>
              </a:rPr>
              <a:t>Call Confirmation and Routes must be enabled</a:t>
            </a:r>
          </a:p>
          <a:p>
            <a:pPr marL="400050" lvl="1" indent="-171450">
              <a:buFont typeface="Courier New" panose="02070309020205020404" pitchFamily="49" charset="0"/>
              <a:buChar char="o"/>
              <a:defRPr/>
            </a:pPr>
            <a:endParaRPr lang="en-US" dirty="0">
              <a:solidFill>
                <a:srgbClr val="2B3A42"/>
              </a:solidFill>
            </a:endParaRPr>
          </a:p>
          <a:p>
            <a:pPr marL="400050" lvl="1" indent="-171450">
              <a:buFont typeface="Courier New" panose="02070309020205020404" pitchFamily="49" charset="0"/>
              <a:buChar char="o"/>
              <a:defRPr/>
            </a:pPr>
            <a:endParaRPr lang="en-US" dirty="0">
              <a:solidFill>
                <a:srgbClr val="2B3A42"/>
              </a:solidFill>
            </a:endParaRPr>
          </a:p>
          <a:p>
            <a:pPr marL="228600" lvl="0" indent="-228600">
              <a:buFont typeface="+mj-lt"/>
              <a:buAutoNum type="arabicPeriod"/>
              <a:defRPr/>
            </a:pPr>
            <a:r>
              <a:rPr lang="en-US" b="1" dirty="0">
                <a:solidFill>
                  <a:srgbClr val="2B3A42"/>
                </a:solidFill>
              </a:rPr>
              <a:t>Create a metadata cache to apply all your Planner  settings.</a:t>
            </a:r>
            <a:endParaRPr lang="en-US" dirty="0">
              <a:solidFill>
                <a:srgbClr val="2B3A42"/>
              </a:solidFill>
            </a:endParaRPr>
          </a:p>
        </p:txBody>
      </p:sp>
      <p:sp>
        <p:nvSpPr>
          <p:cNvPr id="19" name="TextBox 18"/>
          <p:cNvSpPr txBox="1"/>
          <p:nvPr/>
        </p:nvSpPr>
        <p:spPr>
          <a:xfrm>
            <a:off x="-12698" y="3286336"/>
            <a:ext cx="2298698" cy="1615827"/>
          </a:xfrm>
          <a:prstGeom prst="rect">
            <a:avLst/>
          </a:prstGeom>
          <a:solidFill>
            <a:schemeClr val="bg1"/>
          </a:solidFill>
        </p:spPr>
        <p:txBody>
          <a:bodyPr wrap="square" rtlCol="0">
            <a:spAutoFit/>
          </a:bodyPr>
          <a:lstStyle/>
          <a:p>
            <a:endParaRPr lang="en-US" sz="1100" dirty="0"/>
          </a:p>
          <a:p>
            <a:r>
              <a:rPr lang="en-US" sz="1100" b="1" u="sng" dirty="0"/>
              <a:t>REMEMBER</a:t>
            </a:r>
          </a:p>
          <a:p>
            <a:endParaRPr lang="en-US" sz="1100" dirty="0"/>
          </a:p>
          <a:p>
            <a:r>
              <a:rPr lang="en-US" sz="1100" dirty="0"/>
              <a:t>Hex codes are used to define colors of events in the Planner.</a:t>
            </a:r>
          </a:p>
          <a:p>
            <a:endParaRPr lang="en-US" sz="1100" dirty="0"/>
          </a:p>
          <a:p>
            <a:r>
              <a:rPr lang="en-US" sz="1100" dirty="0"/>
              <a:t>See examples:</a:t>
            </a:r>
          </a:p>
          <a:p>
            <a:r>
              <a:rPr lang="en-US" sz="1100" dirty="0">
                <a:hlinkClick r:id="rId3"/>
              </a:rPr>
              <a:t>http://www.color-hex.com</a:t>
            </a:r>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369332"/>
          </a:xfrm>
          <a:prstGeom prst="rect">
            <a:avLst/>
          </a:prstGeom>
          <a:noFill/>
        </p:spPr>
        <p:txBody>
          <a:bodyPr wrap="square" rtlCol="0">
            <a:spAutoFit/>
          </a:bodyPr>
          <a:lstStyle/>
          <a:p>
            <a:r>
              <a:rPr lang="en-US" b="1" dirty="0"/>
              <a:t>PLANNER</a:t>
            </a:r>
            <a:endParaRPr lang="en-US" dirty="0"/>
          </a:p>
        </p:txBody>
      </p:sp>
    </p:spTree>
    <p:extLst>
      <p:ext uri="{BB962C8B-B14F-4D97-AF65-F5344CB8AC3E}">
        <p14:creationId xmlns:p14="http://schemas.microsoft.com/office/powerpoint/2010/main" val="157487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18</a:t>
            </a:fld>
            <a:endParaRPr lang="en-US" dirty="0"/>
          </a:p>
        </p:txBody>
      </p:sp>
      <p:sp>
        <p:nvSpPr>
          <p:cNvPr id="18" name="Notes Placeholder 2"/>
          <p:cNvSpPr txBox="1">
            <a:spLocks/>
          </p:cNvSpPr>
          <p:nvPr/>
        </p:nvSpPr>
        <p:spPr>
          <a:xfrm>
            <a:off x="2451069" y="366290"/>
            <a:ext cx="4097884" cy="9071747"/>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CALL CONFIGURATION</a:t>
            </a:r>
          </a:p>
          <a:p>
            <a:r>
              <a:rPr lang="en-US" sz="1000" i="1" dirty="0"/>
              <a:t>For all the users belonging to the </a:t>
            </a:r>
            <a:r>
              <a:rPr lang="en-US" sz="1000" b="1" i="1" dirty="0" err="1">
                <a:solidFill>
                  <a:schemeClr val="bg2"/>
                </a:solidFill>
              </a:rPr>
              <a:t>SalesRep</a:t>
            </a:r>
            <a:r>
              <a:rPr lang="en-US" sz="1000" dirty="0">
                <a:solidFill>
                  <a:schemeClr val="accent1"/>
                </a:solidFill>
              </a:rPr>
              <a:t>*</a:t>
            </a:r>
            <a:r>
              <a:rPr lang="en-US" sz="1000" b="1" i="1" dirty="0">
                <a:solidFill>
                  <a:schemeClr val="accent1"/>
                </a:solidFill>
              </a:rPr>
              <a:t> </a:t>
            </a:r>
            <a:r>
              <a:rPr lang="en-US" sz="1000" i="1" dirty="0"/>
              <a:t>profile, configure the CALL HEADER  and EXPENSES SECTION based on the instructions below:</a:t>
            </a:r>
          </a:p>
          <a:p>
            <a:endParaRPr lang="en-US" sz="1000" i="1" dirty="0"/>
          </a:p>
          <a:p>
            <a:r>
              <a:rPr lang="en-US" b="1" dirty="0"/>
              <a:t>Steps:</a:t>
            </a:r>
          </a:p>
          <a:p>
            <a:pPr marL="228600" indent="-228600">
              <a:buFont typeface="+mj-lt"/>
              <a:buAutoNum type="arabicPeriod"/>
            </a:pPr>
            <a:r>
              <a:rPr lang="en-US" b="1" dirty="0"/>
              <a:t>Copy the existing Call Layout and rename it </a:t>
            </a:r>
            <a:r>
              <a:rPr lang="en-US" b="1" dirty="0">
                <a:solidFill>
                  <a:schemeClr val="bg2"/>
                </a:solidFill>
              </a:rPr>
              <a:t>Call Layout Sales Reps</a:t>
            </a:r>
            <a:r>
              <a:rPr lang="en-US" b="1" dirty="0">
                <a:solidFill>
                  <a:schemeClr val="accent1"/>
                </a:solidFill>
              </a:rPr>
              <a:t>*</a:t>
            </a:r>
            <a:r>
              <a:rPr lang="en-US" b="1" dirty="0"/>
              <a:t>:</a:t>
            </a:r>
          </a:p>
          <a:p>
            <a:pPr marL="400050" lvl="1" indent="-171450">
              <a:buFont typeface="Courier New" panose="02070309020205020404" pitchFamily="49" charset="0"/>
              <a:buChar char="o"/>
            </a:pPr>
            <a:r>
              <a:rPr lang="en-US" dirty="0"/>
              <a:t>Move the </a:t>
            </a:r>
            <a:r>
              <a:rPr lang="en-US" b="1" dirty="0">
                <a:solidFill>
                  <a:schemeClr val="bg2"/>
                </a:solidFill>
              </a:rPr>
              <a:t>Is Confirmed </a:t>
            </a:r>
            <a:r>
              <a:rPr lang="en-US" dirty="0"/>
              <a:t>field below the Date &amp; Time field</a:t>
            </a:r>
          </a:p>
          <a:p>
            <a:pPr marL="400050" lvl="1" indent="-171450">
              <a:buFont typeface="Courier New" panose="02070309020205020404" pitchFamily="49" charset="0"/>
              <a:buChar char="o"/>
            </a:pPr>
            <a:r>
              <a:rPr lang="en-US" dirty="0"/>
              <a:t>Assign the </a:t>
            </a:r>
            <a:r>
              <a:rPr lang="en-US" b="1" dirty="0">
                <a:solidFill>
                  <a:schemeClr val="bg2"/>
                </a:solidFill>
              </a:rPr>
              <a:t>Call Layout Sales Reps</a:t>
            </a:r>
            <a:r>
              <a:rPr lang="en-US" b="1" dirty="0">
                <a:solidFill>
                  <a:schemeClr val="accent1"/>
                </a:solidFill>
              </a:rPr>
              <a:t>* </a:t>
            </a:r>
            <a:r>
              <a:rPr lang="en-US" dirty="0"/>
              <a:t>layout to the </a:t>
            </a:r>
            <a:r>
              <a:rPr lang="en-US" b="1" dirty="0" err="1">
                <a:solidFill>
                  <a:schemeClr val="bg2"/>
                </a:solidFill>
              </a:rPr>
              <a:t>SalesRep</a:t>
            </a:r>
            <a:r>
              <a:rPr lang="en-US" dirty="0">
                <a:solidFill>
                  <a:schemeClr val="accent1"/>
                </a:solidFill>
              </a:rPr>
              <a:t>*</a:t>
            </a:r>
            <a:r>
              <a:rPr lang="en-US" dirty="0"/>
              <a:t> profile </a:t>
            </a:r>
          </a:p>
          <a:p>
            <a:pPr lvl="1" indent="0">
              <a:buNone/>
            </a:pPr>
            <a:endParaRPr lang="en-US" dirty="0"/>
          </a:p>
          <a:p>
            <a:pPr marL="228600" indent="-228600">
              <a:buFont typeface="+mj-lt"/>
              <a:buAutoNum type="arabicPeriod"/>
            </a:pPr>
            <a:r>
              <a:rPr lang="en-US" b="1" dirty="0"/>
              <a:t>From the Call Expense Object, manage the </a:t>
            </a:r>
            <a:r>
              <a:rPr lang="en-US" b="1" dirty="0">
                <a:solidFill>
                  <a:schemeClr val="bg2"/>
                </a:solidFill>
              </a:rPr>
              <a:t>Type</a:t>
            </a:r>
            <a:r>
              <a:rPr lang="en-US" b="1" dirty="0"/>
              <a:t> pick list values for all users of the company:</a:t>
            </a:r>
          </a:p>
          <a:p>
            <a:pPr marL="400050" lvl="1" indent="-171450">
              <a:buFont typeface="Courier New" panose="02070309020205020404" pitchFamily="49" charset="0"/>
              <a:buChar char="o"/>
            </a:pPr>
            <a:r>
              <a:rPr lang="en-US" dirty="0"/>
              <a:t>Add the </a:t>
            </a:r>
            <a:r>
              <a:rPr lang="en-US" b="1" dirty="0">
                <a:solidFill>
                  <a:schemeClr val="bg2"/>
                </a:solidFill>
              </a:rPr>
              <a:t>Bus </a:t>
            </a:r>
            <a:r>
              <a:rPr lang="en-US" dirty="0"/>
              <a:t>value</a:t>
            </a:r>
          </a:p>
          <a:p>
            <a:pPr marL="400050" lvl="1" indent="-171450">
              <a:buFont typeface="Courier New" panose="02070309020205020404" pitchFamily="49" charset="0"/>
              <a:buChar char="o"/>
            </a:pPr>
            <a:r>
              <a:rPr lang="en-US" dirty="0"/>
              <a:t>Reorder the values </a:t>
            </a:r>
          </a:p>
          <a:p>
            <a:pPr marL="400050" lvl="1" indent="-171450">
              <a:buFont typeface="Courier New" panose="02070309020205020404" pitchFamily="49" charset="0"/>
              <a:buChar char="o"/>
            </a:pPr>
            <a:endParaRPr lang="en-US" dirty="0"/>
          </a:p>
          <a:p>
            <a:pPr marL="400050" lvl="1" indent="-171450">
              <a:buFont typeface="Courier New" panose="02070309020205020404" pitchFamily="49" charset="0"/>
              <a:buChar char="o"/>
            </a:pPr>
            <a:endParaRPr lang="en-US" dirty="0"/>
          </a:p>
          <a:p>
            <a:r>
              <a:rPr lang="en-US" b="1" dirty="0"/>
              <a:t>EXERCISE #2: CALL ADMINISTRATION</a:t>
            </a:r>
          </a:p>
          <a:p>
            <a:r>
              <a:rPr lang="en-US" sz="1000" i="1" dirty="0"/>
              <a:t>For the users belonging to the </a:t>
            </a:r>
            <a:r>
              <a:rPr lang="en-US" sz="1000" b="1" i="1" dirty="0" err="1">
                <a:solidFill>
                  <a:schemeClr val="bg2"/>
                </a:solidFill>
              </a:rPr>
              <a:t>SalesRep</a:t>
            </a:r>
            <a:r>
              <a:rPr lang="en-US" sz="1000" dirty="0">
                <a:solidFill>
                  <a:schemeClr val="accent1"/>
                </a:solidFill>
              </a:rPr>
              <a:t>*</a:t>
            </a:r>
            <a:r>
              <a:rPr lang="en-US" sz="1000" b="1" i="1" dirty="0">
                <a:solidFill>
                  <a:schemeClr val="accent1"/>
                </a:solidFill>
              </a:rPr>
              <a:t> </a:t>
            </a:r>
            <a:r>
              <a:rPr lang="en-US" sz="1000" i="1" dirty="0"/>
              <a:t>profile, configure the following CALL RULES:</a:t>
            </a:r>
          </a:p>
          <a:p>
            <a:endParaRPr lang="en-US" sz="1000" i="1" dirty="0"/>
          </a:p>
          <a:p>
            <a:r>
              <a:rPr lang="en-US" b="1" dirty="0"/>
              <a:t>Steps:</a:t>
            </a:r>
          </a:p>
          <a:p>
            <a:pPr marL="228600" indent="-228600">
              <a:buFont typeface="+mj-lt"/>
              <a:buAutoNum type="arabicPeriod"/>
            </a:pPr>
            <a:r>
              <a:rPr lang="en-US" b="1" dirty="0"/>
              <a:t>From the Admin Console, define the following Call Administration settings :</a:t>
            </a:r>
          </a:p>
          <a:p>
            <a:pPr marL="400050" lvl="1" indent="-171450">
              <a:buFont typeface="Courier New" panose="02070309020205020404" pitchFamily="49" charset="0"/>
              <a:buChar char="o"/>
            </a:pPr>
            <a:r>
              <a:rPr lang="en-US" dirty="0"/>
              <a:t>Users from the </a:t>
            </a:r>
            <a:r>
              <a:rPr lang="en-US" b="1" dirty="0" err="1">
                <a:solidFill>
                  <a:schemeClr val="bg2"/>
                </a:solidFill>
              </a:rPr>
              <a:t>SalesRep</a:t>
            </a:r>
            <a:r>
              <a:rPr lang="en-US" dirty="0">
                <a:solidFill>
                  <a:schemeClr val="accent1"/>
                </a:solidFill>
              </a:rPr>
              <a:t>*</a:t>
            </a:r>
            <a:r>
              <a:rPr lang="en-US" dirty="0"/>
              <a:t> Profile should be able to plan a call up to </a:t>
            </a:r>
            <a:r>
              <a:rPr lang="en-US" b="1" dirty="0">
                <a:solidFill>
                  <a:schemeClr val="bg2"/>
                </a:solidFill>
              </a:rPr>
              <a:t>15 days in the future</a:t>
            </a:r>
            <a:r>
              <a:rPr lang="en-US" dirty="0"/>
              <a:t>, and submit a call </a:t>
            </a:r>
            <a:r>
              <a:rPr lang="en-US" b="1" dirty="0">
                <a:solidFill>
                  <a:schemeClr val="bg2"/>
                </a:solidFill>
              </a:rPr>
              <a:t>5  days maximum after the Call</a:t>
            </a:r>
            <a:r>
              <a:rPr lang="en-US" dirty="0">
                <a:solidFill>
                  <a:schemeClr val="bg2"/>
                </a:solidFill>
              </a:rPr>
              <a:t> </a:t>
            </a:r>
            <a:r>
              <a:rPr lang="en-US" b="1" dirty="0">
                <a:solidFill>
                  <a:schemeClr val="bg2"/>
                </a:solidFill>
              </a:rPr>
              <a:t>date</a:t>
            </a:r>
            <a:r>
              <a:rPr lang="en-US" dirty="0"/>
              <a:t>.</a:t>
            </a:r>
          </a:p>
          <a:p>
            <a:pPr marL="400050" lvl="1" indent="-171450">
              <a:buFont typeface="Courier New" panose="02070309020205020404" pitchFamily="49" charset="0"/>
              <a:buChar char="o"/>
            </a:pPr>
            <a:r>
              <a:rPr lang="en-US" b="1" dirty="0">
                <a:solidFill>
                  <a:schemeClr val="bg2"/>
                </a:solidFill>
              </a:rPr>
              <a:t>Product Details </a:t>
            </a:r>
            <a:r>
              <a:rPr lang="en-US" dirty="0"/>
              <a:t>should be </a:t>
            </a:r>
            <a:r>
              <a:rPr lang="en-US" b="1" dirty="0">
                <a:solidFill>
                  <a:schemeClr val="bg2"/>
                </a:solidFill>
              </a:rPr>
              <a:t>mandatory</a:t>
            </a:r>
            <a:r>
              <a:rPr lang="en-US" dirty="0"/>
              <a:t> to submit a call but </a:t>
            </a:r>
            <a:r>
              <a:rPr lang="en-US" b="1" dirty="0">
                <a:solidFill>
                  <a:schemeClr val="bg2"/>
                </a:solidFill>
              </a:rPr>
              <a:t>not Samples</a:t>
            </a:r>
          </a:p>
        </p:txBody>
      </p:sp>
      <p:sp>
        <p:nvSpPr>
          <p:cNvPr id="19" name="TextBox 18"/>
          <p:cNvSpPr txBox="1"/>
          <p:nvPr/>
        </p:nvSpPr>
        <p:spPr>
          <a:xfrm>
            <a:off x="-2412998" y="3235536"/>
            <a:ext cx="2298698" cy="261610"/>
          </a:xfrm>
          <a:prstGeom prst="rect">
            <a:avLst/>
          </a:prstGeom>
          <a:solidFill>
            <a:schemeClr val="bg1"/>
          </a:solidFill>
        </p:spPr>
        <p:txBody>
          <a:bodyPr wrap="square" rtlCol="0">
            <a:spAutoFit/>
          </a:bodyPr>
          <a:lstStyle/>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369332"/>
          </a:xfrm>
          <a:prstGeom prst="rect">
            <a:avLst/>
          </a:prstGeom>
          <a:noFill/>
        </p:spPr>
        <p:txBody>
          <a:bodyPr wrap="square" rtlCol="0">
            <a:spAutoFit/>
          </a:bodyPr>
          <a:lstStyle/>
          <a:p>
            <a:r>
              <a:rPr lang="en-US" b="1" dirty="0"/>
              <a:t>CALL</a:t>
            </a:r>
            <a:endParaRPr lang="en-US" dirty="0"/>
          </a:p>
        </p:txBody>
      </p:sp>
    </p:spTree>
    <p:extLst>
      <p:ext uri="{BB962C8B-B14F-4D97-AF65-F5344CB8AC3E}">
        <p14:creationId xmlns:p14="http://schemas.microsoft.com/office/powerpoint/2010/main" val="360997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00A3E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1</a:t>
            </a:fld>
            <a:endParaRPr lang="en-US" dirty="0"/>
          </a:p>
        </p:txBody>
      </p:sp>
      <p:sp>
        <p:nvSpPr>
          <p:cNvPr id="5" name="Rectangle 4"/>
          <p:cNvSpPr/>
          <p:nvPr/>
        </p:nvSpPr>
        <p:spPr>
          <a:xfrm>
            <a:off x="0" y="0"/>
            <a:ext cx="6805613" cy="9944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8"/>
          <p:cNvSpPr>
            <a:spLocks noChangeAspect="1" noChangeArrowheads="1"/>
          </p:cNvSpPr>
          <p:nvPr/>
        </p:nvSpPr>
        <p:spPr bwMode="gray">
          <a:xfrm rot="5400000" flipV="1">
            <a:off x="-2640355" y="3732248"/>
            <a:ext cx="5768932" cy="139990"/>
          </a:xfrm>
          <a:prstGeom prst="rect">
            <a:avLst/>
          </a:prstGeom>
          <a:solidFill>
            <a:srgbClr val="00A3E0"/>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 y="842707"/>
            <a:ext cx="4815100" cy="58031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3148" y="710195"/>
            <a:ext cx="2010375" cy="602911"/>
          </a:xfrm>
          <a:prstGeom prst="rect">
            <a:avLst/>
          </a:prstGeom>
        </p:spPr>
      </p:pic>
      <p:sp>
        <p:nvSpPr>
          <p:cNvPr id="8" name="Rectangle 58"/>
          <p:cNvSpPr>
            <a:spLocks noChangeArrowheads="1"/>
          </p:cNvSpPr>
          <p:nvPr/>
        </p:nvSpPr>
        <p:spPr bwMode="gray">
          <a:xfrm>
            <a:off x="174117" y="917776"/>
            <a:ext cx="4152057" cy="187749"/>
          </a:xfrm>
          <a:prstGeom prst="rect">
            <a:avLst/>
          </a:prstGeom>
          <a:solidFill>
            <a:srgbClr val="00A3E0"/>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1" name="TextBox 10"/>
          <p:cNvSpPr txBox="1"/>
          <p:nvPr/>
        </p:nvSpPr>
        <p:spPr>
          <a:xfrm>
            <a:off x="2832102" y="8239194"/>
            <a:ext cx="3618048" cy="461665"/>
          </a:xfrm>
          <a:prstGeom prst="rect">
            <a:avLst/>
          </a:prstGeom>
          <a:noFill/>
        </p:spPr>
        <p:txBody>
          <a:bodyPr wrap="square" rtlCol="0">
            <a:spAutoFit/>
          </a:bodyPr>
          <a:lstStyle/>
          <a:p>
            <a:r>
              <a:rPr lang="en-US" sz="2400" b="1" dirty="0">
                <a:latin typeface="Arial" panose="020B0604020202020204" pitchFamily="34" charset="0"/>
                <a:ea typeface="Adobe Gothic Std B" panose="020B0800000000000000" pitchFamily="34" charset="-128"/>
                <a:cs typeface="Arial" panose="020B0604020202020204" pitchFamily="34" charset="0"/>
              </a:rPr>
              <a:t>Exercise Book </a:t>
            </a:r>
          </a:p>
        </p:txBody>
      </p:sp>
      <p:sp>
        <p:nvSpPr>
          <p:cNvPr id="12" name="TextBox 11"/>
          <p:cNvSpPr txBox="1"/>
          <p:nvPr/>
        </p:nvSpPr>
        <p:spPr>
          <a:xfrm>
            <a:off x="2832101" y="6287792"/>
            <a:ext cx="3631424" cy="1754326"/>
          </a:xfrm>
          <a:prstGeom prst="rect">
            <a:avLst/>
          </a:prstGeom>
          <a:noFill/>
        </p:spPr>
        <p:txBody>
          <a:bodyPr wrap="square" rtlCol="0">
            <a:spAutoFit/>
          </a:bodyPr>
          <a:lstStyle/>
          <a:p>
            <a:r>
              <a:rPr lang="en-US" sz="3600" b="1" dirty="0">
                <a:latin typeface="Arial" panose="020B0604020202020204" pitchFamily="34" charset="0"/>
                <a:ea typeface="Adobe Gothic Std B" panose="020B0800000000000000" pitchFamily="34" charset="-128"/>
                <a:cs typeface="Arial" panose="020B0604020202020204" pitchFamily="34" charset="0"/>
              </a:rPr>
              <a:t>OCE CRM Administration Training</a:t>
            </a:r>
          </a:p>
        </p:txBody>
      </p:sp>
      <p:sp>
        <p:nvSpPr>
          <p:cNvPr id="13" name="TextBox 12"/>
          <p:cNvSpPr txBox="1"/>
          <p:nvPr/>
        </p:nvSpPr>
        <p:spPr>
          <a:xfrm>
            <a:off x="6979726" y="9072984"/>
            <a:ext cx="22665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With Leader’s Notes</a:t>
            </a:r>
          </a:p>
        </p:txBody>
      </p:sp>
      <p:sp>
        <p:nvSpPr>
          <p:cNvPr id="15" name="TextBox 14"/>
          <p:cNvSpPr txBox="1"/>
          <p:nvPr/>
        </p:nvSpPr>
        <p:spPr>
          <a:xfrm flipH="1">
            <a:off x="9350231" y="8793529"/>
            <a:ext cx="2750528" cy="892552"/>
          </a:xfrm>
          <a:prstGeom prst="homePlate">
            <a:avLst>
              <a:gd name="adj" fmla="val 54716"/>
            </a:avLst>
          </a:prstGeom>
          <a:noFill/>
          <a:ln>
            <a:solidFill>
              <a:srgbClr val="C00000"/>
            </a:solidFill>
          </a:ln>
        </p:spPr>
        <p:txBody>
          <a:bodyPr wrap="square" rtlCol="0">
            <a:spAutoFit/>
          </a:bodyPr>
          <a:lstStyle/>
          <a:p>
            <a:pPr marL="233363"/>
            <a:r>
              <a:rPr lang="en-US" sz="1200" b="1" i="1" dirty="0"/>
              <a:t>Dev Notes:</a:t>
            </a:r>
          </a:p>
          <a:p>
            <a:pPr marL="233363"/>
            <a:r>
              <a:rPr lang="en-US" sz="1600" dirty="0">
                <a:sym typeface="Wingdings" panose="05000000000000000000" pitchFamily="2" charset="2"/>
              </a:rPr>
              <a:t> </a:t>
            </a:r>
            <a:r>
              <a:rPr lang="en-US" sz="1200" i="1" dirty="0"/>
              <a:t>When printing a Leader’s version, drag and drop this box under “Participant Guide”</a:t>
            </a:r>
          </a:p>
        </p:txBody>
      </p:sp>
      <p:sp>
        <p:nvSpPr>
          <p:cNvPr id="16" name="TextBox 15"/>
          <p:cNvSpPr txBox="1"/>
          <p:nvPr/>
        </p:nvSpPr>
        <p:spPr>
          <a:xfrm flipH="1">
            <a:off x="6979726" y="5930536"/>
            <a:ext cx="3149423" cy="707886"/>
          </a:xfrm>
          <a:prstGeom prst="homePlate">
            <a:avLst>
              <a:gd name="adj" fmla="val 54716"/>
            </a:avLst>
          </a:prstGeom>
          <a:noFill/>
          <a:ln>
            <a:solidFill>
              <a:srgbClr val="C00000"/>
            </a:solidFill>
          </a:ln>
        </p:spPr>
        <p:txBody>
          <a:bodyPr wrap="square" rtlCol="0">
            <a:spAutoFit/>
          </a:bodyPr>
          <a:lstStyle/>
          <a:p>
            <a:pPr marL="179388"/>
            <a:r>
              <a:rPr lang="en-US" sz="1200" b="1" i="1" dirty="0"/>
              <a:t>Dev Notes:</a:t>
            </a:r>
          </a:p>
          <a:p>
            <a:pPr marL="179388"/>
            <a:r>
              <a:rPr lang="en-US" sz="1600" dirty="0">
                <a:sym typeface="Wingdings" panose="05000000000000000000" pitchFamily="2" charset="2"/>
              </a:rPr>
              <a:t> </a:t>
            </a:r>
            <a:r>
              <a:rPr lang="en-US" sz="1200" i="1" dirty="0"/>
              <a:t>Add the Customer Logo here (or at top left, if more visually appealing</a:t>
            </a:r>
          </a:p>
        </p:txBody>
      </p:sp>
    </p:spTree>
    <p:extLst>
      <p:ext uri="{BB962C8B-B14F-4D97-AF65-F5344CB8AC3E}">
        <p14:creationId xmlns:p14="http://schemas.microsoft.com/office/powerpoint/2010/main" val="3401146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19</a:t>
            </a:fld>
            <a:endParaRPr lang="en-US" dirty="0"/>
          </a:p>
        </p:txBody>
      </p:sp>
      <p:sp>
        <p:nvSpPr>
          <p:cNvPr id="18" name="Notes Placeholder 2"/>
          <p:cNvSpPr txBox="1">
            <a:spLocks/>
          </p:cNvSpPr>
          <p:nvPr/>
        </p:nvSpPr>
        <p:spPr>
          <a:xfrm>
            <a:off x="2451069" y="366290"/>
            <a:ext cx="4097884" cy="9071747"/>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#3: SIGNATURE LOGO</a:t>
            </a:r>
          </a:p>
          <a:p>
            <a:r>
              <a:rPr lang="en-US" sz="1000" i="1" dirty="0"/>
              <a:t>Change the Call signature Logo for all users of the Company.:</a:t>
            </a:r>
          </a:p>
          <a:p>
            <a:endParaRPr lang="en-US" sz="1000" i="1" dirty="0"/>
          </a:p>
          <a:p>
            <a:r>
              <a:rPr lang="en-US" b="1" dirty="0"/>
              <a:t>Steps:</a:t>
            </a:r>
          </a:p>
          <a:p>
            <a:pPr marL="228600" indent="-228600">
              <a:buFont typeface="+mj-lt"/>
              <a:buAutoNum type="arabicPeriod"/>
            </a:pPr>
            <a:r>
              <a:rPr lang="en-US" b="1" dirty="0"/>
              <a:t>Go to the Logo_Image_1 Static Resource and change the logo. </a:t>
            </a:r>
          </a:p>
          <a:p>
            <a:pPr marL="400050" lvl="1" indent="-171450">
              <a:buFont typeface="Courier New" panose="02070309020205020404" pitchFamily="49" charset="0"/>
              <a:buChar char="o"/>
            </a:pPr>
            <a:r>
              <a:rPr lang="en-US" dirty="0"/>
              <a:t>Upload an </a:t>
            </a:r>
            <a:r>
              <a:rPr lang="en-US" b="1" dirty="0">
                <a:solidFill>
                  <a:schemeClr val="bg2"/>
                </a:solidFill>
              </a:rPr>
              <a:t>IQVIA</a:t>
            </a:r>
            <a:r>
              <a:rPr lang="en-US" dirty="0"/>
              <a:t> logo</a:t>
            </a:r>
          </a:p>
          <a:p>
            <a:pPr marL="400050" lvl="1" indent="-171450">
              <a:buFont typeface="Courier New" panose="02070309020205020404" pitchFamily="49" charset="0"/>
              <a:buChar char="o"/>
            </a:pPr>
            <a:endParaRPr lang="en-US" dirty="0"/>
          </a:p>
          <a:p>
            <a:pPr marL="400050" lvl="1" indent="-171450">
              <a:buFont typeface="Courier New" panose="02070309020205020404" pitchFamily="49" charset="0"/>
              <a:buChar char="o"/>
            </a:pPr>
            <a:endParaRPr lang="en-US" dirty="0"/>
          </a:p>
          <a:p>
            <a:pPr marL="400050" lvl="1" indent="-171450">
              <a:buFont typeface="Courier New" panose="02070309020205020404" pitchFamily="49" charset="0"/>
              <a:buChar char="o"/>
            </a:pPr>
            <a:endParaRPr lang="en-US" dirty="0"/>
          </a:p>
          <a:p>
            <a:r>
              <a:rPr lang="en-US" b="1" dirty="0"/>
              <a:t>EXERCISE #4: CALL SIGNATURE DISLCAIMER</a:t>
            </a:r>
          </a:p>
          <a:p>
            <a:r>
              <a:rPr lang="en-US" sz="1000" i="1" dirty="0"/>
              <a:t>All the users of the company should have the same disclaimer text in the Call Signature page.</a:t>
            </a:r>
          </a:p>
          <a:p>
            <a:endParaRPr lang="en-US" sz="1000" i="1" dirty="0"/>
          </a:p>
          <a:p>
            <a:r>
              <a:rPr lang="en-US" b="1" dirty="0"/>
              <a:t>Steps:</a:t>
            </a:r>
          </a:p>
          <a:p>
            <a:pPr marL="228600" indent="-228600">
              <a:buFont typeface="+mj-lt"/>
              <a:buAutoNum type="arabicPeriod"/>
            </a:pPr>
            <a:r>
              <a:rPr lang="en-US" b="1" dirty="0"/>
              <a:t>Override the English translation for the Default </a:t>
            </a:r>
            <a:r>
              <a:rPr lang="en-US" b="1" dirty="0" err="1">
                <a:solidFill>
                  <a:schemeClr val="bg2"/>
                </a:solidFill>
              </a:rPr>
              <a:t>Disclaimer_Text</a:t>
            </a:r>
            <a:r>
              <a:rPr lang="en-US" b="1" dirty="0">
                <a:solidFill>
                  <a:schemeClr val="bg2"/>
                </a:solidFill>
              </a:rPr>
              <a:t> </a:t>
            </a:r>
            <a:br>
              <a:rPr lang="en-US" b="1" dirty="0">
                <a:solidFill>
                  <a:schemeClr val="bg2"/>
                </a:solidFill>
              </a:rPr>
            </a:br>
            <a:br>
              <a:rPr lang="en-US" b="1" dirty="0">
                <a:solidFill>
                  <a:schemeClr val="bg2"/>
                </a:solidFill>
              </a:rPr>
            </a:br>
            <a:r>
              <a:rPr lang="en-US" b="1" dirty="0"/>
              <a:t>OR Create a new Custom Label called </a:t>
            </a:r>
            <a:r>
              <a:rPr lang="en-US" b="1" dirty="0" err="1">
                <a:solidFill>
                  <a:schemeClr val="bg2"/>
                </a:solidFill>
              </a:rPr>
              <a:t>Disclaimer_Text</a:t>
            </a:r>
            <a:r>
              <a:rPr lang="en-US" b="1" dirty="0">
                <a:solidFill>
                  <a:schemeClr val="bg2"/>
                </a:solidFill>
              </a:rPr>
              <a:t>_</a:t>
            </a:r>
            <a:r>
              <a:rPr lang="en-US" b="1" dirty="0">
                <a:solidFill>
                  <a:schemeClr val="accent1"/>
                </a:solidFill>
              </a:rPr>
              <a:t>* </a:t>
            </a:r>
            <a:r>
              <a:rPr lang="en-US" b="1" dirty="0"/>
              <a:t>:</a:t>
            </a:r>
          </a:p>
          <a:p>
            <a:pPr marL="400050" lvl="1" indent="-171450">
              <a:buFont typeface="Courier New" panose="02070309020205020404" pitchFamily="49" charset="0"/>
              <a:buChar char="o"/>
            </a:pPr>
            <a:r>
              <a:rPr lang="en-US" dirty="0"/>
              <a:t>Link it to the appropriate category</a:t>
            </a:r>
          </a:p>
          <a:p>
            <a:pPr marL="400050" lvl="1" indent="-171450">
              <a:buFont typeface="Courier New" panose="02070309020205020404" pitchFamily="49" charset="0"/>
              <a:buChar char="o"/>
            </a:pPr>
            <a:r>
              <a:rPr lang="en-US" dirty="0"/>
              <a:t>Be creative for the value (Text) of the Disclaimer</a:t>
            </a:r>
          </a:p>
          <a:p>
            <a:pPr marL="400050" lvl="1" indent="-171450">
              <a:buFont typeface="Courier New" panose="02070309020205020404" pitchFamily="49" charset="0"/>
              <a:buChar char="o"/>
            </a:pPr>
            <a:r>
              <a:rPr lang="en-US" dirty="0"/>
              <a:t>Create a Metadata cache</a:t>
            </a:r>
          </a:p>
          <a:p>
            <a:pPr marL="400050" lvl="1" indent="-171450">
              <a:buFont typeface="Courier New" panose="02070309020205020404" pitchFamily="49" charset="0"/>
              <a:buChar char="o"/>
            </a:pPr>
            <a:r>
              <a:rPr lang="en-US" dirty="0"/>
              <a:t>For Admin Console &gt; Call Administration, select the Custom Label to be used for the </a:t>
            </a:r>
            <a:r>
              <a:rPr lang="en-US" b="1" dirty="0" err="1">
                <a:solidFill>
                  <a:schemeClr val="bg2"/>
                </a:solidFill>
              </a:rPr>
              <a:t>SalesReps</a:t>
            </a:r>
            <a:r>
              <a:rPr lang="en-US" dirty="0">
                <a:solidFill>
                  <a:schemeClr val="accent1"/>
                </a:solidFill>
              </a:rPr>
              <a:t>*</a:t>
            </a:r>
            <a:r>
              <a:rPr lang="en-US" b="1" dirty="0">
                <a:solidFill>
                  <a:schemeClr val="bg2"/>
                </a:solidFill>
              </a:rPr>
              <a:t> </a:t>
            </a:r>
            <a:r>
              <a:rPr lang="en-US" dirty="0"/>
              <a:t>(</a:t>
            </a:r>
            <a:r>
              <a:rPr lang="en-US" b="1" dirty="0" err="1">
                <a:solidFill>
                  <a:schemeClr val="bg2"/>
                </a:solidFill>
              </a:rPr>
              <a:t>Disclaimer_Text</a:t>
            </a:r>
            <a:r>
              <a:rPr lang="en-US" b="1" dirty="0">
                <a:solidFill>
                  <a:schemeClr val="bg2"/>
                </a:solidFill>
              </a:rPr>
              <a:t> </a:t>
            </a:r>
            <a:r>
              <a:rPr lang="en-US" dirty="0"/>
              <a:t>or .</a:t>
            </a:r>
            <a:r>
              <a:rPr lang="en-US" b="1" dirty="0" err="1">
                <a:solidFill>
                  <a:schemeClr val="bg2"/>
                </a:solidFill>
              </a:rPr>
              <a:t>Disclaimer_Text</a:t>
            </a:r>
            <a:r>
              <a:rPr lang="en-US" b="1" dirty="0">
                <a:solidFill>
                  <a:schemeClr val="bg2"/>
                </a:solidFill>
              </a:rPr>
              <a:t>_</a:t>
            </a:r>
            <a:r>
              <a:rPr lang="en-US" b="1" dirty="0">
                <a:solidFill>
                  <a:schemeClr val="accent1"/>
                </a:solidFill>
              </a:rPr>
              <a:t>*</a:t>
            </a:r>
            <a:r>
              <a:rPr lang="en-US" dirty="0"/>
              <a:t>). </a:t>
            </a:r>
          </a:p>
          <a:p>
            <a:pPr marL="400050" lvl="1" indent="-171450">
              <a:buFont typeface="Courier New" panose="02070309020205020404" pitchFamily="49" charset="0"/>
              <a:buChar char="o"/>
            </a:pPr>
            <a:endParaRPr lang="en-US" dirty="0"/>
          </a:p>
          <a:p>
            <a:pPr marL="228600" indent="-228600">
              <a:buFont typeface="+mj-lt"/>
              <a:buAutoNum type="arabicPeriod"/>
            </a:pPr>
            <a:r>
              <a:rPr lang="en-US" b="1" dirty="0"/>
              <a:t>Create a metadata cache to apply all your Call configurations and settings.</a:t>
            </a:r>
            <a:endParaRPr lang="en-US" dirty="0"/>
          </a:p>
          <a:p>
            <a:pPr marL="400050" lvl="1" indent="-171450">
              <a:buFont typeface="Courier New" panose="02070309020205020404" pitchFamily="49" charset="0"/>
              <a:buChar char="o"/>
            </a:pPr>
            <a:endParaRPr lang="en-US" dirty="0"/>
          </a:p>
          <a:p>
            <a:pPr marL="400050" lvl="1" indent="-171450">
              <a:buFont typeface="Courier New" panose="02070309020205020404" pitchFamily="49" charset="0"/>
              <a:buChar char="o"/>
            </a:pPr>
            <a:endParaRPr lang="en-US" b="1" dirty="0">
              <a:solidFill>
                <a:schemeClr val="bg2"/>
              </a:solidFill>
            </a:endParaRPr>
          </a:p>
        </p:txBody>
      </p:sp>
      <p:sp>
        <p:nvSpPr>
          <p:cNvPr id="19" name="TextBox 18"/>
          <p:cNvSpPr txBox="1"/>
          <p:nvPr/>
        </p:nvSpPr>
        <p:spPr>
          <a:xfrm>
            <a:off x="-2692398" y="3197436"/>
            <a:ext cx="2298698" cy="430887"/>
          </a:xfrm>
          <a:prstGeom prst="rect">
            <a:avLst/>
          </a:prstGeom>
          <a:solidFill>
            <a:schemeClr val="bg1"/>
          </a:solidFill>
        </p:spPr>
        <p:txBody>
          <a:bodyPr wrap="square" rtlCol="0">
            <a:spAutoFit/>
          </a:bodyPr>
          <a:lstStyle/>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369332"/>
          </a:xfrm>
          <a:prstGeom prst="rect">
            <a:avLst/>
          </a:prstGeom>
          <a:noFill/>
        </p:spPr>
        <p:txBody>
          <a:bodyPr wrap="square" rtlCol="0">
            <a:spAutoFit/>
          </a:bodyPr>
          <a:lstStyle/>
          <a:p>
            <a:r>
              <a:rPr lang="en-US" b="1" dirty="0"/>
              <a:t>CALL</a:t>
            </a:r>
            <a:endParaRPr lang="en-US" dirty="0"/>
          </a:p>
        </p:txBody>
      </p:sp>
    </p:spTree>
    <p:extLst>
      <p:ext uri="{BB962C8B-B14F-4D97-AF65-F5344CB8AC3E}">
        <p14:creationId xmlns:p14="http://schemas.microsoft.com/office/powerpoint/2010/main" val="2786712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20</a:t>
            </a:fld>
            <a:endParaRPr lang="en-US" dirty="0"/>
          </a:p>
        </p:txBody>
      </p:sp>
      <p:sp>
        <p:nvSpPr>
          <p:cNvPr id="18" name="Notes Placeholder 2"/>
          <p:cNvSpPr txBox="1">
            <a:spLocks/>
          </p:cNvSpPr>
          <p:nvPr/>
        </p:nvSpPr>
        <p:spPr>
          <a:xfrm>
            <a:off x="2451069" y="366290"/>
            <a:ext cx="4097884" cy="9071747"/>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MIRF CONFIGURATION</a:t>
            </a:r>
          </a:p>
          <a:p>
            <a:r>
              <a:rPr lang="en-US" sz="1000" i="1" dirty="0"/>
              <a:t>The Medical Inquiry Request Form (MIRF) for </a:t>
            </a:r>
            <a:r>
              <a:rPr lang="en-US" sz="1000" b="1" i="1" dirty="0" err="1">
                <a:solidFill>
                  <a:schemeClr val="bg2"/>
                </a:solidFill>
              </a:rPr>
              <a:t>SalesRep</a:t>
            </a:r>
            <a:r>
              <a:rPr lang="en-US" sz="1000" dirty="0">
                <a:solidFill>
                  <a:schemeClr val="accent1"/>
                </a:solidFill>
              </a:rPr>
              <a:t>*</a:t>
            </a:r>
            <a:r>
              <a:rPr lang="en-US" sz="1000" b="1" i="1" dirty="0">
                <a:solidFill>
                  <a:schemeClr val="accent1"/>
                </a:solidFill>
              </a:rPr>
              <a:t> </a:t>
            </a:r>
            <a:r>
              <a:rPr lang="en-US" sz="1000" i="1" dirty="0"/>
              <a:t>profile  should be configured as follows..</a:t>
            </a:r>
          </a:p>
          <a:p>
            <a:endParaRPr lang="en-US" sz="1000" i="1" dirty="0"/>
          </a:p>
          <a:p>
            <a:r>
              <a:rPr lang="en-US" b="1" dirty="0"/>
              <a:t>Steps:</a:t>
            </a:r>
          </a:p>
          <a:p>
            <a:pPr marL="228600" indent="-228600">
              <a:buFont typeface="+mj-lt"/>
              <a:buAutoNum type="arabicPeriod"/>
            </a:pPr>
            <a:r>
              <a:rPr lang="en-US" b="1" dirty="0"/>
              <a:t>Create a copy of the </a:t>
            </a:r>
            <a:r>
              <a:rPr lang="en-US" b="1" dirty="0">
                <a:solidFill>
                  <a:schemeClr val="bg2"/>
                </a:solidFill>
              </a:rPr>
              <a:t>MIRF Sales Representative Layout </a:t>
            </a:r>
            <a:r>
              <a:rPr lang="en-US" b="1" dirty="0"/>
              <a:t>and call it</a:t>
            </a:r>
            <a:r>
              <a:rPr lang="en-US" b="1" dirty="0">
                <a:solidFill>
                  <a:schemeClr val="bg2"/>
                </a:solidFill>
              </a:rPr>
              <a:t> MIRF </a:t>
            </a:r>
            <a:r>
              <a:rPr lang="en-US" b="1" dirty="0" err="1">
                <a:solidFill>
                  <a:schemeClr val="bg2"/>
                </a:solidFill>
              </a:rPr>
              <a:t>SalesRep</a:t>
            </a:r>
            <a:r>
              <a:rPr lang="en-US" b="1" dirty="0">
                <a:solidFill>
                  <a:schemeClr val="accent1"/>
                </a:solidFill>
              </a:rPr>
              <a:t>*</a:t>
            </a:r>
            <a:r>
              <a:rPr lang="en-US" b="1" dirty="0">
                <a:solidFill>
                  <a:schemeClr val="bg2"/>
                </a:solidFill>
              </a:rPr>
              <a:t> Layout</a:t>
            </a:r>
            <a:r>
              <a:rPr lang="en-US" b="1" dirty="0"/>
              <a:t>.</a:t>
            </a:r>
          </a:p>
          <a:p>
            <a:pPr marL="400050" lvl="1" indent="-171450">
              <a:buFont typeface="Courier New" panose="02070309020205020404" pitchFamily="49" charset="0"/>
              <a:buChar char="o"/>
            </a:pPr>
            <a:r>
              <a:rPr lang="en-US" dirty="0"/>
              <a:t>Add the </a:t>
            </a:r>
            <a:r>
              <a:rPr lang="en-US" i="1" dirty="0"/>
              <a:t>Submitted Date Time </a:t>
            </a:r>
            <a:r>
              <a:rPr lang="en-US" dirty="0"/>
              <a:t>field</a:t>
            </a:r>
          </a:p>
          <a:p>
            <a:pPr marL="400050" lvl="1" indent="-171450">
              <a:buFont typeface="Courier New" panose="02070309020205020404" pitchFamily="49" charset="0"/>
              <a:buChar char="o"/>
            </a:pPr>
            <a:r>
              <a:rPr lang="en-US" dirty="0"/>
              <a:t>Place the </a:t>
            </a:r>
            <a:r>
              <a:rPr lang="en-US" i="1" dirty="0"/>
              <a:t>Fields</a:t>
            </a:r>
            <a:r>
              <a:rPr lang="en-US" dirty="0"/>
              <a:t> section (with </a:t>
            </a:r>
            <a:r>
              <a:rPr lang="en-US" i="1" dirty="0"/>
              <a:t>Special Handling Instructions</a:t>
            </a:r>
            <a:r>
              <a:rPr lang="en-US" dirty="0"/>
              <a:t>) on top of the </a:t>
            </a:r>
            <a:r>
              <a:rPr lang="en-US" i="1" dirty="0"/>
              <a:t>Response</a:t>
            </a:r>
            <a:r>
              <a:rPr lang="en-US" dirty="0"/>
              <a:t> section.</a:t>
            </a:r>
          </a:p>
          <a:p>
            <a:pPr marL="400050" lvl="1" indent="-171450">
              <a:buFont typeface="Courier New" panose="02070309020205020404" pitchFamily="49" charset="0"/>
              <a:buChar char="o"/>
            </a:pPr>
            <a:r>
              <a:rPr lang="en-US" dirty="0"/>
              <a:t>Assign this </a:t>
            </a:r>
            <a:r>
              <a:rPr lang="en-US" b="1" dirty="0">
                <a:solidFill>
                  <a:schemeClr val="bg2"/>
                </a:solidFill>
              </a:rPr>
              <a:t>MIRF </a:t>
            </a:r>
            <a:r>
              <a:rPr lang="en-US" b="1" dirty="0" err="1">
                <a:solidFill>
                  <a:schemeClr val="bg2"/>
                </a:solidFill>
              </a:rPr>
              <a:t>SalesRep</a:t>
            </a:r>
            <a:r>
              <a:rPr lang="en-US" b="1" dirty="0">
                <a:solidFill>
                  <a:schemeClr val="accent1"/>
                </a:solidFill>
              </a:rPr>
              <a:t>*</a:t>
            </a:r>
            <a:r>
              <a:rPr lang="en-US" b="1" dirty="0">
                <a:solidFill>
                  <a:schemeClr val="bg2"/>
                </a:solidFill>
              </a:rPr>
              <a:t> Layout </a:t>
            </a:r>
            <a:r>
              <a:rPr lang="en-US" dirty="0"/>
              <a:t>to the </a:t>
            </a:r>
            <a:r>
              <a:rPr lang="en-US" dirty="0" err="1"/>
              <a:t>SalesRep</a:t>
            </a:r>
            <a:r>
              <a:rPr lang="en-US" dirty="0"/>
              <a:t> Profile and all Record Types</a:t>
            </a:r>
          </a:p>
          <a:p>
            <a:pPr marL="400050" lvl="1" indent="-171450">
              <a:buFont typeface="Courier New" panose="02070309020205020404" pitchFamily="49" charset="0"/>
              <a:buChar char="o"/>
            </a:pPr>
            <a:endParaRPr lang="en-US" dirty="0"/>
          </a:p>
          <a:p>
            <a:pPr marL="228600" indent="-228600">
              <a:buFont typeface="+mj-lt"/>
              <a:buAutoNum type="arabicPeriod"/>
            </a:pPr>
            <a:r>
              <a:rPr lang="en-US" b="1" dirty="0">
                <a:solidFill>
                  <a:schemeClr val="dk1"/>
                </a:solidFill>
              </a:rPr>
              <a:t>Override the English translation for the default</a:t>
            </a:r>
            <a:r>
              <a:rPr lang="en-US" b="1" dirty="0">
                <a:solidFill>
                  <a:schemeClr val="bg2"/>
                </a:solidFill>
              </a:rPr>
              <a:t> </a:t>
            </a:r>
            <a:r>
              <a:rPr lang="en-US" b="1" dirty="0" err="1">
                <a:solidFill>
                  <a:schemeClr val="bg2"/>
                </a:solidFill>
              </a:rPr>
              <a:t>Disclaimer_Text_for_MIRF</a:t>
            </a:r>
            <a:r>
              <a:rPr lang="en-US" b="1" dirty="0">
                <a:solidFill>
                  <a:schemeClr val="dk1"/>
                </a:solidFill>
              </a:rPr>
              <a:t> </a:t>
            </a:r>
            <a:br>
              <a:rPr lang="en-US" b="1" dirty="0">
                <a:solidFill>
                  <a:schemeClr val="dk1"/>
                </a:solidFill>
              </a:rPr>
            </a:br>
            <a:br>
              <a:rPr lang="en-US" b="1" dirty="0">
                <a:solidFill>
                  <a:schemeClr val="dk1"/>
                </a:solidFill>
              </a:rPr>
            </a:br>
            <a:r>
              <a:rPr lang="en-US" b="1" dirty="0">
                <a:solidFill>
                  <a:schemeClr val="dk1"/>
                </a:solidFill>
              </a:rPr>
              <a:t>OR Configure the a new Custom Label called </a:t>
            </a:r>
            <a:r>
              <a:rPr lang="en-US" b="1" dirty="0" err="1">
                <a:solidFill>
                  <a:schemeClr val="bg2"/>
                </a:solidFill>
              </a:rPr>
              <a:t>Disclaimer_Text_for_MIRF</a:t>
            </a:r>
            <a:r>
              <a:rPr lang="en-US" b="1" dirty="0">
                <a:solidFill>
                  <a:schemeClr val="bg2"/>
                </a:solidFill>
              </a:rPr>
              <a:t>_</a:t>
            </a:r>
            <a:r>
              <a:rPr lang="en-US" b="1" dirty="0">
                <a:solidFill>
                  <a:schemeClr val="accent1"/>
                </a:solidFill>
              </a:rPr>
              <a:t>*</a:t>
            </a:r>
            <a:r>
              <a:rPr lang="en-US" b="1" dirty="0">
                <a:solidFill>
                  <a:schemeClr val="bg2"/>
                </a:solidFill>
              </a:rPr>
              <a:t> </a:t>
            </a:r>
            <a:r>
              <a:rPr lang="en-US" dirty="0">
                <a:solidFill>
                  <a:schemeClr val="bg2"/>
                </a:solidFill>
              </a:rPr>
              <a:t>:</a:t>
            </a:r>
          </a:p>
          <a:p>
            <a:pPr marL="400050" lvl="1" indent="-171450">
              <a:buFont typeface="Courier New" panose="02070309020205020404" pitchFamily="49" charset="0"/>
              <a:buChar char="o"/>
            </a:pPr>
            <a:r>
              <a:rPr lang="en-US" dirty="0"/>
              <a:t>Link it to the appropriate category</a:t>
            </a:r>
          </a:p>
          <a:p>
            <a:pPr marL="400050" lvl="1" indent="-171450">
              <a:buFont typeface="Courier New" panose="02070309020205020404" pitchFamily="49" charset="0"/>
              <a:buChar char="o"/>
            </a:pPr>
            <a:r>
              <a:rPr lang="en-US" dirty="0"/>
              <a:t>Be creative for the value (Text) of the Disclaimer</a:t>
            </a:r>
          </a:p>
          <a:p>
            <a:pPr marL="400050" lvl="1" indent="-171450">
              <a:buFont typeface="Courier New" panose="02070309020205020404" pitchFamily="49" charset="0"/>
              <a:buChar char="o"/>
            </a:pPr>
            <a:r>
              <a:rPr lang="en-US" dirty="0"/>
              <a:t>Create a Metadata cache</a:t>
            </a:r>
          </a:p>
          <a:p>
            <a:pPr marL="400050" lvl="1" indent="-171450">
              <a:buFont typeface="Courier New" panose="02070309020205020404" pitchFamily="49" charset="0"/>
              <a:buChar char="o"/>
            </a:pPr>
            <a:r>
              <a:rPr lang="en-US" dirty="0"/>
              <a:t>For Admin Console &gt; MIRF Administration, select the disclaimer to be used for the </a:t>
            </a:r>
            <a:r>
              <a:rPr lang="en-US" b="1" dirty="0" err="1">
                <a:solidFill>
                  <a:schemeClr val="bg2"/>
                </a:solidFill>
              </a:rPr>
              <a:t>SalesRep</a:t>
            </a:r>
            <a:r>
              <a:rPr lang="en-US" dirty="0">
                <a:solidFill>
                  <a:schemeClr val="accent1"/>
                </a:solidFill>
              </a:rPr>
              <a:t>*</a:t>
            </a:r>
            <a:r>
              <a:rPr lang="en-US" b="1" dirty="0">
                <a:solidFill>
                  <a:schemeClr val="accent1"/>
                </a:solidFill>
              </a:rPr>
              <a:t> </a:t>
            </a:r>
            <a:r>
              <a:rPr lang="en-US" dirty="0"/>
              <a:t>profile (</a:t>
            </a:r>
            <a:r>
              <a:rPr lang="en-US" b="1" dirty="0">
                <a:solidFill>
                  <a:schemeClr val="bg2"/>
                </a:solidFill>
              </a:rPr>
              <a:t>Disclaimer_ Text </a:t>
            </a:r>
            <a:r>
              <a:rPr lang="en-US" dirty="0"/>
              <a:t>or</a:t>
            </a:r>
            <a:r>
              <a:rPr lang="en-US" b="1" dirty="0">
                <a:solidFill>
                  <a:schemeClr val="bg2"/>
                </a:solidFill>
              </a:rPr>
              <a:t> Disclaimer_ </a:t>
            </a:r>
            <a:r>
              <a:rPr lang="en-US" b="1" dirty="0" err="1">
                <a:solidFill>
                  <a:schemeClr val="bg2"/>
                </a:solidFill>
              </a:rPr>
              <a:t>Text_for_MIRF</a:t>
            </a:r>
            <a:r>
              <a:rPr lang="en-US" b="1" dirty="0">
                <a:solidFill>
                  <a:schemeClr val="bg2"/>
                </a:solidFill>
              </a:rPr>
              <a:t>_</a:t>
            </a:r>
            <a:r>
              <a:rPr lang="en-US" b="1" dirty="0">
                <a:solidFill>
                  <a:schemeClr val="accent1"/>
                </a:solidFill>
              </a:rPr>
              <a:t>*</a:t>
            </a:r>
            <a:r>
              <a:rPr lang="en-US" dirty="0"/>
              <a:t>.).</a:t>
            </a:r>
          </a:p>
          <a:p>
            <a:pPr marL="400050" lvl="1" indent="-171450">
              <a:buFont typeface="Courier New" panose="02070309020205020404" pitchFamily="49" charset="0"/>
              <a:buChar char="o"/>
            </a:pPr>
            <a:endParaRPr lang="en-US" dirty="0"/>
          </a:p>
          <a:p>
            <a:pPr marL="228600" indent="-228600">
              <a:buFont typeface="+mj-lt"/>
              <a:buAutoNum type="arabicPeriod"/>
            </a:pPr>
            <a:r>
              <a:rPr lang="en-US" b="1" dirty="0"/>
              <a:t>Create a metadata cache to apply all your MIRF configurations and settings.</a:t>
            </a:r>
            <a:endParaRPr lang="en-US" dirty="0"/>
          </a:p>
          <a:p>
            <a:pPr marL="400050" lvl="1" indent="-171450">
              <a:buFont typeface="Courier New" panose="02070309020205020404" pitchFamily="49" charset="0"/>
              <a:buChar char="o"/>
            </a:pPr>
            <a:endParaRPr lang="en-US" dirty="0"/>
          </a:p>
        </p:txBody>
      </p:sp>
      <p:sp>
        <p:nvSpPr>
          <p:cNvPr id="19" name="TextBox 18"/>
          <p:cNvSpPr txBox="1"/>
          <p:nvPr/>
        </p:nvSpPr>
        <p:spPr>
          <a:xfrm>
            <a:off x="-2882898" y="3385973"/>
            <a:ext cx="2298698" cy="3308598"/>
          </a:xfrm>
          <a:prstGeom prst="rect">
            <a:avLst/>
          </a:prstGeom>
          <a:solidFill>
            <a:schemeClr val="bg1"/>
          </a:solidFill>
        </p:spPr>
        <p:txBody>
          <a:bodyPr wrap="square" rtlCol="0">
            <a:spAutoFit/>
          </a:bodyPr>
          <a:lstStyle/>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b="1"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369332"/>
          </a:xfrm>
          <a:prstGeom prst="rect">
            <a:avLst/>
          </a:prstGeom>
          <a:noFill/>
        </p:spPr>
        <p:txBody>
          <a:bodyPr wrap="square" rtlCol="0">
            <a:spAutoFit/>
          </a:bodyPr>
          <a:lstStyle/>
          <a:p>
            <a:r>
              <a:rPr lang="en-US" b="1" dirty="0"/>
              <a:t>MIRF</a:t>
            </a:r>
            <a:endParaRPr lang="en-US" dirty="0"/>
          </a:p>
        </p:txBody>
      </p:sp>
    </p:spTree>
    <p:extLst>
      <p:ext uri="{BB962C8B-B14F-4D97-AF65-F5344CB8AC3E}">
        <p14:creationId xmlns:p14="http://schemas.microsoft.com/office/powerpoint/2010/main" val="2456853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21</a:t>
            </a:fld>
            <a:endParaRPr lang="en-US" dirty="0"/>
          </a:p>
        </p:txBody>
      </p:sp>
      <p:sp>
        <p:nvSpPr>
          <p:cNvPr id="5" name="TextBox 4">
            <a:extLst>
              <a:ext uri="{FF2B5EF4-FFF2-40B4-BE49-F238E27FC236}">
                <a16:creationId xmlns:a16="http://schemas.microsoft.com/office/drawing/2014/main" id="{B38E6D39-95C3-49F4-8694-53458F16A993}"/>
              </a:ext>
            </a:extLst>
          </p:cNvPr>
          <p:cNvSpPr txBox="1"/>
          <p:nvPr/>
        </p:nvSpPr>
        <p:spPr>
          <a:xfrm>
            <a:off x="2" y="1241317"/>
            <a:ext cx="2204233" cy="369332"/>
          </a:xfrm>
          <a:prstGeom prst="rect">
            <a:avLst/>
          </a:prstGeom>
          <a:noFill/>
        </p:spPr>
        <p:txBody>
          <a:bodyPr wrap="square" rtlCol="0">
            <a:spAutoFit/>
          </a:bodyPr>
          <a:lstStyle/>
          <a:p>
            <a:r>
              <a:rPr lang="en-US" b="1" dirty="0"/>
              <a:t>TRANSLATION</a:t>
            </a:r>
            <a:endParaRPr lang="en-US" dirty="0"/>
          </a:p>
        </p:txBody>
      </p:sp>
      <p:sp>
        <p:nvSpPr>
          <p:cNvPr id="6" name="Notes Placeholder 2">
            <a:extLst>
              <a:ext uri="{FF2B5EF4-FFF2-40B4-BE49-F238E27FC236}">
                <a16:creationId xmlns:a16="http://schemas.microsoft.com/office/drawing/2014/main" id="{63A52902-62C0-4E04-B7BF-15B288EEB335}"/>
              </a:ext>
            </a:extLst>
          </p:cNvPr>
          <p:cNvSpPr txBox="1">
            <a:spLocks/>
          </p:cNvSpPr>
          <p:nvPr/>
        </p:nvSpPr>
        <p:spPr>
          <a:xfrm>
            <a:off x="2451068" y="366290"/>
            <a:ext cx="4191031" cy="8980892"/>
          </a:xfrm>
          <a:prstGeom prst="rect">
            <a:avLst/>
          </a:prstGeom>
        </p:spPr>
        <p:txBody>
          <a:bodyPr>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TRANSLATION RULES</a:t>
            </a:r>
          </a:p>
          <a:p>
            <a:endParaRPr lang="en-US" b="1" dirty="0"/>
          </a:p>
          <a:p>
            <a:pPr marL="228600" indent="-228600">
              <a:buFont typeface="+mj-lt"/>
              <a:buAutoNum type="arabicPeriod"/>
            </a:pPr>
            <a:r>
              <a:rPr lang="en-US" b="1" dirty="0"/>
              <a:t>What Translation options are available in Salesforce?</a:t>
            </a:r>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r>
              <a:rPr lang="en-US" b="1" dirty="0"/>
              <a:t>Is it possible to get translations of Standard Objects?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EXERCISE #2: TRANSLATING CUSTOM COMPONENTS</a:t>
            </a:r>
          </a:p>
          <a:p>
            <a:r>
              <a:rPr lang="en-US" b="1" dirty="0"/>
              <a:t>Steps:</a:t>
            </a:r>
          </a:p>
          <a:p>
            <a:pPr marL="228600" indent="-228600">
              <a:buFont typeface="+mj-lt"/>
              <a:buAutoNum type="arabicPeriod"/>
            </a:pPr>
            <a:r>
              <a:rPr lang="en-US" b="1" dirty="0"/>
              <a:t>Override the translations of following items, for the </a:t>
            </a:r>
            <a:r>
              <a:rPr lang="en-US" b="1" dirty="0">
                <a:solidFill>
                  <a:schemeClr val="bg2"/>
                </a:solidFill>
              </a:rPr>
              <a:t>OCE CRM package </a:t>
            </a:r>
            <a:r>
              <a:rPr lang="en-US" b="1" dirty="0"/>
              <a:t>and </a:t>
            </a:r>
            <a:r>
              <a:rPr lang="en-US" b="1" dirty="0">
                <a:solidFill>
                  <a:schemeClr val="bg2"/>
                </a:solidFill>
              </a:rPr>
              <a:t>French Language</a:t>
            </a:r>
            <a:r>
              <a:rPr lang="en-US" b="1" dirty="0"/>
              <a:t>:</a:t>
            </a:r>
          </a:p>
          <a:p>
            <a:pPr marL="457200" lvl="1" indent="-228600">
              <a:buFont typeface="Courier New" panose="02070309020205020404" pitchFamily="49" charset="0"/>
              <a:buChar char="o"/>
            </a:pPr>
            <a:r>
              <a:rPr lang="en-US" dirty="0"/>
              <a:t>The Field Label of the </a:t>
            </a:r>
            <a:r>
              <a:rPr lang="en-US" b="1" dirty="0"/>
              <a:t>‘</a:t>
            </a:r>
            <a:r>
              <a:rPr lang="en-US" b="1" dirty="0">
                <a:solidFill>
                  <a:schemeClr val="bg2"/>
                </a:solidFill>
              </a:rPr>
              <a:t>NBC</a:t>
            </a:r>
            <a:r>
              <a:rPr lang="en-US" b="1" dirty="0"/>
              <a:t>’ </a:t>
            </a:r>
            <a:r>
              <a:rPr lang="en-US" dirty="0"/>
              <a:t>Action must be renamed ‘</a:t>
            </a:r>
            <a:r>
              <a:rPr lang="en-US" b="1" dirty="0">
                <a:solidFill>
                  <a:schemeClr val="bg2"/>
                </a:solidFill>
              </a:rPr>
              <a:t>PMC</a:t>
            </a:r>
            <a:r>
              <a:rPr lang="en-US" dirty="0"/>
              <a:t>’.</a:t>
            </a:r>
          </a:p>
          <a:p>
            <a:pPr marL="457200" lvl="1" indent="-228600">
              <a:buFont typeface="Courier New" panose="02070309020205020404" pitchFamily="49" charset="0"/>
              <a:buChar char="o"/>
            </a:pPr>
            <a:r>
              <a:rPr lang="en-US" dirty="0"/>
              <a:t>The Field Label of the ‘</a:t>
            </a:r>
            <a:r>
              <a:rPr lang="en-US" b="1" dirty="0" err="1">
                <a:solidFill>
                  <a:schemeClr val="bg2"/>
                </a:solidFill>
              </a:rPr>
              <a:t>Meilleur</a:t>
            </a:r>
            <a:r>
              <a:rPr lang="en-US" b="1" dirty="0">
                <a:solidFill>
                  <a:schemeClr val="bg2"/>
                </a:solidFill>
              </a:rPr>
              <a:t> Client </a:t>
            </a:r>
            <a:r>
              <a:rPr lang="en-US" b="1" dirty="0" err="1">
                <a:solidFill>
                  <a:schemeClr val="bg2"/>
                </a:solidFill>
              </a:rPr>
              <a:t>Suivant</a:t>
            </a:r>
            <a:r>
              <a:rPr lang="en-US" dirty="0"/>
              <a:t>’ Action (</a:t>
            </a:r>
            <a:r>
              <a:rPr lang="en-US" dirty="0" err="1"/>
              <a:t>NextBestCustomer</a:t>
            </a:r>
            <a:r>
              <a:rPr lang="en-US" dirty="0"/>
              <a:t>), must be renamed ‘</a:t>
            </a:r>
            <a:r>
              <a:rPr lang="en-US" b="1" dirty="0">
                <a:solidFill>
                  <a:schemeClr val="bg2"/>
                </a:solidFill>
              </a:rPr>
              <a:t>Prochain</a:t>
            </a:r>
            <a:r>
              <a:rPr lang="en-US" b="1" dirty="0"/>
              <a:t> </a:t>
            </a:r>
            <a:r>
              <a:rPr lang="en-US" b="1" dirty="0" err="1">
                <a:solidFill>
                  <a:schemeClr val="bg2"/>
                </a:solidFill>
              </a:rPr>
              <a:t>Meilleur</a:t>
            </a:r>
            <a:r>
              <a:rPr lang="en-US" b="1" dirty="0">
                <a:solidFill>
                  <a:schemeClr val="bg2"/>
                </a:solidFill>
              </a:rPr>
              <a:t> Client</a:t>
            </a:r>
            <a:r>
              <a:rPr lang="en-US" dirty="0"/>
              <a:t>’.</a:t>
            </a:r>
          </a:p>
          <a:p>
            <a:pPr marL="457200" lvl="1" indent="-228600">
              <a:buFont typeface="Courier New" panose="02070309020205020404" pitchFamily="49" charset="0"/>
              <a:buChar char="o"/>
            </a:pPr>
            <a:r>
              <a:rPr lang="en-US" dirty="0"/>
              <a:t>Save your changes.</a:t>
            </a:r>
          </a:p>
          <a:p>
            <a:pPr marL="457200" lvl="1" indent="-228600">
              <a:buFont typeface="Courier New" panose="02070309020205020404" pitchFamily="49" charset="0"/>
              <a:buChar char="o"/>
            </a:pPr>
            <a:endParaRPr lang="en-US" dirty="0"/>
          </a:p>
          <a:p>
            <a:endParaRPr lang="en-US" b="1" dirty="0"/>
          </a:p>
          <a:p>
            <a:pPr marL="228600" indent="-228600">
              <a:buFont typeface="+mj-lt"/>
              <a:buAutoNum type="arabicPeriod" startAt="2"/>
            </a:pPr>
            <a:r>
              <a:rPr lang="en-US" b="1" dirty="0"/>
              <a:t>Create a metadata cache to apply all your Translation Changes to the Mobile and Web Apps.</a:t>
            </a:r>
          </a:p>
        </p:txBody>
      </p:sp>
    </p:spTree>
    <p:extLst>
      <p:ext uri="{BB962C8B-B14F-4D97-AF65-F5344CB8AC3E}">
        <p14:creationId xmlns:p14="http://schemas.microsoft.com/office/powerpoint/2010/main" val="622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22</a:t>
            </a:fld>
            <a:endParaRPr lang="en-US" dirty="0"/>
          </a:p>
        </p:txBody>
      </p:sp>
      <p:sp>
        <p:nvSpPr>
          <p:cNvPr id="5" name="TextBox 4">
            <a:extLst>
              <a:ext uri="{FF2B5EF4-FFF2-40B4-BE49-F238E27FC236}">
                <a16:creationId xmlns:a16="http://schemas.microsoft.com/office/drawing/2014/main" id="{57E02897-34AA-48E0-9A66-0233EC729D31}"/>
              </a:ext>
            </a:extLst>
          </p:cNvPr>
          <p:cNvSpPr txBox="1"/>
          <p:nvPr/>
        </p:nvSpPr>
        <p:spPr>
          <a:xfrm>
            <a:off x="2" y="1241317"/>
            <a:ext cx="2204233" cy="646331"/>
          </a:xfrm>
          <a:prstGeom prst="rect">
            <a:avLst/>
          </a:prstGeom>
          <a:noFill/>
        </p:spPr>
        <p:txBody>
          <a:bodyPr wrap="square" rtlCol="0">
            <a:spAutoFit/>
          </a:bodyPr>
          <a:lstStyle/>
          <a:p>
            <a:r>
              <a:rPr lang="en-US" b="1" dirty="0"/>
              <a:t>DASHBOARD &amp; REPORT</a:t>
            </a:r>
            <a:endParaRPr lang="en-US" dirty="0"/>
          </a:p>
        </p:txBody>
      </p:sp>
      <p:sp>
        <p:nvSpPr>
          <p:cNvPr id="6" name="Notes Placeholder 2">
            <a:extLst>
              <a:ext uri="{FF2B5EF4-FFF2-40B4-BE49-F238E27FC236}">
                <a16:creationId xmlns:a16="http://schemas.microsoft.com/office/drawing/2014/main" id="{A9E9AA7C-EF71-47C2-BCA5-45F221B138EC}"/>
              </a:ext>
            </a:extLst>
          </p:cNvPr>
          <p:cNvSpPr txBox="1">
            <a:spLocks/>
          </p:cNvSpPr>
          <p:nvPr/>
        </p:nvSpPr>
        <p:spPr>
          <a:xfrm>
            <a:off x="2451069" y="366290"/>
            <a:ext cx="4097884" cy="8980892"/>
          </a:xfrm>
          <a:prstGeom prst="rect">
            <a:avLst/>
          </a:prstGeom>
        </p:spPr>
        <p:txBody>
          <a:bodyPr>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DEFINE A REPORT CHART ON HOME PAGE.</a:t>
            </a:r>
          </a:p>
          <a:p>
            <a:r>
              <a:rPr lang="en-US" sz="1000" i="1" dirty="0"/>
              <a:t>Create a Report  that will show the number of Calls made by month.</a:t>
            </a:r>
          </a:p>
          <a:p>
            <a:endParaRPr lang="en-US" sz="1000" i="1" dirty="0"/>
          </a:p>
          <a:p>
            <a:r>
              <a:rPr lang="en-US" b="1" dirty="0"/>
              <a:t>Steps:</a:t>
            </a:r>
            <a:endParaRPr lang="en-US" sz="1000" i="1" dirty="0"/>
          </a:p>
          <a:p>
            <a:pPr marL="396875" indent="-342900">
              <a:buFont typeface="+mj-lt"/>
              <a:buAutoNum type="arabicPeriod"/>
            </a:pPr>
            <a:r>
              <a:rPr lang="en-US" b="1" dirty="0"/>
              <a:t>Select Reports from the App Launcher.</a:t>
            </a:r>
          </a:p>
          <a:p>
            <a:pPr marL="396875" indent="-342900">
              <a:buFont typeface="+mj-lt"/>
              <a:buAutoNum type="arabicPeriod"/>
            </a:pPr>
            <a:r>
              <a:rPr lang="en-US" b="1" dirty="0"/>
              <a:t>Create a New Report (in </a:t>
            </a:r>
            <a:r>
              <a:rPr lang="en-US" b="1" dirty="0" err="1"/>
              <a:t>SalesforceClassic</a:t>
            </a:r>
            <a:r>
              <a:rPr lang="en-US" b="1" dirty="0"/>
              <a:t>) based on “Calls with Accounts”.</a:t>
            </a:r>
          </a:p>
          <a:p>
            <a:pPr marL="625475" lvl="1" indent="-342900">
              <a:buFont typeface="Courier New" panose="02070309020205020404" pitchFamily="49" charset="0"/>
              <a:buChar char="o"/>
            </a:pPr>
            <a:r>
              <a:rPr lang="en-US" dirty="0"/>
              <a:t>Show </a:t>
            </a:r>
            <a:r>
              <a:rPr lang="en-US" b="1" dirty="0">
                <a:solidFill>
                  <a:schemeClr val="bg2"/>
                </a:solidFill>
              </a:rPr>
              <a:t>All Calls </a:t>
            </a:r>
          </a:p>
          <a:p>
            <a:pPr marL="625475" lvl="1" indent="-342900">
              <a:buFont typeface="Courier New" panose="02070309020205020404" pitchFamily="49" charset="0"/>
              <a:buChar char="o"/>
            </a:pPr>
            <a:r>
              <a:rPr lang="en-US" dirty="0"/>
              <a:t>Add the </a:t>
            </a:r>
            <a:r>
              <a:rPr lang="en-US" b="1" dirty="0">
                <a:solidFill>
                  <a:schemeClr val="bg2"/>
                </a:solidFill>
              </a:rPr>
              <a:t>Call Type </a:t>
            </a:r>
            <a:r>
              <a:rPr lang="en-US" dirty="0"/>
              <a:t>and </a:t>
            </a:r>
            <a:r>
              <a:rPr lang="en-US" b="1" dirty="0">
                <a:solidFill>
                  <a:schemeClr val="bg2"/>
                </a:solidFill>
              </a:rPr>
              <a:t>Date &amp;Time </a:t>
            </a:r>
            <a:r>
              <a:rPr lang="en-US" dirty="0"/>
              <a:t>Fields</a:t>
            </a:r>
          </a:p>
          <a:p>
            <a:pPr marL="625475" lvl="1" indent="-342900">
              <a:buFont typeface="Courier New" panose="02070309020205020404" pitchFamily="49" charset="0"/>
              <a:buChar char="o"/>
            </a:pPr>
            <a:r>
              <a:rPr lang="en-US" dirty="0"/>
              <a:t>Sort by Account Names by </a:t>
            </a:r>
            <a:r>
              <a:rPr lang="en-US" b="1" dirty="0">
                <a:solidFill>
                  <a:schemeClr val="bg2"/>
                </a:solidFill>
              </a:rPr>
              <a:t>Ascending</a:t>
            </a:r>
            <a:r>
              <a:rPr lang="en-US" dirty="0"/>
              <a:t> Order</a:t>
            </a:r>
          </a:p>
          <a:p>
            <a:pPr marL="625475" lvl="1" indent="-342900">
              <a:buFont typeface="Courier New" panose="02070309020205020404" pitchFamily="49" charset="0"/>
              <a:buChar char="o"/>
            </a:pPr>
            <a:r>
              <a:rPr lang="en-US" dirty="0"/>
              <a:t>Group by </a:t>
            </a:r>
            <a:r>
              <a:rPr lang="en-US" b="1" dirty="0">
                <a:solidFill>
                  <a:schemeClr val="bg2"/>
                </a:solidFill>
              </a:rPr>
              <a:t>Date &amp; Time </a:t>
            </a:r>
          </a:p>
          <a:p>
            <a:pPr marL="625475" lvl="1" indent="-342900">
              <a:buFont typeface="Courier New" panose="02070309020205020404" pitchFamily="49" charset="0"/>
              <a:buChar char="o"/>
            </a:pPr>
            <a:r>
              <a:rPr lang="en-US" dirty="0"/>
              <a:t>Choose a </a:t>
            </a:r>
            <a:r>
              <a:rPr lang="en-US" b="1" dirty="0">
                <a:solidFill>
                  <a:schemeClr val="bg2"/>
                </a:solidFill>
              </a:rPr>
              <a:t>Summary </a:t>
            </a:r>
            <a:r>
              <a:rPr lang="en-US" dirty="0"/>
              <a:t>Format</a:t>
            </a:r>
          </a:p>
          <a:p>
            <a:pPr marL="625475" lvl="1" indent="-342900">
              <a:buFont typeface="Courier New" panose="02070309020205020404" pitchFamily="49" charset="0"/>
              <a:buChar char="o"/>
            </a:pPr>
            <a:endParaRPr lang="en-US" dirty="0"/>
          </a:p>
          <a:p>
            <a:pPr marL="396875" indent="-342900">
              <a:buFont typeface="+mj-lt"/>
              <a:buAutoNum type="arabicPeriod"/>
            </a:pPr>
            <a:r>
              <a:rPr lang="en-US" b="1" dirty="0"/>
              <a:t>Save the Report</a:t>
            </a:r>
          </a:p>
          <a:p>
            <a:pPr marL="625475" lvl="1" indent="-342900">
              <a:buFont typeface="Courier New" panose="02070309020205020404" pitchFamily="49" charset="0"/>
              <a:buChar char="o"/>
            </a:pPr>
            <a:r>
              <a:rPr lang="en-US" dirty="0"/>
              <a:t>Name the report </a:t>
            </a:r>
            <a:r>
              <a:rPr lang="en-US" b="1" dirty="0">
                <a:solidFill>
                  <a:schemeClr val="bg2"/>
                </a:solidFill>
              </a:rPr>
              <a:t>Call Report</a:t>
            </a:r>
            <a:r>
              <a:rPr lang="en-US" b="1" dirty="0">
                <a:solidFill>
                  <a:schemeClr val="accent1"/>
                </a:solidFill>
              </a:rPr>
              <a:t>*</a:t>
            </a:r>
          </a:p>
          <a:p>
            <a:pPr marL="625475" lvl="1" indent="-342900">
              <a:buFont typeface="Courier New" panose="02070309020205020404" pitchFamily="49" charset="0"/>
              <a:buChar char="o"/>
            </a:pPr>
            <a:r>
              <a:rPr lang="en-US" dirty="0"/>
              <a:t>Place it in the OCE Reports Folder</a:t>
            </a:r>
          </a:p>
          <a:p>
            <a:pPr marL="625475" lvl="1" indent="-342900">
              <a:buFont typeface="Courier New" panose="02070309020205020404" pitchFamily="49" charset="0"/>
              <a:buChar char="o"/>
            </a:pPr>
            <a:r>
              <a:rPr lang="en-US" dirty="0"/>
              <a:t>Run the Report</a:t>
            </a:r>
          </a:p>
          <a:p>
            <a:pPr marL="625475" lvl="1" indent="-342900">
              <a:buFont typeface="Courier New" panose="02070309020205020404" pitchFamily="49" charset="0"/>
              <a:buChar char="o"/>
            </a:pPr>
            <a:r>
              <a:rPr lang="en-US" dirty="0"/>
              <a:t>Add a Chart view to the report</a:t>
            </a:r>
          </a:p>
          <a:p>
            <a:pPr marL="625475" lvl="1" indent="-342900">
              <a:buFont typeface="Courier New" panose="02070309020205020404" pitchFamily="49" charset="0"/>
              <a:buChar char="o"/>
            </a:pPr>
            <a:r>
              <a:rPr lang="en-US" dirty="0" err="1"/>
              <a:t>Slect</a:t>
            </a:r>
            <a:r>
              <a:rPr lang="en-US" dirty="0"/>
              <a:t> a Donut chart format</a:t>
            </a:r>
          </a:p>
          <a:p>
            <a:pPr marL="396875" indent="-342900">
              <a:buFont typeface="+mj-lt"/>
              <a:buAutoNum type="arabicPeriod"/>
            </a:pPr>
            <a:endParaRPr lang="en-US" b="1" dirty="0"/>
          </a:p>
          <a:p>
            <a:pPr marL="396875" indent="-342900">
              <a:buFont typeface="+mj-lt"/>
              <a:buAutoNum type="arabicPeriod"/>
            </a:pPr>
            <a:r>
              <a:rPr lang="fr-FR" b="1" dirty="0"/>
              <a:t>The </a:t>
            </a:r>
            <a:r>
              <a:rPr lang="en-US" b="1" dirty="0">
                <a:solidFill>
                  <a:schemeClr val="bg2"/>
                </a:solidFill>
              </a:rPr>
              <a:t>Home Page Sales Rep</a:t>
            </a:r>
            <a:r>
              <a:rPr lang="en-US" dirty="0">
                <a:solidFill>
                  <a:schemeClr val="accent1"/>
                </a:solidFill>
              </a:rPr>
              <a:t>* </a:t>
            </a:r>
            <a:r>
              <a:rPr lang="fr-FR" b="1" dirty="0"/>
              <a:t>Lightning </a:t>
            </a:r>
            <a:r>
              <a:rPr lang="en-US" b="1" dirty="0"/>
              <a:t>page you created earlier, add a Report component and display your </a:t>
            </a:r>
            <a:r>
              <a:rPr lang="en-US" b="1" dirty="0">
                <a:solidFill>
                  <a:schemeClr val="bg2"/>
                </a:solidFill>
              </a:rPr>
              <a:t>Call Report</a:t>
            </a:r>
            <a:r>
              <a:rPr lang="en-US" b="1" dirty="0">
                <a:solidFill>
                  <a:schemeClr val="accent1"/>
                </a:solidFill>
              </a:rPr>
              <a:t>*</a:t>
            </a:r>
            <a:r>
              <a:rPr lang="en-US" b="1" dirty="0"/>
              <a:t>.</a:t>
            </a:r>
          </a:p>
          <a:p>
            <a:pPr marL="396875" indent="-342900">
              <a:buFont typeface="+mj-lt"/>
              <a:buAutoNum type="arabicPeriod"/>
            </a:pPr>
            <a:endParaRPr lang="en-US" b="1" dirty="0"/>
          </a:p>
          <a:p>
            <a:pPr marL="396875" indent="-342900">
              <a:buFont typeface="+mj-lt"/>
              <a:buAutoNum type="arabicPeriod"/>
            </a:pPr>
            <a:r>
              <a:rPr lang="en-US" b="1" dirty="0"/>
              <a:t>Save the changes and generate a Metadata Cache to apply the changes in the Mobile app.</a:t>
            </a:r>
          </a:p>
        </p:txBody>
      </p:sp>
    </p:spTree>
    <p:extLst>
      <p:ext uri="{BB962C8B-B14F-4D97-AF65-F5344CB8AC3E}">
        <p14:creationId xmlns:p14="http://schemas.microsoft.com/office/powerpoint/2010/main" val="123971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2</a:t>
            </a:fld>
            <a:endParaRPr lang="en-US" dirty="0"/>
          </a:p>
        </p:txBody>
      </p:sp>
      <p:sp>
        <p:nvSpPr>
          <p:cNvPr id="18" name="Notes Placeholder 2"/>
          <p:cNvSpPr txBox="1">
            <a:spLocks/>
          </p:cNvSpPr>
          <p:nvPr/>
        </p:nvSpPr>
        <p:spPr>
          <a:xfrm>
            <a:off x="2451069" y="2771926"/>
            <a:ext cx="3955076" cy="6346674"/>
          </a:xfrm>
          <a:prstGeom prst="rect">
            <a:avLst/>
          </a:prstGeom>
        </p:spPr>
        <p:txBody>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sz="2800" b="1" dirty="0">
                <a:solidFill>
                  <a:srgbClr val="000000"/>
                </a:solidFill>
              </a:rPr>
              <a:t>CLASSROOM EXERCISES</a:t>
            </a:r>
            <a:br>
              <a:rPr lang="en-US" sz="2800" b="1" dirty="0">
                <a:solidFill>
                  <a:srgbClr val="000000"/>
                </a:solidFill>
              </a:rPr>
            </a:br>
            <a:endParaRPr lang="en-US" sz="2800" b="1" dirty="0">
              <a:solidFill>
                <a:srgbClr val="000000"/>
              </a:solidFill>
            </a:endParaRPr>
          </a:p>
          <a:p>
            <a:r>
              <a:rPr lang="en-US" sz="2400" b="1" u="sng" dirty="0">
                <a:solidFill>
                  <a:srgbClr val="000000"/>
                </a:solidFill>
              </a:rPr>
              <a:t>Instructions</a:t>
            </a:r>
          </a:p>
          <a:p>
            <a:endParaRPr lang="en-US" sz="2400" b="1" u="sng" dirty="0">
              <a:solidFill>
                <a:srgbClr val="000000"/>
              </a:solidFill>
            </a:endParaRPr>
          </a:p>
          <a:p>
            <a:r>
              <a:rPr lang="en-US" sz="1800" b="1" dirty="0">
                <a:solidFill>
                  <a:srgbClr val="000000"/>
                </a:solidFill>
              </a:rPr>
              <a:t>You are now the Admin of OCE.</a:t>
            </a:r>
          </a:p>
          <a:p>
            <a:endParaRPr lang="en-US" sz="1800" b="1" dirty="0">
              <a:solidFill>
                <a:srgbClr val="000000"/>
              </a:solidFill>
            </a:endParaRPr>
          </a:p>
          <a:p>
            <a:pPr marL="285750" indent="-285750">
              <a:buFont typeface="Arial" panose="020B0604020202020204" pitchFamily="34" charset="0"/>
              <a:buChar char="•"/>
            </a:pPr>
            <a:r>
              <a:rPr lang="en-US" sz="1800" b="1" dirty="0">
                <a:solidFill>
                  <a:srgbClr val="000000"/>
                </a:solidFill>
              </a:rPr>
              <a:t>Your trainer will provide a URL and credentials to access an OCE Org. </a:t>
            </a:r>
          </a:p>
          <a:p>
            <a:pPr marL="285750" indent="-285750">
              <a:buFont typeface="Arial" panose="020B0604020202020204" pitchFamily="34" charset="0"/>
              <a:buChar char="•"/>
            </a:pPr>
            <a:endParaRPr lang="en-US" sz="1800" b="1" dirty="0">
              <a:solidFill>
                <a:srgbClr val="000000"/>
              </a:solidFill>
            </a:endParaRPr>
          </a:p>
          <a:p>
            <a:pPr marL="285750" indent="-285750">
              <a:spcBef>
                <a:spcPts val="0"/>
              </a:spcBef>
              <a:buFont typeface="Arial" panose="020B0604020202020204" pitchFamily="34" charset="0"/>
              <a:buChar char="•"/>
            </a:pPr>
            <a:r>
              <a:rPr lang="en-US" sz="1800" b="1" dirty="0">
                <a:solidFill>
                  <a:srgbClr val="000000"/>
                </a:solidFill>
              </a:rPr>
              <a:t>Perform the activities one by one, as instructed by your trainer. </a:t>
            </a:r>
          </a:p>
          <a:p>
            <a:pPr marL="285750" indent="-285750">
              <a:spcBef>
                <a:spcPts val="0"/>
              </a:spcBef>
              <a:buFont typeface="Arial" panose="020B0604020202020204" pitchFamily="34" charset="0"/>
              <a:buChar char="•"/>
            </a:pPr>
            <a:r>
              <a:rPr lang="en-US" sz="1800" b="1" dirty="0">
                <a:solidFill>
                  <a:srgbClr val="000000"/>
                </a:solidFill>
              </a:rPr>
              <a:t>When you see this symbol “</a:t>
            </a:r>
            <a:r>
              <a:rPr lang="en-US" sz="7200" b="1" baseline="-25000" dirty="0">
                <a:solidFill>
                  <a:schemeClr val="accent1"/>
                </a:solidFill>
              </a:rPr>
              <a:t>*</a:t>
            </a:r>
            <a:r>
              <a:rPr lang="en-US" sz="1800" b="1" dirty="0">
                <a:solidFill>
                  <a:srgbClr val="000000"/>
                </a:solidFill>
              </a:rPr>
              <a:t>”, replace it with </a:t>
            </a:r>
            <a:r>
              <a:rPr lang="en-US" sz="1800" b="1" dirty="0">
                <a:solidFill>
                  <a:schemeClr val="bg2"/>
                </a:solidFill>
              </a:rPr>
              <a:t>your initials</a:t>
            </a:r>
            <a:r>
              <a:rPr lang="en-US" sz="1800" b="1" dirty="0">
                <a:solidFill>
                  <a:srgbClr val="000000"/>
                </a:solidFill>
              </a:rPr>
              <a:t>.</a:t>
            </a:r>
          </a:p>
        </p:txBody>
      </p:sp>
    </p:spTree>
    <p:extLst>
      <p:ext uri="{BB962C8B-B14F-4D97-AF65-F5344CB8AC3E}">
        <p14:creationId xmlns:p14="http://schemas.microsoft.com/office/powerpoint/2010/main" val="105390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3</a:t>
            </a:fld>
            <a:endParaRPr lang="en-US" dirty="0"/>
          </a:p>
        </p:txBody>
      </p:sp>
      <p:sp>
        <p:nvSpPr>
          <p:cNvPr id="18" name="Notes Placeholder 2"/>
          <p:cNvSpPr txBox="1">
            <a:spLocks/>
          </p:cNvSpPr>
          <p:nvPr/>
        </p:nvSpPr>
        <p:spPr>
          <a:xfrm>
            <a:off x="2451070" y="366290"/>
            <a:ext cx="4097884" cy="9071747"/>
          </a:xfrm>
          <a:prstGeom prst="rect">
            <a:avLst/>
          </a:prstGeom>
        </p:spPr>
        <p:txBody>
          <a:bodyPr>
            <a:normAutofit lnSpcReduction="10000"/>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OCE USER</a:t>
            </a:r>
          </a:p>
          <a:p>
            <a:r>
              <a:rPr lang="en-US" sz="1000" i="1" dirty="0"/>
              <a:t>You have been appointed to be the OCE Administrator.</a:t>
            </a:r>
          </a:p>
          <a:p>
            <a:r>
              <a:rPr lang="en-US" sz="1000" i="1" dirty="0"/>
              <a:t>Using the System Admin login details provided to you, create an OCE User for yourself with the appropriate permissions and Profile.</a:t>
            </a:r>
          </a:p>
          <a:p>
            <a:endParaRPr lang="en-US" dirty="0"/>
          </a:p>
          <a:p>
            <a:r>
              <a:rPr lang="en-US" b="1" dirty="0"/>
              <a:t>Steps:</a:t>
            </a:r>
          </a:p>
          <a:p>
            <a:pPr marL="228600" indent="-228600">
              <a:buFont typeface="+mj-lt"/>
              <a:buAutoNum type="arabicPeriod"/>
            </a:pPr>
            <a:r>
              <a:rPr lang="en-US" b="1" dirty="0"/>
              <a:t>Create a user for yourself based on the instructions below:</a:t>
            </a:r>
            <a:endParaRPr lang="en-US" b="1" dirty="0">
              <a:solidFill>
                <a:schemeClr val="accent1"/>
              </a:solidFill>
            </a:endParaRPr>
          </a:p>
          <a:p>
            <a:pPr marL="400050" lvl="1" indent="-171450">
              <a:buFontTx/>
              <a:buChar char="-"/>
            </a:pPr>
            <a:r>
              <a:rPr lang="en-US" dirty="0"/>
              <a:t>Use </a:t>
            </a:r>
            <a:r>
              <a:rPr lang="en-US" dirty="0">
                <a:solidFill>
                  <a:schemeClr val="bg2"/>
                </a:solidFill>
              </a:rPr>
              <a:t>your name / professional email</a:t>
            </a:r>
            <a:r>
              <a:rPr lang="en-US" dirty="0"/>
              <a:t> for the details</a:t>
            </a:r>
          </a:p>
          <a:p>
            <a:pPr marL="400050" lvl="1" indent="-171450">
              <a:buFontTx/>
              <a:buChar char="-"/>
            </a:pPr>
            <a:r>
              <a:rPr lang="fr-FR" dirty="0"/>
              <a:t>User License = </a:t>
            </a:r>
            <a:r>
              <a:rPr lang="fr-FR" b="1" dirty="0">
                <a:solidFill>
                  <a:schemeClr val="bg2"/>
                </a:solidFill>
              </a:rPr>
              <a:t>Salesforce</a:t>
            </a:r>
          </a:p>
          <a:p>
            <a:pPr marL="400050" lvl="1" indent="-171450">
              <a:buFontTx/>
              <a:buChar char="-"/>
            </a:pPr>
            <a:r>
              <a:rPr lang="en-US" dirty="0"/>
              <a:t>Profile = </a:t>
            </a:r>
            <a:r>
              <a:rPr lang="en-US" b="1" dirty="0">
                <a:solidFill>
                  <a:schemeClr val="bg2"/>
                </a:solidFill>
              </a:rPr>
              <a:t>OCE Admin</a:t>
            </a:r>
            <a:endParaRPr lang="en-US" dirty="0">
              <a:solidFill>
                <a:schemeClr val="accent1"/>
              </a:solidFill>
            </a:endParaRPr>
          </a:p>
          <a:p>
            <a:pPr marL="400050" lvl="1" indent="-171450">
              <a:buFontTx/>
              <a:buChar char="-"/>
            </a:pPr>
            <a:r>
              <a:rPr lang="en-US" dirty="0"/>
              <a:t>Enable </a:t>
            </a:r>
            <a:r>
              <a:rPr lang="en-US" i="1" dirty="0"/>
              <a:t>Quick Access Menu</a:t>
            </a:r>
          </a:p>
          <a:p>
            <a:pPr marL="400050" lvl="1" indent="-171450">
              <a:buFontTx/>
              <a:buChar char="-"/>
            </a:pPr>
            <a:r>
              <a:rPr lang="en-US" dirty="0"/>
              <a:t>Be creative for the Phone &amp; Address</a:t>
            </a:r>
          </a:p>
          <a:p>
            <a:pPr marL="400050" lvl="1" indent="-171450">
              <a:buFontTx/>
              <a:buChar char="-"/>
            </a:pPr>
            <a:r>
              <a:rPr lang="en-US" dirty="0"/>
              <a:t>Save</a:t>
            </a:r>
          </a:p>
          <a:p>
            <a:pPr marL="684213" lvl="3" indent="-171450">
              <a:buFont typeface="Courier New" panose="02070309020205020404" pitchFamily="49" charset="0"/>
              <a:buChar char="o"/>
            </a:pPr>
            <a:endParaRPr lang="en-US" b="1" dirty="0"/>
          </a:p>
          <a:p>
            <a:pPr marL="228600" indent="-228600">
              <a:buFont typeface="+mj-lt"/>
              <a:buAutoNum type="arabicPeriod"/>
            </a:pPr>
            <a:r>
              <a:rPr lang="en-US" b="1" dirty="0"/>
              <a:t>Assign the following Permission Sets</a:t>
            </a:r>
          </a:p>
          <a:p>
            <a:pPr marL="684213" lvl="3" indent="-171450">
              <a:buFont typeface="Courier New" panose="02070309020205020404" pitchFamily="49" charset="0"/>
              <a:buChar char="o"/>
            </a:pPr>
            <a:r>
              <a:rPr lang="fr-FR" dirty="0"/>
              <a:t>Admin Console All</a:t>
            </a:r>
          </a:p>
          <a:p>
            <a:pPr marL="684213" lvl="3" indent="-171450">
              <a:buFont typeface="Courier New" panose="02070309020205020404" pitchFamily="49" charset="0"/>
              <a:buChar char="o"/>
            </a:pPr>
            <a:r>
              <a:rPr lang="fr-FR" dirty="0" err="1"/>
              <a:t>FieldCoaching_Administration</a:t>
            </a:r>
            <a:endParaRPr lang="fr-FR" dirty="0"/>
          </a:p>
          <a:p>
            <a:pPr marL="684213" lvl="3" indent="-171450">
              <a:buFont typeface="Courier New" panose="02070309020205020404" pitchFamily="49" charset="0"/>
              <a:buChar char="o"/>
            </a:pPr>
            <a:r>
              <a:rPr lang="fr-FR" dirty="0"/>
              <a:t>Meeting Admin</a:t>
            </a:r>
          </a:p>
          <a:p>
            <a:pPr marL="684213" lvl="3" indent="-171450">
              <a:buFont typeface="Courier New" panose="02070309020205020404" pitchFamily="49" charset="0"/>
              <a:buChar char="o"/>
            </a:pPr>
            <a:r>
              <a:rPr lang="fr-FR" dirty="0"/>
              <a:t>OneKey </a:t>
            </a:r>
            <a:r>
              <a:rPr lang="fr-FR" dirty="0" err="1"/>
              <a:t>Connector</a:t>
            </a:r>
            <a:r>
              <a:rPr lang="fr-FR" dirty="0"/>
              <a:t> User </a:t>
            </a:r>
          </a:p>
          <a:p>
            <a:pPr marL="684213" lvl="3" indent="-171450">
              <a:buFont typeface="Courier New" panose="02070309020205020404" pitchFamily="49" charset="0"/>
              <a:buChar char="o"/>
            </a:pPr>
            <a:r>
              <a:rPr lang="fr-FR" dirty="0" err="1"/>
              <a:t>Order</a:t>
            </a:r>
            <a:r>
              <a:rPr lang="fr-FR" dirty="0"/>
              <a:t> Management User</a:t>
            </a:r>
          </a:p>
          <a:p>
            <a:pPr marL="684213" lvl="3" indent="-171450">
              <a:buFont typeface="Courier New" panose="02070309020205020404" pitchFamily="49" charset="0"/>
              <a:buChar char="o"/>
            </a:pPr>
            <a:r>
              <a:rPr lang="fr-FR" dirty="0" err="1"/>
              <a:t>Order</a:t>
            </a:r>
            <a:r>
              <a:rPr lang="fr-FR" dirty="0"/>
              <a:t> Management Admin</a:t>
            </a:r>
          </a:p>
          <a:p>
            <a:pPr marL="684213" lvl="3" indent="-171450">
              <a:buFont typeface="Courier New" panose="02070309020205020404" pitchFamily="49" charset="0"/>
              <a:buChar char="o"/>
            </a:pPr>
            <a:r>
              <a:rPr lang="fr-FR" dirty="0" err="1"/>
              <a:t>Samples</a:t>
            </a:r>
            <a:r>
              <a:rPr lang="fr-FR" dirty="0"/>
              <a:t> Management Admin</a:t>
            </a:r>
          </a:p>
          <a:p>
            <a:pPr marL="684213" lvl="3" indent="-171450">
              <a:buFont typeface="Courier New" panose="02070309020205020404" pitchFamily="49" charset="0"/>
              <a:buChar char="o"/>
            </a:pPr>
            <a:r>
              <a:rPr lang="fr-FR" dirty="0" err="1"/>
              <a:t>Samples</a:t>
            </a:r>
            <a:r>
              <a:rPr lang="fr-FR" dirty="0"/>
              <a:t> Management User</a:t>
            </a:r>
            <a:br>
              <a:rPr lang="fr-FR" dirty="0"/>
            </a:br>
            <a:endParaRPr lang="fr-FR" dirty="0"/>
          </a:p>
          <a:p>
            <a:pPr marL="228600" indent="-228600">
              <a:buFont typeface="+mj-lt"/>
              <a:buAutoNum type="arabicPeriod"/>
            </a:pPr>
            <a:r>
              <a:rPr lang="en-US" b="1" dirty="0"/>
              <a:t>An email will be sent to you.</a:t>
            </a:r>
            <a:br>
              <a:rPr lang="en-US" b="1" dirty="0"/>
            </a:br>
            <a:r>
              <a:rPr lang="en-US" b="1" dirty="0"/>
              <a:t>Click VERIFY account.</a:t>
            </a:r>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r>
              <a:rPr lang="en-US" b="1" dirty="0"/>
              <a:t>Define your own password and security question.</a:t>
            </a:r>
            <a:br>
              <a:rPr lang="en-US" b="1" dirty="0"/>
            </a:br>
            <a:r>
              <a:rPr lang="en-US" b="1" dirty="0"/>
              <a:t>Password:_________________</a:t>
            </a:r>
            <a:br>
              <a:rPr lang="en-US" b="1" dirty="0"/>
            </a:br>
            <a:r>
              <a:rPr lang="en-US" b="1" dirty="0"/>
              <a:t>Security Question: __________________________</a:t>
            </a:r>
          </a:p>
          <a:p>
            <a:pPr marL="228600" indent="-228600">
              <a:buFont typeface="+mj-lt"/>
              <a:buAutoNum type="arabicPeriod"/>
            </a:pPr>
            <a:endParaRPr lang="en-US" b="1" dirty="0"/>
          </a:p>
          <a:p>
            <a:r>
              <a:rPr lang="en-US" b="1" dirty="0">
                <a:sym typeface="Wingdings" panose="05000000000000000000" pitchFamily="2" charset="2"/>
              </a:rPr>
              <a:t> </a:t>
            </a:r>
            <a:r>
              <a:rPr lang="en-US" b="1" dirty="0"/>
              <a:t>LOG IN WITH  </a:t>
            </a:r>
            <a:r>
              <a:rPr lang="en-US" b="1" dirty="0">
                <a:solidFill>
                  <a:schemeClr val="accent1"/>
                </a:solidFill>
              </a:rPr>
              <a:t>YOUR OCE ADMIN USER </a:t>
            </a:r>
            <a:r>
              <a:rPr lang="en-US" b="1" dirty="0"/>
              <a:t>AND PERFORM </a:t>
            </a:r>
            <a:r>
              <a:rPr lang="en-US" b="1" dirty="0">
                <a:solidFill>
                  <a:schemeClr val="accent1"/>
                </a:solidFill>
              </a:rPr>
              <a:t>ALL OTHER EXERCISES </a:t>
            </a:r>
            <a:r>
              <a:rPr lang="en-US" b="1" dirty="0"/>
              <a:t>WITH THIS USER.</a:t>
            </a:r>
          </a:p>
        </p:txBody>
      </p:sp>
      <p:sp>
        <p:nvSpPr>
          <p:cNvPr id="19" name="TextBox 18"/>
          <p:cNvSpPr txBox="1"/>
          <p:nvPr/>
        </p:nvSpPr>
        <p:spPr>
          <a:xfrm>
            <a:off x="63502" y="3567950"/>
            <a:ext cx="2229054" cy="5847755"/>
          </a:xfrm>
          <a:prstGeom prst="rect">
            <a:avLst/>
          </a:prstGeom>
          <a:solidFill>
            <a:schemeClr val="bg1"/>
          </a:solidFill>
        </p:spPr>
        <p:txBody>
          <a:bodyPr wrap="square" rtlCol="0">
            <a:spAutoFit/>
          </a:bodyPr>
          <a:lstStyle/>
          <a:p>
            <a:endParaRPr lang="en-US" sz="1100" dirty="0"/>
          </a:p>
          <a:p>
            <a:endParaRPr lang="en-US" sz="1100" dirty="0"/>
          </a:p>
          <a:p>
            <a:r>
              <a:rPr lang="en-US" sz="1100" b="1" dirty="0"/>
              <a:t>BEFORE STARTING:</a:t>
            </a:r>
          </a:p>
          <a:p>
            <a:endParaRPr lang="en-US" sz="1100" dirty="0"/>
          </a:p>
          <a:p>
            <a:r>
              <a:rPr lang="en-US" sz="1100" dirty="0"/>
              <a:t>DEACTIVATE the following users:</a:t>
            </a:r>
          </a:p>
          <a:p>
            <a:pPr marL="171450" indent="-171450">
              <a:buFont typeface="Arial" panose="020B0604020202020204" pitchFamily="34" charset="0"/>
              <a:buChar char="•"/>
            </a:pPr>
            <a:r>
              <a:rPr lang="en-US" sz="1100" dirty="0"/>
              <a:t>OCE ADMIN </a:t>
            </a:r>
          </a:p>
          <a:p>
            <a:pPr marL="171450" indent="-171450">
              <a:buFont typeface="Arial" panose="020B0604020202020204" pitchFamily="34" charset="0"/>
              <a:buChar char="•"/>
            </a:pPr>
            <a:r>
              <a:rPr lang="en-US" sz="1100" dirty="0"/>
              <a:t>SALES REPRESENTATIVE</a:t>
            </a:r>
          </a:p>
          <a:p>
            <a:endParaRPr lang="en-US" sz="1100" dirty="0"/>
          </a:p>
          <a:p>
            <a:r>
              <a:rPr lang="en-US" sz="1100" dirty="0"/>
              <a:t>(ONLY If an OCE Admin and Sales Representative User are already ACTIVE in the system) </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21" name="TextBox 20"/>
          <p:cNvSpPr txBox="1"/>
          <p:nvPr/>
        </p:nvSpPr>
        <p:spPr>
          <a:xfrm>
            <a:off x="2" y="1241317"/>
            <a:ext cx="1712295" cy="646331"/>
          </a:xfrm>
          <a:prstGeom prst="rect">
            <a:avLst/>
          </a:prstGeom>
          <a:noFill/>
        </p:spPr>
        <p:txBody>
          <a:bodyPr wrap="square" rtlCol="0">
            <a:spAutoFit/>
          </a:bodyPr>
          <a:lstStyle/>
          <a:p>
            <a:r>
              <a:rPr lang="en-US" b="1" dirty="0"/>
              <a:t>USERS &amp; PROFILES</a:t>
            </a:r>
            <a:endParaRPr lang="en-US" dirty="0"/>
          </a:p>
        </p:txBody>
      </p:sp>
      <p:pic>
        <p:nvPicPr>
          <p:cNvPr id="2" name="Picture 1">
            <a:extLst>
              <a:ext uri="{FF2B5EF4-FFF2-40B4-BE49-F238E27FC236}">
                <a16:creationId xmlns:a16="http://schemas.microsoft.com/office/drawing/2014/main" id="{7D8AD471-34CD-49F9-BA6F-42FAB10CCE01}"/>
              </a:ext>
            </a:extLst>
          </p:cNvPr>
          <p:cNvPicPr>
            <a:picLocks noChangeAspect="1"/>
          </p:cNvPicPr>
          <p:nvPr/>
        </p:nvPicPr>
        <p:blipFill>
          <a:blip r:embed="rId3"/>
          <a:stretch>
            <a:fillRect/>
          </a:stretch>
        </p:blipFill>
        <p:spPr>
          <a:xfrm>
            <a:off x="2660613" y="6008162"/>
            <a:ext cx="3678798" cy="15012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7671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4</a:t>
            </a:fld>
            <a:endParaRPr lang="en-US" dirty="0"/>
          </a:p>
        </p:txBody>
      </p:sp>
      <p:sp>
        <p:nvSpPr>
          <p:cNvPr id="18" name="Notes Placeholder 2"/>
          <p:cNvSpPr txBox="1">
            <a:spLocks/>
          </p:cNvSpPr>
          <p:nvPr/>
        </p:nvSpPr>
        <p:spPr>
          <a:xfrm>
            <a:off x="2451070" y="366290"/>
            <a:ext cx="4097884" cy="8980892"/>
          </a:xfrm>
          <a:prstGeom prst="rect">
            <a:avLst/>
          </a:prstGeom>
        </p:spPr>
        <p:txBody>
          <a:bodyPr>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#2: NEW PROFILE</a:t>
            </a:r>
          </a:p>
          <a:p>
            <a:r>
              <a:rPr lang="en-US" sz="1000" i="1" dirty="0"/>
              <a:t>Some settings should be available only some Sales Representative users of OCE App. Therefore, a new Profile should be created for them.</a:t>
            </a:r>
            <a:endParaRPr lang="en-US" sz="1000" dirty="0"/>
          </a:p>
          <a:p>
            <a:endParaRPr lang="en-US" dirty="0"/>
          </a:p>
          <a:p>
            <a:r>
              <a:rPr lang="en-US" b="1" dirty="0"/>
              <a:t>Steps:</a:t>
            </a:r>
          </a:p>
          <a:p>
            <a:pPr marL="228600" indent="-228600">
              <a:buFont typeface="+mj-lt"/>
              <a:buAutoNum type="arabicPeriod"/>
            </a:pPr>
            <a:r>
              <a:rPr lang="en-US" b="1" dirty="0"/>
              <a:t>From the Admin Console &gt; Mobile &gt; Profiles &gt; Clone the existing </a:t>
            </a:r>
            <a:r>
              <a:rPr lang="en-US" b="1" dirty="0">
                <a:solidFill>
                  <a:schemeClr val="bg2"/>
                </a:solidFill>
              </a:rPr>
              <a:t>Sales Representative </a:t>
            </a:r>
            <a:r>
              <a:rPr lang="en-US" b="1" dirty="0"/>
              <a:t>profile</a:t>
            </a:r>
            <a:r>
              <a:rPr lang="en-US" b="1" dirty="0">
                <a:solidFill>
                  <a:schemeClr val="bg2"/>
                </a:solidFill>
              </a:rPr>
              <a:t> </a:t>
            </a:r>
            <a:r>
              <a:rPr lang="en-US" b="1" dirty="0"/>
              <a:t>and name it </a:t>
            </a:r>
            <a:r>
              <a:rPr lang="en-US" b="1" dirty="0" err="1">
                <a:solidFill>
                  <a:schemeClr val="bg2"/>
                </a:solidFill>
              </a:rPr>
              <a:t>SalesRep</a:t>
            </a:r>
            <a:r>
              <a:rPr lang="en-US" dirty="0">
                <a:solidFill>
                  <a:schemeClr val="accent1"/>
                </a:solidFill>
              </a:rPr>
              <a:t>*</a:t>
            </a:r>
            <a:r>
              <a:rPr lang="en-US" b="1" dirty="0"/>
              <a:t>.</a:t>
            </a:r>
          </a:p>
          <a:p>
            <a:pPr marL="228600" indent="-228600">
              <a:buFont typeface="+mj-lt"/>
              <a:buAutoNum type="arabicPeriod"/>
            </a:pPr>
            <a:endParaRPr lang="en-US" b="1" dirty="0"/>
          </a:p>
          <a:p>
            <a:pPr marL="228600" indent="-228600">
              <a:buFont typeface="+mj-lt"/>
              <a:buAutoNum type="arabicPeriod"/>
            </a:pPr>
            <a:r>
              <a:rPr lang="en-US" b="1" dirty="0"/>
              <a:t>Include the new profile in OCE Schema Setting.</a:t>
            </a:r>
          </a:p>
          <a:p>
            <a:pPr marL="400050" lvl="1" indent="-171450">
              <a:buFontTx/>
              <a:buChar char="-"/>
            </a:pPr>
            <a:r>
              <a:rPr lang="en-US" dirty="0"/>
              <a:t>From the Admin Console &gt; Mobile &gt; Profiles </a:t>
            </a:r>
          </a:p>
          <a:p>
            <a:pPr marL="400050" lvl="1" indent="-171450">
              <a:buFontTx/>
              <a:buChar char="-"/>
            </a:pPr>
            <a:r>
              <a:rPr lang="en-US" dirty="0"/>
              <a:t>Click </a:t>
            </a:r>
            <a:r>
              <a:rPr lang="en-US" b="1" dirty="0">
                <a:solidFill>
                  <a:schemeClr val="bg2"/>
                </a:solidFill>
              </a:rPr>
              <a:t>Apply to Configuration</a:t>
            </a:r>
            <a:r>
              <a:rPr lang="en-US" dirty="0"/>
              <a:t> next to your </a:t>
            </a:r>
            <a:r>
              <a:rPr lang="en-US" dirty="0" err="1"/>
              <a:t>SalesRep</a:t>
            </a:r>
            <a:r>
              <a:rPr lang="en-US" dirty="0">
                <a:solidFill>
                  <a:schemeClr val="accent1"/>
                </a:solidFill>
              </a:rPr>
              <a:t>* </a:t>
            </a:r>
            <a:r>
              <a:rPr lang="en-US" dirty="0"/>
              <a:t>profile</a:t>
            </a:r>
          </a:p>
          <a:p>
            <a:pPr marL="400050" lvl="1" indent="-171450">
              <a:buFontTx/>
              <a:buChar char="-"/>
            </a:pPr>
            <a:r>
              <a:rPr lang="en-US" dirty="0"/>
              <a:t>Use Source Profile = </a:t>
            </a:r>
            <a:r>
              <a:rPr lang="en-US" b="1" dirty="0">
                <a:solidFill>
                  <a:schemeClr val="bg2"/>
                </a:solidFill>
              </a:rPr>
              <a:t>Sales Representative</a:t>
            </a:r>
          </a:p>
          <a:p>
            <a:pPr marL="400050" lvl="1" indent="-171450">
              <a:buFontTx/>
              <a:buChar char="-"/>
            </a:pPr>
            <a:r>
              <a:rPr lang="en-US" dirty="0"/>
              <a:t>Click</a:t>
            </a:r>
            <a:r>
              <a:rPr lang="en-US" b="1" dirty="0">
                <a:solidFill>
                  <a:schemeClr val="bg2"/>
                </a:solidFill>
              </a:rPr>
              <a:t> Preview</a:t>
            </a:r>
            <a:r>
              <a:rPr lang="en-US" dirty="0"/>
              <a:t>, and then </a:t>
            </a:r>
            <a:r>
              <a:rPr lang="en-US" b="1" dirty="0">
                <a:solidFill>
                  <a:schemeClr val="bg2"/>
                </a:solidFill>
              </a:rPr>
              <a:t>Copy</a:t>
            </a:r>
          </a:p>
        </p:txBody>
      </p:sp>
      <p:sp>
        <p:nvSpPr>
          <p:cNvPr id="19" name="TextBox 18"/>
          <p:cNvSpPr txBox="1"/>
          <p:nvPr/>
        </p:nvSpPr>
        <p:spPr>
          <a:xfrm>
            <a:off x="-2407193" y="3336036"/>
            <a:ext cx="2229054" cy="6017032"/>
          </a:xfrm>
          <a:prstGeom prst="rect">
            <a:avLst/>
          </a:prstGeom>
          <a:solidFill>
            <a:schemeClr val="bg1"/>
          </a:solidFill>
        </p:spPr>
        <p:txBody>
          <a:bodyPr wrap="square" rtlCol="0">
            <a:spAutoFit/>
          </a:bodyPr>
          <a:lstStyle/>
          <a:p>
            <a:r>
              <a:rPr lang="en-US" sz="1100" b="1" dirty="0"/>
              <a:t>LEADER’S NOTES</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21" name="TextBox 20"/>
          <p:cNvSpPr txBox="1"/>
          <p:nvPr/>
        </p:nvSpPr>
        <p:spPr>
          <a:xfrm>
            <a:off x="2" y="1241317"/>
            <a:ext cx="1712295" cy="646331"/>
          </a:xfrm>
          <a:prstGeom prst="rect">
            <a:avLst/>
          </a:prstGeom>
          <a:noFill/>
        </p:spPr>
        <p:txBody>
          <a:bodyPr wrap="square" rtlCol="0">
            <a:spAutoFit/>
          </a:bodyPr>
          <a:lstStyle/>
          <a:p>
            <a:r>
              <a:rPr lang="en-US" b="1" dirty="0"/>
              <a:t>USERS &amp; PROFILES</a:t>
            </a:r>
            <a:endParaRPr lang="en-US" dirty="0"/>
          </a:p>
        </p:txBody>
      </p:sp>
    </p:spTree>
    <p:extLst>
      <p:ext uri="{BB962C8B-B14F-4D97-AF65-F5344CB8AC3E}">
        <p14:creationId xmlns:p14="http://schemas.microsoft.com/office/powerpoint/2010/main" val="309427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5</a:t>
            </a:fld>
            <a:endParaRPr lang="en-US" dirty="0"/>
          </a:p>
        </p:txBody>
      </p:sp>
      <p:sp>
        <p:nvSpPr>
          <p:cNvPr id="18" name="Notes Placeholder 2"/>
          <p:cNvSpPr txBox="1">
            <a:spLocks/>
          </p:cNvSpPr>
          <p:nvPr/>
        </p:nvSpPr>
        <p:spPr>
          <a:xfrm>
            <a:off x="2451070" y="366290"/>
            <a:ext cx="4097884" cy="8980892"/>
          </a:xfrm>
          <a:prstGeom prst="rect">
            <a:avLst/>
          </a:prstGeom>
        </p:spPr>
        <p:txBody>
          <a:bodyPr>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#3: SALES REP USER</a:t>
            </a:r>
          </a:p>
          <a:p>
            <a:r>
              <a:rPr lang="en-US" sz="1000" i="1" dirty="0"/>
              <a:t>A new Sales Representative will join the Company and work with OCE Mobile App.</a:t>
            </a:r>
          </a:p>
          <a:p>
            <a:r>
              <a:rPr lang="en-US" sz="1000" i="1" dirty="0"/>
              <a:t>Provide her access to OCE with the appropriate permissions and Profile.</a:t>
            </a:r>
            <a:endParaRPr lang="en-US" sz="1000" dirty="0"/>
          </a:p>
          <a:p>
            <a:endParaRPr lang="en-US" dirty="0"/>
          </a:p>
          <a:p>
            <a:r>
              <a:rPr lang="en-US" b="1" dirty="0"/>
              <a:t>Steps:</a:t>
            </a:r>
          </a:p>
          <a:p>
            <a:pPr marL="228600" indent="-228600">
              <a:buFont typeface="+mj-lt"/>
              <a:buAutoNum type="arabicPeriod"/>
            </a:pPr>
            <a:r>
              <a:rPr lang="en-US" b="1" dirty="0"/>
              <a:t>Create a new user based on the instructions below:</a:t>
            </a:r>
          </a:p>
          <a:p>
            <a:pPr marL="400050" lvl="1" indent="-171450">
              <a:buFontTx/>
              <a:buChar char="-"/>
            </a:pPr>
            <a:r>
              <a:rPr lang="en-US" dirty="0"/>
              <a:t>First name &amp; Last Name: </a:t>
            </a:r>
            <a:r>
              <a:rPr lang="en-US" b="1" dirty="0">
                <a:solidFill>
                  <a:schemeClr val="bg2"/>
                </a:solidFill>
              </a:rPr>
              <a:t>Cara BLACK</a:t>
            </a:r>
            <a:r>
              <a:rPr lang="en-US" dirty="0">
                <a:solidFill>
                  <a:schemeClr val="accent1"/>
                </a:solidFill>
              </a:rPr>
              <a:t>*</a:t>
            </a:r>
            <a:r>
              <a:rPr lang="en-US" dirty="0"/>
              <a:t> </a:t>
            </a:r>
          </a:p>
          <a:p>
            <a:pPr marL="400050" lvl="1" indent="-171450">
              <a:buFontTx/>
              <a:buChar char="-"/>
            </a:pPr>
            <a:r>
              <a:rPr lang="en-US" dirty="0"/>
              <a:t>User name: </a:t>
            </a:r>
            <a:r>
              <a:rPr lang="en-US" b="1" dirty="0">
                <a:solidFill>
                  <a:schemeClr val="bg2"/>
                </a:solidFill>
              </a:rPr>
              <a:t>cblack</a:t>
            </a:r>
            <a:r>
              <a:rPr lang="en-US" b="1" dirty="0">
                <a:solidFill>
                  <a:schemeClr val="accent1"/>
                </a:solidFill>
              </a:rPr>
              <a:t>*</a:t>
            </a:r>
            <a:r>
              <a:rPr lang="en-US" b="1" dirty="0">
                <a:solidFill>
                  <a:schemeClr val="bg2"/>
                </a:solidFill>
              </a:rPr>
              <a:t>@iqvia.com</a:t>
            </a:r>
          </a:p>
          <a:p>
            <a:pPr marL="400050" lvl="1" indent="-171450">
              <a:buFontTx/>
              <a:buChar char="-"/>
            </a:pPr>
            <a:r>
              <a:rPr lang="en-US" dirty="0"/>
              <a:t>Email Address: </a:t>
            </a:r>
            <a:r>
              <a:rPr lang="en-US" b="1" dirty="0">
                <a:solidFill>
                  <a:schemeClr val="bg2"/>
                </a:solidFill>
              </a:rPr>
              <a:t>Your professional email</a:t>
            </a:r>
          </a:p>
          <a:p>
            <a:pPr marL="400050" lvl="1" indent="-171450">
              <a:buFontTx/>
              <a:buChar char="-"/>
            </a:pPr>
            <a:r>
              <a:rPr lang="fr-FR" dirty="0"/>
              <a:t>User License = </a:t>
            </a:r>
            <a:r>
              <a:rPr lang="fr-FR" b="1" dirty="0">
                <a:solidFill>
                  <a:schemeClr val="bg2"/>
                </a:solidFill>
              </a:rPr>
              <a:t>Salesforce Platform</a:t>
            </a:r>
          </a:p>
          <a:p>
            <a:pPr marL="400050" lvl="1" indent="-171450">
              <a:buFontTx/>
              <a:buChar char="-"/>
            </a:pPr>
            <a:r>
              <a:rPr lang="en-US" dirty="0"/>
              <a:t>Profile = </a:t>
            </a:r>
            <a:r>
              <a:rPr lang="en-US" b="1" dirty="0" err="1">
                <a:solidFill>
                  <a:schemeClr val="bg2"/>
                </a:solidFill>
              </a:rPr>
              <a:t>SalesRep</a:t>
            </a:r>
            <a:r>
              <a:rPr lang="en-US" b="1" dirty="0">
                <a:solidFill>
                  <a:schemeClr val="accent1"/>
                </a:solidFill>
              </a:rPr>
              <a:t>*</a:t>
            </a:r>
            <a:endParaRPr lang="en-US" dirty="0">
              <a:solidFill>
                <a:schemeClr val="accent1"/>
              </a:solidFill>
            </a:endParaRPr>
          </a:p>
          <a:p>
            <a:pPr marL="400050" lvl="1" indent="-171450">
              <a:buFontTx/>
              <a:buChar char="-"/>
            </a:pPr>
            <a:r>
              <a:rPr lang="en-US" dirty="0"/>
              <a:t>Be creative for the Phone &amp; Address</a:t>
            </a:r>
          </a:p>
          <a:p>
            <a:pPr marL="400050" lvl="1" indent="-171450">
              <a:buFontTx/>
              <a:buChar char="-"/>
            </a:pPr>
            <a:r>
              <a:rPr lang="en-US" dirty="0"/>
              <a:t>Save </a:t>
            </a:r>
          </a:p>
          <a:p>
            <a:pPr marL="400050" lvl="1" indent="-171450">
              <a:buFontTx/>
              <a:buChar char="-"/>
            </a:pPr>
            <a:endParaRPr lang="en-US" dirty="0"/>
          </a:p>
          <a:p>
            <a:pPr marL="228600" indent="-228600">
              <a:buFont typeface="+mj-lt"/>
              <a:buAutoNum type="arabicPeriod"/>
            </a:pPr>
            <a:r>
              <a:rPr lang="en-US" b="1" dirty="0"/>
              <a:t>Assign Permission Sets: </a:t>
            </a:r>
            <a:endParaRPr lang="fr-FR" b="1" dirty="0"/>
          </a:p>
          <a:p>
            <a:pPr marL="684213" lvl="3" indent="-171450">
              <a:buFont typeface="Courier New" panose="02070309020205020404" pitchFamily="49" charset="0"/>
              <a:buChar char="o"/>
            </a:pPr>
            <a:r>
              <a:rPr lang="fr-FR" dirty="0" err="1"/>
              <a:t>FieldCoaching_SalesRep</a:t>
            </a:r>
            <a:endParaRPr lang="fr-FR" dirty="0"/>
          </a:p>
          <a:p>
            <a:pPr marL="684213" lvl="3" indent="-171450">
              <a:buFont typeface="Courier New" panose="02070309020205020404" pitchFamily="49" charset="0"/>
              <a:buChar char="o"/>
            </a:pPr>
            <a:r>
              <a:rPr lang="fr-FR" dirty="0"/>
              <a:t>Meeting User </a:t>
            </a:r>
          </a:p>
          <a:p>
            <a:pPr marL="684213" lvl="3" indent="-171450">
              <a:buFont typeface="Courier New" panose="02070309020205020404" pitchFamily="49" charset="0"/>
              <a:buChar char="o"/>
            </a:pPr>
            <a:r>
              <a:rPr lang="fr-FR" dirty="0"/>
              <a:t>OneKey </a:t>
            </a:r>
            <a:r>
              <a:rPr lang="fr-FR" dirty="0" err="1"/>
              <a:t>Connector</a:t>
            </a:r>
            <a:r>
              <a:rPr lang="fr-FR" dirty="0"/>
              <a:t> User </a:t>
            </a:r>
          </a:p>
          <a:p>
            <a:pPr marL="684213" lvl="3" indent="-171450">
              <a:buFont typeface="Courier New" panose="02070309020205020404" pitchFamily="49" charset="0"/>
              <a:buChar char="o"/>
            </a:pPr>
            <a:r>
              <a:rPr lang="fr-FR" dirty="0" err="1"/>
              <a:t>Order</a:t>
            </a:r>
            <a:r>
              <a:rPr lang="fr-FR" dirty="0"/>
              <a:t> Management User</a:t>
            </a:r>
          </a:p>
          <a:p>
            <a:pPr marL="684213" lvl="3" indent="-171450">
              <a:buFont typeface="Courier New" panose="02070309020205020404" pitchFamily="49" charset="0"/>
              <a:buChar char="o"/>
            </a:pPr>
            <a:r>
              <a:rPr lang="fr-FR" dirty="0" err="1"/>
              <a:t>Samples</a:t>
            </a:r>
            <a:r>
              <a:rPr lang="fr-FR" dirty="0"/>
              <a:t> Management User</a:t>
            </a:r>
          </a:p>
          <a:p>
            <a:endParaRPr lang="fr-FR" dirty="0"/>
          </a:p>
          <a:p>
            <a:pPr marL="684213" lvl="3" indent="-171450">
              <a:buFont typeface="Courier New" panose="02070309020205020404" pitchFamily="49" charset="0"/>
              <a:buChar char="o"/>
            </a:pPr>
            <a:endParaRPr lang="en-US" b="1" dirty="0"/>
          </a:p>
          <a:p>
            <a:pPr marL="228600" indent="-228600">
              <a:buFont typeface="+mj-lt"/>
              <a:buAutoNum type="arabicPeriod"/>
            </a:pPr>
            <a:r>
              <a:rPr lang="en-US" b="1" dirty="0"/>
              <a:t>An email will be sent to you.</a:t>
            </a:r>
            <a:br>
              <a:rPr lang="en-US" b="1" dirty="0"/>
            </a:br>
            <a:r>
              <a:rPr lang="en-US" b="1" dirty="0"/>
              <a:t>Click VERIFY account</a:t>
            </a:r>
          </a:p>
          <a:p>
            <a:pPr marL="228600" indent="-228600">
              <a:buFont typeface="+mj-lt"/>
              <a:buAutoNum type="arabicPeriod"/>
            </a:pPr>
            <a:endParaRPr lang="en-US" b="1" dirty="0"/>
          </a:p>
          <a:p>
            <a:pPr marL="228600" indent="-228600">
              <a:buFont typeface="+mj-lt"/>
              <a:buAutoNum type="arabicPeriod"/>
            </a:pPr>
            <a:r>
              <a:rPr lang="en-US" b="1" dirty="0"/>
              <a:t>Define the following password:</a:t>
            </a:r>
          </a:p>
          <a:p>
            <a:pPr marL="400050" lvl="1" indent="-171450">
              <a:buFontTx/>
              <a:buChar char="-"/>
            </a:pPr>
            <a:r>
              <a:rPr lang="en-US" dirty="0"/>
              <a:t>Password = </a:t>
            </a:r>
            <a:r>
              <a:rPr lang="en-US" b="1" dirty="0">
                <a:solidFill>
                  <a:schemeClr val="bg2"/>
                </a:solidFill>
              </a:rPr>
              <a:t>Training1</a:t>
            </a:r>
          </a:p>
          <a:p>
            <a:pPr marL="400050" lvl="1" indent="-171450">
              <a:buFontTx/>
              <a:buChar char="-"/>
            </a:pPr>
            <a:r>
              <a:rPr lang="en-US" dirty="0"/>
              <a:t>Security Question = </a:t>
            </a:r>
            <a:r>
              <a:rPr lang="en-US" b="1" dirty="0">
                <a:solidFill>
                  <a:schemeClr val="bg2"/>
                </a:solidFill>
              </a:rPr>
              <a:t>In which city were you born?</a:t>
            </a:r>
          </a:p>
          <a:p>
            <a:pPr marL="400050" lvl="1" indent="-171450">
              <a:buFontTx/>
              <a:buChar char="-"/>
            </a:pPr>
            <a:r>
              <a:rPr lang="en-US" dirty="0"/>
              <a:t>Answer</a:t>
            </a:r>
            <a:r>
              <a:rPr lang="en-US" b="1" dirty="0"/>
              <a:t> </a:t>
            </a:r>
            <a:r>
              <a:rPr lang="en-US" dirty="0"/>
              <a:t>=</a:t>
            </a:r>
            <a:r>
              <a:rPr lang="en-US" b="1" dirty="0"/>
              <a:t> </a:t>
            </a:r>
            <a:r>
              <a:rPr lang="en-US" b="1" dirty="0">
                <a:solidFill>
                  <a:schemeClr val="bg2"/>
                </a:solidFill>
              </a:rPr>
              <a:t>Paris</a:t>
            </a:r>
          </a:p>
          <a:p>
            <a:endParaRPr lang="en-US" b="1" dirty="0"/>
          </a:p>
          <a:p>
            <a:endParaRPr lang="en-US" b="1" dirty="0"/>
          </a:p>
        </p:txBody>
      </p:sp>
      <p:sp>
        <p:nvSpPr>
          <p:cNvPr id="19" name="TextBox 18"/>
          <p:cNvSpPr txBox="1"/>
          <p:nvPr/>
        </p:nvSpPr>
        <p:spPr>
          <a:xfrm>
            <a:off x="-2407193" y="3336036"/>
            <a:ext cx="2229054" cy="6017032"/>
          </a:xfrm>
          <a:prstGeom prst="rect">
            <a:avLst/>
          </a:prstGeom>
          <a:solidFill>
            <a:schemeClr val="bg1"/>
          </a:solidFill>
        </p:spPr>
        <p:txBody>
          <a:bodyPr wrap="square" rtlCol="0">
            <a:spAutoFit/>
          </a:bodyPr>
          <a:lstStyle/>
          <a:p>
            <a:r>
              <a:rPr lang="en-US" sz="1100" b="1" dirty="0"/>
              <a:t>LEADER’S NOTES</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21" name="TextBox 20"/>
          <p:cNvSpPr txBox="1"/>
          <p:nvPr/>
        </p:nvSpPr>
        <p:spPr>
          <a:xfrm>
            <a:off x="2" y="1241317"/>
            <a:ext cx="1712295" cy="646331"/>
          </a:xfrm>
          <a:prstGeom prst="rect">
            <a:avLst/>
          </a:prstGeom>
          <a:noFill/>
        </p:spPr>
        <p:txBody>
          <a:bodyPr wrap="square" rtlCol="0">
            <a:spAutoFit/>
          </a:bodyPr>
          <a:lstStyle/>
          <a:p>
            <a:r>
              <a:rPr lang="en-US" b="1" dirty="0"/>
              <a:t>USERS &amp; PROFILES</a:t>
            </a:r>
            <a:endParaRPr lang="en-US" dirty="0"/>
          </a:p>
        </p:txBody>
      </p:sp>
    </p:spTree>
    <p:extLst>
      <p:ext uri="{BB962C8B-B14F-4D97-AF65-F5344CB8AC3E}">
        <p14:creationId xmlns:p14="http://schemas.microsoft.com/office/powerpoint/2010/main" val="387983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6</a:t>
            </a:fld>
            <a:endParaRPr lang="en-US" dirty="0"/>
          </a:p>
        </p:txBody>
      </p:sp>
      <p:sp>
        <p:nvSpPr>
          <p:cNvPr id="18" name="Notes Placeholder 2"/>
          <p:cNvSpPr txBox="1">
            <a:spLocks/>
          </p:cNvSpPr>
          <p:nvPr/>
        </p:nvSpPr>
        <p:spPr>
          <a:xfrm>
            <a:off x="2451070" y="366290"/>
            <a:ext cx="4097884" cy="9340238"/>
          </a:xfrm>
          <a:prstGeom prst="rect">
            <a:avLst/>
          </a:prstGeom>
        </p:spPr>
        <p:txBody>
          <a:bodyPr>
            <a:normAutofit lnSpcReduction="10000"/>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TERRITORY CREATION</a:t>
            </a:r>
          </a:p>
          <a:p>
            <a:r>
              <a:rPr lang="en-US" sz="1000" b="1" dirty="0">
                <a:solidFill>
                  <a:schemeClr val="bg2"/>
                </a:solidFill>
              </a:rPr>
              <a:t>Cara BLACK</a:t>
            </a:r>
            <a:r>
              <a:rPr lang="en-US" sz="1000" dirty="0">
                <a:solidFill>
                  <a:schemeClr val="accent1"/>
                </a:solidFill>
              </a:rPr>
              <a:t>*</a:t>
            </a:r>
            <a:r>
              <a:rPr lang="en-US" sz="1000" dirty="0"/>
              <a:t> </a:t>
            </a:r>
            <a:r>
              <a:rPr lang="en-US" sz="1000" i="1" dirty="0"/>
              <a:t>will work on a territory covering Berlin city.</a:t>
            </a:r>
          </a:p>
          <a:p>
            <a:r>
              <a:rPr lang="en-US" sz="1000" i="1" dirty="0"/>
              <a:t>Another Sales Representative territory will be created to cover Berlin.</a:t>
            </a:r>
          </a:p>
          <a:p>
            <a:r>
              <a:rPr lang="en-US" sz="1000" i="1" dirty="0"/>
              <a:t>Both territories will report to a DM territory.</a:t>
            </a:r>
          </a:p>
          <a:p>
            <a:endParaRPr lang="en-US" dirty="0"/>
          </a:p>
          <a:p>
            <a:r>
              <a:rPr lang="en-US" b="1" dirty="0"/>
              <a:t>Steps:</a:t>
            </a:r>
          </a:p>
          <a:p>
            <a:pPr marL="228600" indent="-228600">
              <a:buFont typeface="+mj-lt"/>
              <a:buAutoNum type="arabicPeriod"/>
            </a:pPr>
            <a:r>
              <a:rPr lang="en-US" b="1" dirty="0"/>
              <a:t>Create the following Territories:</a:t>
            </a:r>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pPr marL="228600" indent="-228600">
              <a:buFont typeface="+mj-lt"/>
              <a:buAutoNum type="arabicPeriod"/>
            </a:pPr>
            <a:endParaRPr lang="en-US" b="1" dirty="0"/>
          </a:p>
          <a:p>
            <a:r>
              <a:rPr lang="en-US" b="1" dirty="0"/>
              <a:t>Account Access </a:t>
            </a:r>
            <a:r>
              <a:rPr lang="en-US" dirty="0"/>
              <a:t>= Users in these territories must be able to </a:t>
            </a:r>
            <a:r>
              <a:rPr lang="en-US" b="1" dirty="0">
                <a:solidFill>
                  <a:schemeClr val="bg2"/>
                </a:solidFill>
              </a:rPr>
              <a:t>view</a:t>
            </a:r>
            <a:r>
              <a:rPr lang="en-US" b="1" dirty="0"/>
              <a:t> </a:t>
            </a:r>
            <a:r>
              <a:rPr lang="en-US" dirty="0"/>
              <a:t>and </a:t>
            </a:r>
            <a:r>
              <a:rPr lang="en-US" b="1" dirty="0">
                <a:solidFill>
                  <a:schemeClr val="bg2"/>
                </a:solidFill>
              </a:rPr>
              <a:t>edit</a:t>
            </a:r>
            <a:r>
              <a:rPr lang="en-US" b="1" dirty="0"/>
              <a:t> </a:t>
            </a:r>
            <a:r>
              <a:rPr lang="en-US" dirty="0"/>
              <a:t>accounts assigned to these territories.</a:t>
            </a:r>
            <a:endParaRPr lang="en-US" b="1" dirty="0"/>
          </a:p>
          <a:p>
            <a:endParaRPr lang="en-US" b="1" dirty="0"/>
          </a:p>
          <a:p>
            <a:endParaRPr lang="en-US" b="1" dirty="0"/>
          </a:p>
          <a:p>
            <a:r>
              <a:rPr lang="en-US" b="1" dirty="0"/>
              <a:t>EXERCISE #2: ACCOUNT ALIGNMENT</a:t>
            </a:r>
          </a:p>
          <a:p>
            <a:r>
              <a:rPr lang="en-US" sz="1000" i="1" dirty="0"/>
              <a:t>On the  </a:t>
            </a:r>
            <a:r>
              <a:rPr lang="en-US" sz="1000" b="1" dirty="0">
                <a:solidFill>
                  <a:schemeClr val="bg2"/>
                </a:solidFill>
              </a:rPr>
              <a:t>TER-REP1-ONCO</a:t>
            </a:r>
            <a:r>
              <a:rPr lang="en-US" sz="1000" b="1" dirty="0">
                <a:solidFill>
                  <a:schemeClr val="accent1"/>
                </a:solidFill>
              </a:rPr>
              <a:t>* </a:t>
            </a:r>
            <a:r>
              <a:rPr lang="en-US" sz="1000" i="1" dirty="0"/>
              <a:t>territory, </a:t>
            </a:r>
            <a:r>
              <a:rPr lang="en-US" sz="1000" b="1" dirty="0">
                <a:solidFill>
                  <a:schemeClr val="bg2"/>
                </a:solidFill>
              </a:rPr>
              <a:t>Cara BLACK</a:t>
            </a:r>
            <a:r>
              <a:rPr lang="en-US" sz="1000" dirty="0">
                <a:solidFill>
                  <a:schemeClr val="accent1"/>
                </a:solidFill>
              </a:rPr>
              <a:t>*</a:t>
            </a:r>
            <a:r>
              <a:rPr lang="en-US" sz="1000" dirty="0"/>
              <a:t>  will </a:t>
            </a:r>
            <a:r>
              <a:rPr lang="en-US" sz="1000" i="1" dirty="0"/>
              <a:t>visit </a:t>
            </a:r>
            <a:r>
              <a:rPr lang="en-US" sz="1000" b="1" i="1" dirty="0">
                <a:solidFill>
                  <a:schemeClr val="bg2"/>
                </a:solidFill>
              </a:rPr>
              <a:t>Dr.</a:t>
            </a:r>
            <a:r>
              <a:rPr lang="fr-FR" sz="1000" b="1" dirty="0">
                <a:solidFill>
                  <a:schemeClr val="bg2"/>
                </a:solidFill>
              </a:rPr>
              <a:t> </a:t>
            </a:r>
            <a:r>
              <a:rPr lang="fr-FR" sz="1000" b="1" i="1" dirty="0" err="1">
                <a:solidFill>
                  <a:schemeClr val="bg2"/>
                </a:solidFill>
              </a:rPr>
              <a:t>Agustin</a:t>
            </a:r>
            <a:r>
              <a:rPr lang="fr-FR" sz="1000" b="1" i="1" dirty="0">
                <a:solidFill>
                  <a:schemeClr val="bg2"/>
                </a:solidFill>
              </a:rPr>
              <a:t> </a:t>
            </a:r>
            <a:r>
              <a:rPr lang="fr-FR" sz="1000" b="1" i="1" dirty="0" err="1">
                <a:solidFill>
                  <a:schemeClr val="bg2"/>
                </a:solidFill>
              </a:rPr>
              <a:t>Liotta</a:t>
            </a:r>
            <a:r>
              <a:rPr lang="en-US" sz="1000" i="1" dirty="0"/>
              <a:t>  and Accounts on Berlin ZIP Codes </a:t>
            </a:r>
            <a:r>
              <a:rPr lang="en-US" sz="1000" b="1" i="1" dirty="0">
                <a:solidFill>
                  <a:schemeClr val="bg2"/>
                </a:solidFill>
              </a:rPr>
              <a:t>10115</a:t>
            </a:r>
            <a:r>
              <a:rPr lang="en-US" sz="1000" i="1" dirty="0"/>
              <a:t> and </a:t>
            </a:r>
            <a:r>
              <a:rPr lang="en-US" sz="1000" b="1" i="1" dirty="0">
                <a:solidFill>
                  <a:schemeClr val="bg2"/>
                </a:solidFill>
              </a:rPr>
              <a:t>12203</a:t>
            </a:r>
            <a:r>
              <a:rPr lang="en-US" sz="1000" i="1" dirty="0"/>
              <a:t>. </a:t>
            </a:r>
          </a:p>
          <a:p>
            <a:endParaRPr lang="en-US" sz="1000" i="1" dirty="0"/>
          </a:p>
          <a:p>
            <a:r>
              <a:rPr lang="en-US" b="1" dirty="0"/>
              <a:t>Steps:</a:t>
            </a:r>
          </a:p>
          <a:p>
            <a:pPr marL="228600" indent="-228600">
              <a:buFont typeface="+mj-lt"/>
              <a:buAutoNum type="arabicPeriod"/>
            </a:pPr>
            <a:r>
              <a:rPr lang="en-US" b="1" dirty="0"/>
              <a:t>Define a Customer Alignment Rule to align </a:t>
            </a:r>
            <a:r>
              <a:rPr lang="en-US" b="1" dirty="0">
                <a:solidFill>
                  <a:schemeClr val="bg2"/>
                </a:solidFill>
              </a:rPr>
              <a:t>Dr. </a:t>
            </a:r>
            <a:r>
              <a:rPr lang="fr-FR" b="1" dirty="0" err="1">
                <a:solidFill>
                  <a:schemeClr val="bg2"/>
                </a:solidFill>
              </a:rPr>
              <a:t>Agustin</a:t>
            </a:r>
            <a:r>
              <a:rPr lang="fr-FR" b="1" dirty="0">
                <a:solidFill>
                  <a:schemeClr val="bg2"/>
                </a:solidFill>
              </a:rPr>
              <a:t> </a:t>
            </a:r>
            <a:r>
              <a:rPr lang="fr-FR" b="1" dirty="0" err="1">
                <a:solidFill>
                  <a:schemeClr val="bg2"/>
                </a:solidFill>
              </a:rPr>
              <a:t>Liotta</a:t>
            </a:r>
            <a:r>
              <a:rPr lang="en-US" b="1" dirty="0"/>
              <a:t> to</a:t>
            </a:r>
            <a:r>
              <a:rPr lang="en-US" b="1" dirty="0">
                <a:solidFill>
                  <a:schemeClr val="bg2"/>
                </a:solidFill>
              </a:rPr>
              <a:t> TER-REP1-ONCO</a:t>
            </a:r>
            <a:r>
              <a:rPr lang="en-US" b="1" dirty="0">
                <a:solidFill>
                  <a:schemeClr val="accent1"/>
                </a:solidFill>
              </a:rPr>
              <a:t>*</a:t>
            </a:r>
            <a:r>
              <a:rPr lang="en-US" b="1" dirty="0"/>
              <a:t>.</a:t>
            </a:r>
            <a:r>
              <a:rPr lang="en-US" b="1" dirty="0">
                <a:solidFill>
                  <a:schemeClr val="accent1"/>
                </a:solidFill>
              </a:rPr>
              <a:t> </a:t>
            </a:r>
          </a:p>
          <a:p>
            <a:pPr marL="228600" indent="-228600">
              <a:buFont typeface="+mj-lt"/>
              <a:buAutoNum type="arabicPeriod"/>
            </a:pPr>
            <a:r>
              <a:rPr lang="en-US" b="1" dirty="0"/>
              <a:t>From the App Launcher, define 2 Territory Alignment Rules to assign </a:t>
            </a:r>
            <a:r>
              <a:rPr lang="en-US" b="1" dirty="0">
                <a:solidFill>
                  <a:schemeClr val="bg2"/>
                </a:solidFill>
              </a:rPr>
              <a:t>10115</a:t>
            </a:r>
            <a:r>
              <a:rPr lang="en-US" dirty="0"/>
              <a:t> </a:t>
            </a:r>
            <a:r>
              <a:rPr lang="en-US" b="1" dirty="0"/>
              <a:t>and</a:t>
            </a:r>
            <a:r>
              <a:rPr lang="en-US" dirty="0"/>
              <a:t> </a:t>
            </a:r>
            <a:r>
              <a:rPr lang="en-US" b="1" dirty="0">
                <a:solidFill>
                  <a:schemeClr val="bg2"/>
                </a:solidFill>
              </a:rPr>
              <a:t>12203 </a:t>
            </a:r>
            <a:r>
              <a:rPr lang="en-US" b="1" dirty="0"/>
              <a:t>ZIP Codes to </a:t>
            </a:r>
            <a:r>
              <a:rPr lang="en-US" b="1" dirty="0">
                <a:solidFill>
                  <a:schemeClr val="bg2"/>
                </a:solidFill>
              </a:rPr>
              <a:t>TER-REP1-ONCO</a:t>
            </a:r>
            <a:r>
              <a:rPr lang="en-US" b="1" dirty="0">
                <a:solidFill>
                  <a:schemeClr val="accent1"/>
                </a:solidFill>
              </a:rPr>
              <a:t>*</a:t>
            </a:r>
            <a:r>
              <a:rPr lang="en-US" b="1" dirty="0"/>
              <a:t>.</a:t>
            </a:r>
          </a:p>
          <a:p>
            <a:pPr marL="228600" indent="-228600">
              <a:buFont typeface="+mj-lt"/>
              <a:buAutoNum type="arabicPeriod"/>
            </a:pPr>
            <a:endParaRPr lang="en-US" b="1" dirty="0"/>
          </a:p>
          <a:p>
            <a:pPr marL="228600" indent="-228600">
              <a:buFont typeface="+mj-lt"/>
              <a:buAutoNum type="arabicPeriod"/>
            </a:pPr>
            <a:r>
              <a:rPr lang="en-US" b="1" dirty="0"/>
              <a:t>From the </a:t>
            </a:r>
            <a:r>
              <a:rPr lang="en-US" b="1" dirty="0">
                <a:solidFill>
                  <a:schemeClr val="bg2"/>
                </a:solidFill>
              </a:rPr>
              <a:t>TER-REP1-ONCO</a:t>
            </a:r>
            <a:r>
              <a:rPr lang="en-US" b="1" dirty="0">
                <a:solidFill>
                  <a:schemeClr val="accent1"/>
                </a:solidFill>
              </a:rPr>
              <a:t>* </a:t>
            </a:r>
            <a:r>
              <a:rPr lang="en-US" b="1" dirty="0"/>
              <a:t>territory, define an Account Assignment Rule.</a:t>
            </a:r>
            <a:br>
              <a:rPr lang="en-US" b="1" dirty="0"/>
            </a:br>
            <a:r>
              <a:rPr lang="en-US" b="1" dirty="0"/>
              <a:t>This rule is based on the  field: “Account: Account Record Type” and should retrieve:</a:t>
            </a:r>
          </a:p>
          <a:p>
            <a:pPr marL="684213" lvl="3" indent="-171450">
              <a:buFont typeface="Courier New" panose="02070309020205020404" pitchFamily="49" charset="0"/>
              <a:buChar char="o"/>
            </a:pPr>
            <a:r>
              <a:rPr lang="en-US" dirty="0"/>
              <a:t>Practices</a:t>
            </a:r>
          </a:p>
          <a:p>
            <a:pPr marL="684213" lvl="3" indent="-171450">
              <a:buFont typeface="Courier New" panose="02070309020205020404" pitchFamily="49" charset="0"/>
              <a:buChar char="o"/>
            </a:pPr>
            <a:r>
              <a:rPr lang="en-US" dirty="0"/>
              <a:t>Institutions</a:t>
            </a:r>
          </a:p>
          <a:p>
            <a:pPr marL="684213" lvl="3" indent="-171450">
              <a:buFont typeface="Courier New" panose="02070309020205020404" pitchFamily="49" charset="0"/>
              <a:buChar char="o"/>
            </a:pPr>
            <a:r>
              <a:rPr lang="en-US" dirty="0"/>
              <a:t>Pharmacies</a:t>
            </a:r>
          </a:p>
          <a:p>
            <a:pPr marL="684213" lvl="3" indent="-171450">
              <a:buFont typeface="Courier New" panose="02070309020205020404" pitchFamily="49" charset="0"/>
              <a:buChar char="o"/>
            </a:pPr>
            <a:r>
              <a:rPr lang="en-US" dirty="0"/>
              <a:t>Departments</a:t>
            </a:r>
          </a:p>
          <a:p>
            <a:pPr marL="684213" lvl="3" indent="-171450">
              <a:buFont typeface="Courier New" panose="02070309020205020404" pitchFamily="49" charset="0"/>
              <a:buChar char="o"/>
            </a:pPr>
            <a:r>
              <a:rPr lang="en-US" dirty="0"/>
              <a:t>MPs (Medical Professionals)</a:t>
            </a:r>
          </a:p>
          <a:p>
            <a:pPr marL="684213" lvl="3" indent="-171450">
              <a:buFont typeface="Courier New" panose="02070309020205020404" pitchFamily="49" charset="0"/>
              <a:buChar char="o"/>
            </a:pPr>
            <a:r>
              <a:rPr lang="en-US" dirty="0"/>
              <a:t>BCs (Business Contacts)</a:t>
            </a:r>
          </a:p>
          <a:p>
            <a:pPr lvl="1" indent="0">
              <a:buNone/>
            </a:pPr>
            <a:r>
              <a:rPr lang="en-US" b="1" dirty="0"/>
              <a:t> Make sure that the Rule is “Set as Active”. </a:t>
            </a:r>
          </a:p>
          <a:p>
            <a:pPr lvl="1" indent="0">
              <a:buNone/>
            </a:pPr>
            <a:endParaRPr lang="en-US" b="1" dirty="0"/>
          </a:p>
          <a:p>
            <a:pPr marL="228600" indent="-228600">
              <a:buFont typeface="+mj-lt"/>
              <a:buAutoNum type="arabicPeriod"/>
            </a:pPr>
            <a:r>
              <a:rPr lang="en-US" b="1" dirty="0"/>
              <a:t>From the Admin Console, run the Zip to Territory job. Then, run the Account Assignment Rule the </a:t>
            </a:r>
            <a:r>
              <a:rPr lang="en-US" b="1" dirty="0">
                <a:solidFill>
                  <a:schemeClr val="bg2"/>
                </a:solidFill>
              </a:rPr>
              <a:t>TER-REP1-ONCO</a:t>
            </a:r>
            <a:r>
              <a:rPr lang="en-US" b="1" dirty="0">
                <a:solidFill>
                  <a:schemeClr val="accent1"/>
                </a:solidFill>
              </a:rPr>
              <a:t>* </a:t>
            </a:r>
            <a:r>
              <a:rPr lang="en-US" b="1" dirty="0"/>
              <a:t>territory.</a:t>
            </a:r>
          </a:p>
        </p:txBody>
      </p:sp>
      <p:sp>
        <p:nvSpPr>
          <p:cNvPr id="19" name="TextBox 18"/>
          <p:cNvSpPr txBox="1"/>
          <p:nvPr/>
        </p:nvSpPr>
        <p:spPr>
          <a:xfrm>
            <a:off x="-2407193" y="3336036"/>
            <a:ext cx="2229054" cy="6017032"/>
          </a:xfrm>
          <a:prstGeom prst="rect">
            <a:avLst/>
          </a:prstGeom>
          <a:solidFill>
            <a:schemeClr val="bg1"/>
          </a:solidFill>
        </p:spPr>
        <p:txBody>
          <a:bodyPr wrap="square" rtlCol="0">
            <a:spAutoFit/>
          </a:bodyPr>
          <a:lstStyle/>
          <a:p>
            <a:r>
              <a:rPr lang="en-US" sz="1100" b="1" dirty="0"/>
              <a:t>LEADER’S NOTES</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21" name="TextBox 20"/>
          <p:cNvSpPr txBox="1"/>
          <p:nvPr/>
        </p:nvSpPr>
        <p:spPr>
          <a:xfrm>
            <a:off x="2" y="1241317"/>
            <a:ext cx="2204235" cy="369332"/>
          </a:xfrm>
          <a:prstGeom prst="rect">
            <a:avLst/>
          </a:prstGeom>
          <a:noFill/>
        </p:spPr>
        <p:txBody>
          <a:bodyPr wrap="square" rtlCol="0">
            <a:spAutoFit/>
          </a:bodyPr>
          <a:lstStyle/>
          <a:p>
            <a:r>
              <a:rPr lang="en-US" b="1" dirty="0"/>
              <a:t>TERRITORIES</a:t>
            </a:r>
            <a:endParaRPr lang="en-US" dirty="0"/>
          </a:p>
        </p:txBody>
      </p:sp>
      <p:graphicFrame>
        <p:nvGraphicFramePr>
          <p:cNvPr id="2" name="Table 1">
            <a:extLst>
              <a:ext uri="{FF2B5EF4-FFF2-40B4-BE49-F238E27FC236}">
                <a16:creationId xmlns:a16="http://schemas.microsoft.com/office/drawing/2014/main" id="{3B683773-0DA1-4B27-9DE8-FFFEEF854CF5}"/>
              </a:ext>
            </a:extLst>
          </p:cNvPr>
          <p:cNvGraphicFramePr>
            <a:graphicFrameLocks noGrp="1"/>
          </p:cNvGraphicFramePr>
          <p:nvPr>
            <p:extLst>
              <p:ext uri="{D42A27DB-BD31-4B8C-83A1-F6EECF244321}">
                <p14:modId xmlns:p14="http://schemas.microsoft.com/office/powerpoint/2010/main" val="2455202432"/>
              </p:ext>
            </p:extLst>
          </p:nvPr>
        </p:nvGraphicFramePr>
        <p:xfrm>
          <a:off x="2451070" y="1808691"/>
          <a:ext cx="4147796" cy="1651000"/>
        </p:xfrm>
        <a:graphic>
          <a:graphicData uri="http://schemas.openxmlformats.org/drawingml/2006/table">
            <a:tbl>
              <a:tblPr firstRow="1" bandRow="1">
                <a:tableStyleId>{00A15C55-8517-42AA-B614-E9B94910E393}</a:tableStyleId>
              </a:tblPr>
              <a:tblGrid>
                <a:gridCol w="1475925">
                  <a:extLst>
                    <a:ext uri="{9D8B030D-6E8A-4147-A177-3AD203B41FA5}">
                      <a16:colId xmlns:a16="http://schemas.microsoft.com/office/drawing/2014/main" val="3321967319"/>
                    </a:ext>
                  </a:extLst>
                </a:gridCol>
                <a:gridCol w="1483205">
                  <a:extLst>
                    <a:ext uri="{9D8B030D-6E8A-4147-A177-3AD203B41FA5}">
                      <a16:colId xmlns:a16="http://schemas.microsoft.com/office/drawing/2014/main" val="1322769459"/>
                    </a:ext>
                  </a:extLst>
                </a:gridCol>
                <a:gridCol w="1188666">
                  <a:extLst>
                    <a:ext uri="{9D8B030D-6E8A-4147-A177-3AD203B41FA5}">
                      <a16:colId xmlns:a16="http://schemas.microsoft.com/office/drawing/2014/main" val="3347212216"/>
                    </a:ext>
                  </a:extLst>
                </a:gridCol>
              </a:tblGrid>
              <a:tr h="370840">
                <a:tc>
                  <a:txBody>
                    <a:bodyPr/>
                    <a:lstStyle/>
                    <a:p>
                      <a:r>
                        <a:rPr lang="fr-FR" sz="1100" b="1" kern="1200" dirty="0">
                          <a:solidFill>
                            <a:schemeClr val="bg1"/>
                          </a:solidFill>
                          <a:latin typeface="+mn-lt"/>
                          <a:ea typeface="+mn-ea"/>
                          <a:cs typeface="+mn-cs"/>
                        </a:rPr>
                        <a:t>TERRITORY</a:t>
                      </a:r>
                    </a:p>
                  </a:txBody>
                  <a:tcPr/>
                </a:tc>
                <a:tc>
                  <a:txBody>
                    <a:bodyPr/>
                    <a:lstStyle/>
                    <a:p>
                      <a:r>
                        <a:rPr lang="fr-FR" sz="1100" b="1" kern="1200" dirty="0">
                          <a:solidFill>
                            <a:schemeClr val="bg1"/>
                          </a:solidFill>
                          <a:latin typeface="+mn-lt"/>
                          <a:ea typeface="+mn-ea"/>
                          <a:cs typeface="+mn-cs"/>
                        </a:rPr>
                        <a:t>PARENT</a:t>
                      </a:r>
                    </a:p>
                  </a:txBody>
                  <a:tcPr/>
                </a:tc>
                <a:tc>
                  <a:txBody>
                    <a:bodyPr/>
                    <a:lstStyle/>
                    <a:p>
                      <a:r>
                        <a:rPr lang="fr-FR" sz="1100" b="1" kern="1200" dirty="0">
                          <a:solidFill>
                            <a:schemeClr val="bg1"/>
                          </a:solidFill>
                          <a:latin typeface="+mn-lt"/>
                          <a:ea typeface="+mn-ea"/>
                          <a:cs typeface="+mn-cs"/>
                        </a:rPr>
                        <a:t>USER</a:t>
                      </a:r>
                    </a:p>
                  </a:txBody>
                  <a:tcPr/>
                </a:tc>
                <a:extLst>
                  <a:ext uri="{0D108BD9-81ED-4DB2-BD59-A6C34878D82A}">
                    <a16:rowId xmlns:a16="http://schemas.microsoft.com/office/drawing/2014/main" val="4871782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TER-DM-ONCO</a:t>
                      </a:r>
                      <a:r>
                        <a:rPr lang="en-US" sz="1100" b="1" kern="1200" dirty="0">
                          <a:solidFill>
                            <a:schemeClr val="accent1"/>
                          </a:solidFill>
                          <a:latin typeface="+mn-lt"/>
                          <a:ea typeface="+mn-ea"/>
                          <a:cs typeface="+mn-cs"/>
                        </a:rPr>
                        <a:t>*</a:t>
                      </a:r>
                      <a:r>
                        <a:rPr lang="en-US" sz="1100" b="1" kern="1200" dirty="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b="1"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kern="1200" dirty="0">
                          <a:solidFill>
                            <a:schemeClr val="dk1"/>
                          </a:solidFill>
                          <a:latin typeface="+mn-lt"/>
                          <a:ea typeface="+mn-ea"/>
                          <a:cs typeface="+mn-cs"/>
                        </a:rPr>
                        <a:t>ALL TERRITORIES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i="1" kern="1200" dirty="0">
                          <a:solidFill>
                            <a:schemeClr val="bg1">
                              <a:lumMod val="50000"/>
                            </a:schemeClr>
                          </a:solidFill>
                          <a:latin typeface="+mn-lt"/>
                          <a:ea typeface="+mn-ea"/>
                          <a:cs typeface="+mn-cs"/>
                        </a:rPr>
                        <a:t>Vacant</a:t>
                      </a:r>
                    </a:p>
                  </a:txBody>
                  <a:tcPr/>
                </a:tc>
                <a:extLst>
                  <a:ext uri="{0D108BD9-81ED-4DB2-BD59-A6C34878D82A}">
                    <a16:rowId xmlns:a16="http://schemas.microsoft.com/office/drawing/2014/main" val="32622150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TER-REP1-ONCO</a:t>
                      </a:r>
                      <a:r>
                        <a:rPr lang="en-US" sz="1100" b="1" kern="1200" dirty="0">
                          <a:solidFill>
                            <a:schemeClr val="accent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b="1"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TER-DM-ONCO</a:t>
                      </a:r>
                      <a:r>
                        <a:rPr lang="en-US" sz="1100" b="1" kern="1200" dirty="0">
                          <a:solidFill>
                            <a:schemeClr val="accent1"/>
                          </a:solidFill>
                          <a:latin typeface="+mn-lt"/>
                          <a:ea typeface="+mn-ea"/>
                          <a:cs typeface="+mn-cs"/>
                        </a:rPr>
                        <a:t>*</a:t>
                      </a:r>
                      <a:r>
                        <a:rPr lang="en-US" sz="1100" b="1" kern="1200" dirty="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100" b="1"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kern="1200" dirty="0">
                          <a:solidFill>
                            <a:schemeClr val="dk1"/>
                          </a:solidFill>
                          <a:latin typeface="+mn-lt"/>
                          <a:ea typeface="+mn-ea"/>
                          <a:cs typeface="+mn-cs"/>
                        </a:rPr>
                        <a:t>Cara BLACK </a:t>
                      </a:r>
                      <a:r>
                        <a:rPr lang="fr-FR" sz="1100" b="1" kern="1200" dirty="0">
                          <a:solidFill>
                            <a:schemeClr val="accent1"/>
                          </a:solidFill>
                          <a:latin typeface="+mn-lt"/>
                          <a:ea typeface="+mn-ea"/>
                          <a:cs typeface="+mn-cs"/>
                        </a:rPr>
                        <a:t>*</a:t>
                      </a:r>
                    </a:p>
                  </a:txBody>
                  <a:tcPr/>
                </a:tc>
                <a:extLst>
                  <a:ext uri="{0D108BD9-81ED-4DB2-BD59-A6C34878D82A}">
                    <a16:rowId xmlns:a16="http://schemas.microsoft.com/office/drawing/2014/main" val="42816391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TER-REP2-ONCO</a:t>
                      </a:r>
                      <a:r>
                        <a:rPr lang="en-US" sz="1100" b="1" kern="1200" dirty="0">
                          <a:solidFill>
                            <a:schemeClr val="accent1"/>
                          </a:solidFill>
                          <a:latin typeface="+mn-lt"/>
                          <a:ea typeface="+mn-ea"/>
                          <a:cs typeface="+mn-cs"/>
                        </a:rPr>
                        <a:t>*</a:t>
                      </a:r>
                      <a:r>
                        <a:rPr lang="en-US" sz="1100" b="1" kern="120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TER-DM-ONCO</a:t>
                      </a:r>
                      <a:r>
                        <a:rPr lang="en-US" sz="1100" b="1" kern="1200" dirty="0">
                          <a:solidFill>
                            <a:schemeClr val="accent1"/>
                          </a:solidFill>
                          <a:latin typeface="+mn-lt"/>
                          <a:ea typeface="+mn-ea"/>
                          <a:cs typeface="+mn-cs"/>
                        </a:rPr>
                        <a:t>* </a:t>
                      </a:r>
                    </a:p>
                    <a:p>
                      <a:endParaRPr lang="fr-FR" sz="1100" b="1" kern="1200" dirty="0">
                        <a:solidFill>
                          <a:schemeClr val="dk1"/>
                        </a:solidFill>
                        <a:latin typeface="+mn-lt"/>
                        <a:ea typeface="+mn-ea"/>
                        <a:cs typeface="+mn-cs"/>
                      </a:endParaRPr>
                    </a:p>
                  </a:txBody>
                  <a:tcPr/>
                </a:tc>
                <a:tc>
                  <a:txBody>
                    <a:bodyPr/>
                    <a:lstStyle/>
                    <a:p>
                      <a:r>
                        <a:rPr lang="fr-FR" sz="1100" b="1" i="1" kern="1200" dirty="0">
                          <a:solidFill>
                            <a:schemeClr val="bg1">
                              <a:lumMod val="50000"/>
                            </a:schemeClr>
                          </a:solidFill>
                          <a:latin typeface="+mn-lt"/>
                          <a:ea typeface="+mn-ea"/>
                          <a:cs typeface="+mn-cs"/>
                        </a:rPr>
                        <a:t>Vacant</a:t>
                      </a:r>
                    </a:p>
                  </a:txBody>
                  <a:tcPr/>
                </a:tc>
                <a:extLst>
                  <a:ext uri="{0D108BD9-81ED-4DB2-BD59-A6C34878D82A}">
                    <a16:rowId xmlns:a16="http://schemas.microsoft.com/office/drawing/2014/main" val="4143937409"/>
                  </a:ext>
                </a:extLst>
              </a:tr>
            </a:tbl>
          </a:graphicData>
        </a:graphic>
      </p:graphicFrame>
    </p:spTree>
    <p:extLst>
      <p:ext uri="{BB962C8B-B14F-4D97-AF65-F5344CB8AC3E}">
        <p14:creationId xmlns:p14="http://schemas.microsoft.com/office/powerpoint/2010/main" val="3615252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61E296-9532-40C3-9174-581AD2B7748B}" type="slidenum">
              <a:rPr lang="en-US" smtClean="0"/>
              <a:pPr/>
              <a:t>7</a:t>
            </a:fld>
            <a:endParaRPr lang="en-US" dirty="0"/>
          </a:p>
        </p:txBody>
      </p:sp>
      <p:sp>
        <p:nvSpPr>
          <p:cNvPr id="18" name="Notes Placeholder 2"/>
          <p:cNvSpPr txBox="1">
            <a:spLocks/>
          </p:cNvSpPr>
          <p:nvPr/>
        </p:nvSpPr>
        <p:spPr>
          <a:xfrm>
            <a:off x="2451069" y="366290"/>
            <a:ext cx="4097884" cy="8980892"/>
          </a:xfrm>
          <a:prstGeom prst="rect">
            <a:avLst/>
          </a:prstGeom>
        </p:spPr>
        <p:txBody>
          <a:bodyPr>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b="1" dirty="0"/>
              <a:t>EXERCISE #1: PRODUCTS</a:t>
            </a:r>
          </a:p>
          <a:p>
            <a:r>
              <a:rPr lang="en-US" sz="1000" i="1" dirty="0"/>
              <a:t>The </a:t>
            </a:r>
            <a:r>
              <a:rPr lang="en-US" sz="1000" b="1" dirty="0">
                <a:solidFill>
                  <a:schemeClr val="bg2"/>
                </a:solidFill>
              </a:rPr>
              <a:t>TER-DM-ONCO</a:t>
            </a:r>
            <a:r>
              <a:rPr lang="en-US" sz="1000" b="1" dirty="0">
                <a:solidFill>
                  <a:schemeClr val="accent1"/>
                </a:solidFill>
              </a:rPr>
              <a:t>*</a:t>
            </a:r>
            <a:r>
              <a:rPr lang="en-US" sz="1000" b="1" dirty="0">
                <a:solidFill>
                  <a:schemeClr val="dk1"/>
                </a:solidFill>
              </a:rPr>
              <a:t> </a:t>
            </a:r>
            <a:r>
              <a:rPr lang="en-US" sz="1000" i="1" dirty="0"/>
              <a:t>territory, and its </a:t>
            </a:r>
            <a:r>
              <a:rPr lang="en-US" sz="1000" i="1" dirty="0">
                <a:solidFill>
                  <a:schemeClr val="bg2"/>
                </a:solidFill>
              </a:rPr>
              <a:t>sub territories </a:t>
            </a:r>
            <a:r>
              <a:rPr lang="en-US" sz="1000" i="1" dirty="0"/>
              <a:t>will promote the following products. All these products belong the </a:t>
            </a:r>
            <a:r>
              <a:rPr lang="en-US" sz="1000" b="1" dirty="0">
                <a:solidFill>
                  <a:schemeClr val="bg2"/>
                </a:solidFill>
              </a:rPr>
              <a:t>ONCOLOGY</a:t>
            </a:r>
            <a:r>
              <a:rPr lang="en-US" sz="1000" b="1" dirty="0">
                <a:solidFill>
                  <a:schemeClr val="accent1"/>
                </a:solidFill>
              </a:rPr>
              <a:t>*</a:t>
            </a:r>
            <a:r>
              <a:rPr lang="en-US" sz="1000" b="1" dirty="0">
                <a:solidFill>
                  <a:schemeClr val="bg2"/>
                </a:solidFill>
              </a:rPr>
              <a:t> </a:t>
            </a:r>
            <a:r>
              <a:rPr lang="en-US" sz="1000" i="1" dirty="0"/>
              <a:t>Market.</a:t>
            </a:r>
          </a:p>
          <a:p>
            <a:endParaRPr lang="en-US" sz="1000" i="1" dirty="0"/>
          </a:p>
          <a:p>
            <a:endParaRPr lang="en-US" sz="1000" i="1" dirty="0"/>
          </a:p>
          <a:p>
            <a:endParaRPr lang="en-US" sz="1000" i="1" dirty="0"/>
          </a:p>
          <a:p>
            <a:endParaRPr lang="en-US" sz="1000" i="1" dirty="0"/>
          </a:p>
          <a:p>
            <a:endParaRPr lang="en-US" sz="1000" i="1" dirty="0"/>
          </a:p>
          <a:p>
            <a:endParaRPr lang="en-US" sz="1000" i="1" dirty="0"/>
          </a:p>
          <a:p>
            <a:endParaRPr lang="en-US" sz="1000" i="1" dirty="0"/>
          </a:p>
          <a:p>
            <a:endParaRPr lang="en-US" sz="1000" i="1" dirty="0"/>
          </a:p>
          <a:p>
            <a:endParaRPr lang="en-US" sz="1000" i="1" dirty="0"/>
          </a:p>
          <a:p>
            <a:endParaRPr lang="en-US" sz="1000" b="1" i="1" dirty="0">
              <a:solidFill>
                <a:schemeClr val="dk1"/>
              </a:solidFill>
            </a:endParaRPr>
          </a:p>
          <a:p>
            <a:endParaRPr lang="en-US" sz="1000" b="1" i="1" dirty="0">
              <a:solidFill>
                <a:schemeClr val="dk1"/>
              </a:solidFill>
            </a:endParaRPr>
          </a:p>
          <a:p>
            <a:endParaRPr lang="en-US" sz="1000" b="1" dirty="0">
              <a:solidFill>
                <a:schemeClr val="dk1"/>
              </a:solidFill>
            </a:endParaRPr>
          </a:p>
          <a:p>
            <a:endParaRPr lang="en-US" dirty="0"/>
          </a:p>
          <a:p>
            <a:endParaRPr lang="en-US" dirty="0"/>
          </a:p>
          <a:p>
            <a:endParaRPr lang="en-US" dirty="0"/>
          </a:p>
          <a:p>
            <a:endParaRPr lang="en-US" dirty="0"/>
          </a:p>
          <a:p>
            <a:endParaRPr lang="en-US" dirty="0"/>
          </a:p>
          <a:p>
            <a:endParaRPr lang="en-US" dirty="0"/>
          </a:p>
          <a:p>
            <a:r>
              <a:rPr lang="en-US" b="1" dirty="0"/>
              <a:t>Steps:</a:t>
            </a:r>
          </a:p>
          <a:p>
            <a:pPr marL="228600" indent="-228600">
              <a:buFont typeface="+mj-lt"/>
              <a:buAutoNum type="arabicPeriod"/>
            </a:pPr>
            <a:r>
              <a:rPr lang="en-US" b="1" dirty="0"/>
              <a:t>Create your products with: </a:t>
            </a:r>
          </a:p>
          <a:p>
            <a:pPr marL="400050" lvl="1" indent="-171450">
              <a:buFont typeface="Courier New" panose="02070309020205020404" pitchFamily="49" charset="0"/>
              <a:buChar char="o"/>
            </a:pPr>
            <a:r>
              <a:rPr lang="en-US" dirty="0"/>
              <a:t>Appropriate product type and details</a:t>
            </a:r>
          </a:p>
          <a:p>
            <a:pPr marL="400050" lvl="1" indent="-171450">
              <a:buFont typeface="Courier New" panose="02070309020205020404" pitchFamily="49" charset="0"/>
              <a:buChar char="o"/>
            </a:pPr>
            <a:r>
              <a:rPr lang="en-US" dirty="0"/>
              <a:t>Appropriate Parent-child relationships </a:t>
            </a:r>
          </a:p>
          <a:p>
            <a:pPr marL="400050" lvl="1" indent="-171450">
              <a:buFont typeface="Courier New" panose="02070309020205020404" pitchFamily="49" charset="0"/>
              <a:buChar char="o"/>
            </a:pPr>
            <a:r>
              <a:rPr lang="en-US" dirty="0"/>
              <a:t>Start &amp; end dates</a:t>
            </a:r>
          </a:p>
          <a:p>
            <a:pPr marL="400050" lvl="1" indent="-171450">
              <a:buFont typeface="Courier New" panose="02070309020205020404" pitchFamily="49" charset="0"/>
              <a:buChar char="o"/>
            </a:pPr>
            <a:r>
              <a:rPr lang="en-US" dirty="0"/>
              <a:t>Product Messages for Detail products</a:t>
            </a:r>
          </a:p>
          <a:p>
            <a:pPr marL="400050" lvl="1" indent="-171450">
              <a:buFont typeface="Courier New" panose="02070309020205020404" pitchFamily="49" charset="0"/>
              <a:buChar char="o"/>
            </a:pPr>
            <a:r>
              <a:rPr lang="en-US" dirty="0"/>
              <a:t>Lot Number and lot allocation for Samples</a:t>
            </a:r>
          </a:p>
          <a:p>
            <a:pPr marL="400050" lvl="1" indent="-171450">
              <a:buFont typeface="Courier New" panose="02070309020205020404" pitchFamily="49" charset="0"/>
              <a:buChar char="o"/>
            </a:pPr>
            <a:endParaRPr lang="en-US" b="1" dirty="0"/>
          </a:p>
          <a:p>
            <a:pPr marL="228600" indent="-228600">
              <a:buFont typeface="+mj-lt"/>
              <a:buAutoNum type="arabicPeriod"/>
            </a:pPr>
            <a:r>
              <a:rPr lang="en-US" b="1" dirty="0"/>
              <a:t>Align the products and messages to the </a:t>
            </a:r>
            <a:r>
              <a:rPr lang="en-US" b="1" dirty="0">
                <a:solidFill>
                  <a:schemeClr val="bg2"/>
                </a:solidFill>
              </a:rPr>
              <a:t>TER-DM-ONCO</a:t>
            </a:r>
            <a:r>
              <a:rPr lang="en-US" b="1" dirty="0">
                <a:solidFill>
                  <a:schemeClr val="accent1"/>
                </a:solidFill>
              </a:rPr>
              <a:t>*</a:t>
            </a:r>
            <a:r>
              <a:rPr lang="en-US" b="1" dirty="0">
                <a:solidFill>
                  <a:schemeClr val="dk1"/>
                </a:solidFill>
              </a:rPr>
              <a:t> </a:t>
            </a:r>
            <a:r>
              <a:rPr lang="en-US" b="1" dirty="0"/>
              <a:t>territory and its sub territories. </a:t>
            </a:r>
            <a:br>
              <a:rPr lang="en-US" b="1" dirty="0"/>
            </a:br>
            <a:r>
              <a:rPr lang="en-US" b="1" dirty="0"/>
              <a:t>Do not forget to align the Product Messages!</a:t>
            </a:r>
          </a:p>
          <a:p>
            <a:pPr marL="228600" indent="-228600">
              <a:buFont typeface="+mj-lt"/>
              <a:buAutoNum type="arabicPeriod"/>
            </a:pPr>
            <a:endParaRPr lang="en-US" b="1" dirty="0"/>
          </a:p>
          <a:p>
            <a:pPr marL="228600" indent="-228600">
              <a:buFont typeface="+mj-lt"/>
              <a:buAutoNum type="arabicPeriod"/>
            </a:pPr>
            <a:r>
              <a:rPr lang="en-US" b="1" dirty="0"/>
              <a:t>The </a:t>
            </a:r>
            <a:r>
              <a:rPr lang="en-US" b="1" dirty="0">
                <a:solidFill>
                  <a:schemeClr val="bg2"/>
                </a:solidFill>
              </a:rPr>
              <a:t>TER-REP2-ONCO</a:t>
            </a:r>
            <a:r>
              <a:rPr lang="en-US" b="1" dirty="0">
                <a:solidFill>
                  <a:schemeClr val="accent1"/>
                </a:solidFill>
              </a:rPr>
              <a:t>* </a:t>
            </a:r>
            <a:r>
              <a:rPr lang="en-US" b="1" dirty="0"/>
              <a:t>territory</a:t>
            </a:r>
            <a:r>
              <a:rPr lang="en-US" b="1" dirty="0">
                <a:solidFill>
                  <a:schemeClr val="accent1"/>
                </a:solidFill>
              </a:rPr>
              <a:t> </a:t>
            </a:r>
            <a:r>
              <a:rPr lang="en-US" b="1" dirty="0"/>
              <a:t>should not have access to</a:t>
            </a:r>
            <a:r>
              <a:rPr lang="fr-FR" b="1" dirty="0">
                <a:solidFill>
                  <a:schemeClr val="dk1"/>
                </a:solidFill>
              </a:rPr>
              <a:t> </a:t>
            </a:r>
            <a:r>
              <a:rPr lang="fr-FR" b="1" dirty="0">
                <a:solidFill>
                  <a:schemeClr val="bg2"/>
                </a:solidFill>
              </a:rPr>
              <a:t>LESSPAIN</a:t>
            </a:r>
            <a:r>
              <a:rPr lang="fr-FR" b="1" dirty="0">
                <a:solidFill>
                  <a:schemeClr val="accent1"/>
                </a:solidFill>
              </a:rPr>
              <a:t>*</a:t>
            </a:r>
            <a:r>
              <a:rPr lang="fr-FR" b="1" dirty="0">
                <a:solidFill>
                  <a:schemeClr val="bg2"/>
                </a:solidFill>
              </a:rPr>
              <a:t> 30ml</a:t>
            </a:r>
            <a:r>
              <a:rPr lang="fr-FR" b="1" dirty="0"/>
              <a:t>.</a:t>
            </a:r>
          </a:p>
          <a:p>
            <a:pPr marL="228600" indent="-228600">
              <a:buFont typeface="+mj-lt"/>
              <a:buAutoNum type="arabicPeriod"/>
            </a:pPr>
            <a:endParaRPr lang="en-US" b="1" dirty="0"/>
          </a:p>
        </p:txBody>
      </p:sp>
      <p:sp>
        <p:nvSpPr>
          <p:cNvPr id="19" name="TextBox 18"/>
          <p:cNvSpPr txBox="1"/>
          <p:nvPr/>
        </p:nvSpPr>
        <p:spPr>
          <a:xfrm>
            <a:off x="-2407193" y="3336036"/>
            <a:ext cx="2229054" cy="6017032"/>
          </a:xfrm>
          <a:prstGeom prst="rect">
            <a:avLst/>
          </a:prstGeom>
          <a:solidFill>
            <a:schemeClr val="bg1"/>
          </a:solidFill>
        </p:spPr>
        <p:txBody>
          <a:bodyPr wrap="square" rtlCol="0">
            <a:spAutoFit/>
          </a:bodyPr>
          <a:lstStyle/>
          <a:p>
            <a:r>
              <a:rPr lang="en-US" sz="1100" b="1" dirty="0"/>
              <a:t>LEADER’S NOTES</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r>
              <a:rPr lang="en-US" sz="1200" b="1" i="1" dirty="0"/>
              <a:t>Dev Notes:</a:t>
            </a:r>
          </a:p>
          <a:p>
            <a:r>
              <a:rPr lang="en-US" sz="1600" dirty="0">
                <a:sym typeface="Wingdings" panose="05000000000000000000" pitchFamily="2" charset="2"/>
              </a:rPr>
              <a:t> </a:t>
            </a:r>
            <a:r>
              <a:rPr lang="en-US" sz="1200" i="1" dirty="0">
                <a:sym typeface="Wingdings" panose="05000000000000000000" pitchFamily="2" charset="2"/>
              </a:rPr>
              <a:t>Delete slide thumbnail</a:t>
            </a:r>
            <a:endParaRPr lang="en-US" sz="1200" i="1" dirty="0"/>
          </a:p>
          <a:p>
            <a:r>
              <a:rPr lang="en-US" sz="1600" dirty="0">
                <a:sym typeface="Wingdings" panose="05000000000000000000" pitchFamily="2" charset="2"/>
              </a:rPr>
              <a:t> </a:t>
            </a:r>
            <a:r>
              <a:rPr lang="en-US" sz="1200" i="1" dirty="0">
                <a:sym typeface="Wingdings" panose="05000000000000000000" pitchFamily="2" charset="2"/>
              </a:rPr>
              <a:t>Type exercise scenario &amp; steps</a:t>
            </a:r>
          </a:p>
          <a:p>
            <a:endParaRPr lang="en-US" sz="1200" i="1" dirty="0"/>
          </a:p>
          <a:p>
            <a:r>
              <a:rPr lang="en-US" sz="1200" b="1" i="1" dirty="0"/>
              <a:t>Note: </a:t>
            </a:r>
            <a:r>
              <a:rPr lang="en-US" sz="1200" i="1" dirty="0"/>
              <a:t>You can add more than one exercise to a page</a:t>
            </a:r>
          </a:p>
        </p:txBody>
      </p:sp>
      <p:sp>
        <p:nvSpPr>
          <p:cNvPr id="6" name="TextBox 5"/>
          <p:cNvSpPr txBox="1"/>
          <p:nvPr/>
        </p:nvSpPr>
        <p:spPr>
          <a:xfrm>
            <a:off x="2" y="1241317"/>
            <a:ext cx="1712295" cy="369332"/>
          </a:xfrm>
          <a:prstGeom prst="rect">
            <a:avLst/>
          </a:prstGeom>
          <a:noFill/>
        </p:spPr>
        <p:txBody>
          <a:bodyPr wrap="square" rtlCol="0">
            <a:spAutoFit/>
          </a:bodyPr>
          <a:lstStyle/>
          <a:p>
            <a:r>
              <a:rPr lang="en-US" b="1" dirty="0"/>
              <a:t>PRODUCTS</a:t>
            </a:r>
            <a:endParaRPr lang="en-US" dirty="0"/>
          </a:p>
        </p:txBody>
      </p:sp>
      <p:graphicFrame>
        <p:nvGraphicFramePr>
          <p:cNvPr id="2" name="Table 1">
            <a:extLst>
              <a:ext uri="{FF2B5EF4-FFF2-40B4-BE49-F238E27FC236}">
                <a16:creationId xmlns:a16="http://schemas.microsoft.com/office/drawing/2014/main" id="{E5B0BADA-2A39-4CA6-93C2-7D945BCA4611}"/>
              </a:ext>
            </a:extLst>
          </p:cNvPr>
          <p:cNvGraphicFramePr>
            <a:graphicFrameLocks noGrp="1"/>
          </p:cNvGraphicFramePr>
          <p:nvPr>
            <p:extLst>
              <p:ext uri="{D42A27DB-BD31-4B8C-83A1-F6EECF244321}">
                <p14:modId xmlns:p14="http://schemas.microsoft.com/office/powerpoint/2010/main" val="2754180114"/>
              </p:ext>
            </p:extLst>
          </p:nvPr>
        </p:nvGraphicFramePr>
        <p:xfrm>
          <a:off x="2451069" y="1241317"/>
          <a:ext cx="4097884" cy="3510280"/>
        </p:xfrm>
        <a:graphic>
          <a:graphicData uri="http://schemas.openxmlformats.org/drawingml/2006/table">
            <a:tbl>
              <a:tblPr firstRow="1" bandRow="1">
                <a:tableStyleId>{00A15C55-8517-42AA-B614-E9B94910E393}</a:tableStyleId>
              </a:tblPr>
              <a:tblGrid>
                <a:gridCol w="1638331">
                  <a:extLst>
                    <a:ext uri="{9D8B030D-6E8A-4147-A177-3AD203B41FA5}">
                      <a16:colId xmlns:a16="http://schemas.microsoft.com/office/drawing/2014/main" val="650755856"/>
                    </a:ext>
                  </a:extLst>
                </a:gridCol>
                <a:gridCol w="2459553">
                  <a:extLst>
                    <a:ext uri="{9D8B030D-6E8A-4147-A177-3AD203B41FA5}">
                      <a16:colId xmlns:a16="http://schemas.microsoft.com/office/drawing/2014/main" val="94830251"/>
                    </a:ext>
                  </a:extLst>
                </a:gridCol>
              </a:tblGrid>
              <a:tr h="370840">
                <a:tc>
                  <a:txBody>
                    <a:bodyPr/>
                    <a:lstStyle/>
                    <a:p>
                      <a:pPr marL="0" algn="l" defTabSz="914400" rtl="0" eaLnBrk="1" latinLnBrk="0" hangingPunct="1"/>
                      <a:r>
                        <a:rPr lang="fr-FR" sz="1100" b="1" kern="1200" dirty="0">
                          <a:solidFill>
                            <a:schemeClr val="bg1"/>
                          </a:solidFill>
                          <a:latin typeface="+mn-lt"/>
                          <a:ea typeface="+mn-ea"/>
                          <a:cs typeface="+mn-cs"/>
                        </a:rPr>
                        <a:t>PRODUCT NAME</a:t>
                      </a:r>
                    </a:p>
                  </a:txBody>
                  <a:tcPr/>
                </a:tc>
                <a:tc>
                  <a:txBody>
                    <a:bodyPr/>
                    <a:lstStyle/>
                    <a:p>
                      <a:pPr marL="0" algn="l" defTabSz="914400" rtl="0" eaLnBrk="1" latinLnBrk="0" hangingPunct="1"/>
                      <a:r>
                        <a:rPr lang="fr-FR" sz="1100" b="1" kern="1200" dirty="0">
                          <a:solidFill>
                            <a:schemeClr val="bg1"/>
                          </a:solidFill>
                          <a:latin typeface="+mn-lt"/>
                          <a:ea typeface="+mn-ea"/>
                          <a:cs typeface="+mn-cs"/>
                        </a:rPr>
                        <a:t>INDICATION</a:t>
                      </a:r>
                    </a:p>
                  </a:txBody>
                  <a:tcPr/>
                </a:tc>
                <a:extLst>
                  <a:ext uri="{0D108BD9-81ED-4DB2-BD59-A6C34878D82A}">
                    <a16:rowId xmlns:a16="http://schemas.microsoft.com/office/drawing/2014/main" val="4165808512"/>
                  </a:ext>
                </a:extLst>
              </a:tr>
              <a:tr h="370840">
                <a:tc>
                  <a:txBody>
                    <a:bodyPr/>
                    <a:lstStyle/>
                    <a:p>
                      <a:r>
                        <a:rPr lang="fr-FR" sz="1100" b="1" kern="1200" dirty="0">
                          <a:solidFill>
                            <a:schemeClr val="dk1"/>
                          </a:solidFill>
                          <a:latin typeface="+mn-lt"/>
                          <a:ea typeface="+mn-ea"/>
                          <a:cs typeface="+mn-cs"/>
                        </a:rPr>
                        <a:t>ONCOSTOP</a:t>
                      </a:r>
                      <a:r>
                        <a:rPr lang="fr-FR" sz="1100" b="1" kern="1200" dirty="0">
                          <a:solidFill>
                            <a:schemeClr val="accent1"/>
                          </a:solidFill>
                          <a:latin typeface="+mn-lt"/>
                          <a:ea typeface="+mn-ea"/>
                          <a:cs typeface="+mn-cs"/>
                        </a:rPr>
                        <a:t>*</a:t>
                      </a:r>
                      <a:r>
                        <a:rPr lang="fr-FR" sz="1100" b="1" kern="1200" dirty="0">
                          <a:solidFill>
                            <a:schemeClr val="dk1"/>
                          </a:solidFill>
                          <a:latin typeface="+mn-lt"/>
                          <a:ea typeface="+mn-ea"/>
                          <a:cs typeface="+mn-cs"/>
                        </a:rPr>
                        <a:t> DETAIL</a:t>
                      </a:r>
                    </a:p>
                  </a:txBody>
                  <a:tcPr/>
                </a:tc>
                <a:tc>
                  <a:txBody>
                    <a:bodyPr/>
                    <a:lstStyle/>
                    <a:p>
                      <a:r>
                        <a:rPr lang="fr-FR" sz="1100" b="0" kern="1200" dirty="0">
                          <a:solidFill>
                            <a:schemeClr val="dk1"/>
                          </a:solidFill>
                          <a:latin typeface="+mn-lt"/>
                          <a:ea typeface="+mn-ea"/>
                          <a:cs typeface="+mn-cs"/>
                        </a:rPr>
                        <a:t>Will </a:t>
                      </a:r>
                      <a:r>
                        <a:rPr lang="fr-FR" sz="1100" b="0" kern="1200" dirty="0" err="1">
                          <a:solidFill>
                            <a:schemeClr val="dk1"/>
                          </a:solidFill>
                          <a:latin typeface="+mn-lt"/>
                          <a:ea typeface="+mn-ea"/>
                          <a:cs typeface="+mn-cs"/>
                        </a:rPr>
                        <a:t>be</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promoted</a:t>
                      </a:r>
                      <a:r>
                        <a:rPr lang="fr-FR" sz="1100" b="0" kern="1200" dirty="0">
                          <a:solidFill>
                            <a:schemeClr val="dk1"/>
                          </a:solidFill>
                          <a:latin typeface="+mn-lt"/>
                          <a:ea typeface="+mn-ea"/>
                          <a:cs typeface="+mn-cs"/>
                        </a:rPr>
                        <a:t> by Sales </a:t>
                      </a:r>
                      <a:r>
                        <a:rPr lang="fr-FR" sz="1100" b="0" kern="1200" dirty="0" err="1">
                          <a:solidFill>
                            <a:schemeClr val="dk1"/>
                          </a:solidFill>
                          <a:latin typeface="+mn-lt"/>
                          <a:ea typeface="+mn-ea"/>
                          <a:cs typeface="+mn-cs"/>
                        </a:rPr>
                        <a:t>Representatives</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They</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will</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discuss</a:t>
                      </a:r>
                      <a:r>
                        <a:rPr lang="fr-FR" sz="1100" b="0" kern="1200" dirty="0">
                          <a:solidFill>
                            <a:schemeClr val="dk1"/>
                          </a:solidFill>
                          <a:latin typeface="+mn-lt"/>
                          <a:ea typeface="+mn-ea"/>
                          <a:cs typeface="+mn-cs"/>
                        </a:rPr>
                        <a:t> the </a:t>
                      </a:r>
                      <a:r>
                        <a:rPr lang="fr-FR" sz="1100" b="0" kern="1200" dirty="0" err="1">
                          <a:solidFill>
                            <a:schemeClr val="dk1"/>
                          </a:solidFill>
                          <a:latin typeface="+mn-lt"/>
                          <a:ea typeface="+mn-ea"/>
                          <a:cs typeface="+mn-cs"/>
                        </a:rPr>
                        <a:t>efficacy</a:t>
                      </a:r>
                      <a:r>
                        <a:rPr lang="fr-FR" sz="1100" b="0" kern="1200" dirty="0">
                          <a:solidFill>
                            <a:schemeClr val="dk1"/>
                          </a:solidFill>
                          <a:latin typeface="+mn-lt"/>
                          <a:ea typeface="+mn-ea"/>
                          <a:cs typeface="+mn-cs"/>
                        </a:rPr>
                        <a:t> of the Product</a:t>
                      </a:r>
                      <a:r>
                        <a:rPr lang="fr-FR" sz="1100" b="1" kern="1200" dirty="0">
                          <a:solidFill>
                            <a:schemeClr val="dk1"/>
                          </a:solidFill>
                          <a:latin typeface="+mn-lt"/>
                          <a:ea typeface="+mn-ea"/>
                          <a:cs typeface="+mn-cs"/>
                        </a:rPr>
                        <a:t>.</a:t>
                      </a:r>
                    </a:p>
                  </a:txBody>
                  <a:tcPr/>
                </a:tc>
                <a:extLst>
                  <a:ext uri="{0D108BD9-81ED-4DB2-BD59-A6C34878D82A}">
                    <a16:rowId xmlns:a16="http://schemas.microsoft.com/office/drawing/2014/main" val="2928100828"/>
                  </a:ext>
                </a:extLst>
              </a:tr>
              <a:tr h="370840">
                <a:tc>
                  <a:txBody>
                    <a:bodyPr/>
                    <a:lstStyle/>
                    <a:p>
                      <a:r>
                        <a:rPr lang="fr-FR" sz="1100" b="1" kern="1200" dirty="0">
                          <a:solidFill>
                            <a:schemeClr val="dk1"/>
                          </a:solidFill>
                          <a:latin typeface="+mn-lt"/>
                          <a:ea typeface="+mn-ea"/>
                          <a:cs typeface="+mn-cs"/>
                        </a:rPr>
                        <a:t>ONCOSTOP</a:t>
                      </a:r>
                      <a:r>
                        <a:rPr lang="fr-FR" sz="1100" b="1" kern="1200" dirty="0">
                          <a:solidFill>
                            <a:schemeClr val="accent1"/>
                          </a:solidFill>
                          <a:latin typeface="+mn-lt"/>
                          <a:ea typeface="+mn-ea"/>
                          <a:cs typeface="+mn-cs"/>
                        </a:rPr>
                        <a:t>*</a:t>
                      </a:r>
                      <a:r>
                        <a:rPr lang="fr-FR" sz="1100" b="1" kern="1200" dirty="0">
                          <a:solidFill>
                            <a:schemeClr val="dk1"/>
                          </a:solidFill>
                          <a:latin typeface="+mn-lt"/>
                          <a:ea typeface="+mn-ea"/>
                          <a:cs typeface="+mn-cs"/>
                        </a:rPr>
                        <a:t> 15mg</a:t>
                      </a:r>
                    </a:p>
                  </a:txBody>
                  <a:tcPr/>
                </a:tc>
                <a:tc>
                  <a:txBody>
                    <a:bodyPr/>
                    <a:lstStyle/>
                    <a:p>
                      <a:pPr marL="0" algn="l" defTabSz="914400" rtl="0" eaLnBrk="1" latinLnBrk="0" hangingPunct="1"/>
                      <a:r>
                        <a:rPr lang="fr-FR" sz="1100" b="0" kern="1200" dirty="0">
                          <a:solidFill>
                            <a:schemeClr val="dk1"/>
                          </a:solidFill>
                          <a:latin typeface="+mn-lt"/>
                          <a:ea typeface="+mn-ea"/>
                          <a:cs typeface="+mn-cs"/>
                        </a:rPr>
                        <a:t>Can </a:t>
                      </a:r>
                      <a:r>
                        <a:rPr lang="fr-FR" sz="1100" b="0" kern="1200" dirty="0" err="1">
                          <a:solidFill>
                            <a:schemeClr val="dk1"/>
                          </a:solidFill>
                          <a:latin typeface="+mn-lt"/>
                          <a:ea typeface="+mn-ea"/>
                          <a:cs typeface="+mn-cs"/>
                        </a:rPr>
                        <a:t>be</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dropped</a:t>
                      </a:r>
                      <a:r>
                        <a:rPr lang="fr-FR" sz="1100" b="0" kern="1200" dirty="0">
                          <a:solidFill>
                            <a:schemeClr val="dk1"/>
                          </a:solidFill>
                          <a:latin typeface="+mn-lt"/>
                          <a:ea typeface="+mn-ea"/>
                          <a:cs typeface="+mn-cs"/>
                        </a:rPr>
                        <a:t> to </a:t>
                      </a:r>
                      <a:r>
                        <a:rPr lang="fr-FR" sz="1100" b="0" kern="1200" dirty="0" err="1">
                          <a:solidFill>
                            <a:schemeClr val="dk1"/>
                          </a:solidFill>
                          <a:latin typeface="+mn-lt"/>
                          <a:ea typeface="+mn-ea"/>
                          <a:cs typeface="+mn-cs"/>
                        </a:rPr>
                        <a:t>physicians</a:t>
                      </a:r>
                      <a:r>
                        <a:rPr lang="fr-FR" sz="1100" b="0" kern="1200" dirty="0">
                          <a:solidFill>
                            <a:schemeClr val="dk1"/>
                          </a:solidFill>
                          <a:latin typeface="+mn-lt"/>
                          <a:ea typeface="+mn-ea"/>
                          <a:cs typeface="+mn-cs"/>
                        </a:rPr>
                        <a:t>, but a signature and lot </a:t>
                      </a:r>
                      <a:r>
                        <a:rPr lang="fr-FR" sz="1100" b="0" kern="1200" dirty="0" err="1">
                          <a:solidFill>
                            <a:schemeClr val="dk1"/>
                          </a:solidFill>
                          <a:latin typeface="+mn-lt"/>
                          <a:ea typeface="+mn-ea"/>
                          <a:cs typeface="+mn-cs"/>
                        </a:rPr>
                        <a:t>number</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will</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be</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required</a:t>
                      </a:r>
                      <a:r>
                        <a:rPr lang="fr-FR" sz="1100" b="0" kern="1200" dirty="0">
                          <a:solidFill>
                            <a:schemeClr val="dk1"/>
                          </a:solidFill>
                          <a:latin typeface="+mn-lt"/>
                          <a:ea typeface="+mn-ea"/>
                          <a:cs typeface="+mn-cs"/>
                        </a:rPr>
                        <a:t>.</a:t>
                      </a:r>
                    </a:p>
                    <a:p>
                      <a:pPr marL="0" algn="l" defTabSz="914400" rtl="0" eaLnBrk="1" latinLnBrk="0" hangingPunct="1"/>
                      <a:r>
                        <a:rPr lang="fr-FR" sz="1100" b="0" kern="1200" dirty="0">
                          <a:solidFill>
                            <a:schemeClr val="dk1"/>
                          </a:solidFill>
                          <a:latin typeface="+mn-lt"/>
                          <a:ea typeface="+mn-ea"/>
                          <a:cs typeface="+mn-cs"/>
                        </a:rPr>
                        <a:t>Lot </a:t>
                      </a:r>
                      <a:r>
                        <a:rPr lang="fr-FR" sz="1100" b="0" kern="1200" dirty="0" err="1">
                          <a:solidFill>
                            <a:schemeClr val="dk1"/>
                          </a:solidFill>
                          <a:latin typeface="+mn-lt"/>
                          <a:ea typeface="+mn-ea"/>
                          <a:cs typeface="+mn-cs"/>
                        </a:rPr>
                        <a:t>number</a:t>
                      </a:r>
                      <a:r>
                        <a:rPr lang="fr-FR" sz="1100" b="0" kern="1200" dirty="0">
                          <a:solidFill>
                            <a:schemeClr val="dk1"/>
                          </a:solidFill>
                          <a:latin typeface="+mn-lt"/>
                          <a:ea typeface="+mn-ea"/>
                          <a:cs typeface="+mn-cs"/>
                        </a:rPr>
                        <a:t> = OS15-04-220</a:t>
                      </a:r>
                    </a:p>
                  </a:txBody>
                  <a:tcPr/>
                </a:tc>
                <a:extLst>
                  <a:ext uri="{0D108BD9-81ED-4DB2-BD59-A6C34878D82A}">
                    <a16:rowId xmlns:a16="http://schemas.microsoft.com/office/drawing/2014/main" val="1317415118"/>
                  </a:ext>
                </a:extLst>
              </a:tr>
              <a:tr h="370840">
                <a:tc>
                  <a:txBody>
                    <a:bodyPr/>
                    <a:lstStyle/>
                    <a:p>
                      <a:r>
                        <a:rPr lang="fr-FR" sz="1100" b="1" kern="1200" dirty="0">
                          <a:solidFill>
                            <a:schemeClr val="dk1"/>
                          </a:solidFill>
                          <a:latin typeface="+mn-lt"/>
                          <a:ea typeface="+mn-ea"/>
                          <a:cs typeface="+mn-cs"/>
                        </a:rPr>
                        <a:t>LESSPAIN</a:t>
                      </a:r>
                      <a:r>
                        <a:rPr lang="fr-FR" sz="1100" b="1" kern="1200" dirty="0">
                          <a:solidFill>
                            <a:schemeClr val="accent1"/>
                          </a:solidFill>
                          <a:latin typeface="+mn-lt"/>
                          <a:ea typeface="+mn-ea"/>
                          <a:cs typeface="+mn-cs"/>
                        </a:rPr>
                        <a:t>* </a:t>
                      </a:r>
                      <a:r>
                        <a:rPr lang="fr-FR" sz="1100" b="1" kern="1200" dirty="0">
                          <a:solidFill>
                            <a:schemeClr val="dk1"/>
                          </a:solidFill>
                          <a:latin typeface="+mn-lt"/>
                          <a:ea typeface="+mn-ea"/>
                          <a:cs typeface="+mn-cs"/>
                        </a:rPr>
                        <a:t>DETAIL</a:t>
                      </a:r>
                    </a:p>
                  </a:txBody>
                  <a:tcPr/>
                </a:tc>
                <a:tc>
                  <a:txBody>
                    <a:bodyPr/>
                    <a:lstStyle/>
                    <a:p>
                      <a:pPr marL="0" algn="l" defTabSz="914400" rtl="0" eaLnBrk="1" latinLnBrk="0" hangingPunct="1"/>
                      <a:r>
                        <a:rPr lang="fr-FR" sz="1100" b="0" kern="1200" dirty="0">
                          <a:solidFill>
                            <a:schemeClr val="dk1"/>
                          </a:solidFill>
                          <a:latin typeface="+mn-lt"/>
                          <a:ea typeface="+mn-ea"/>
                          <a:cs typeface="+mn-cs"/>
                        </a:rPr>
                        <a:t>Will </a:t>
                      </a:r>
                      <a:r>
                        <a:rPr lang="fr-FR" sz="1100" b="0" kern="1200" dirty="0" err="1">
                          <a:solidFill>
                            <a:schemeClr val="dk1"/>
                          </a:solidFill>
                          <a:latin typeface="+mn-lt"/>
                          <a:ea typeface="+mn-ea"/>
                          <a:cs typeface="+mn-cs"/>
                        </a:rPr>
                        <a:t>be</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promoted</a:t>
                      </a:r>
                      <a:r>
                        <a:rPr lang="fr-FR" sz="1100" b="0" kern="1200" dirty="0">
                          <a:solidFill>
                            <a:schemeClr val="dk1"/>
                          </a:solidFill>
                          <a:latin typeface="+mn-lt"/>
                          <a:ea typeface="+mn-ea"/>
                          <a:cs typeface="+mn-cs"/>
                        </a:rPr>
                        <a:t> by Sales </a:t>
                      </a:r>
                      <a:r>
                        <a:rPr lang="fr-FR" sz="1100" b="0" kern="1200" dirty="0" err="1">
                          <a:solidFill>
                            <a:schemeClr val="dk1"/>
                          </a:solidFill>
                          <a:latin typeface="+mn-lt"/>
                          <a:ea typeface="+mn-ea"/>
                          <a:cs typeface="+mn-cs"/>
                        </a:rPr>
                        <a:t>Representatives</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who</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will</a:t>
                      </a:r>
                      <a:r>
                        <a:rPr lang="fr-FR" sz="1100" b="0" kern="1200" dirty="0">
                          <a:solidFill>
                            <a:schemeClr val="dk1"/>
                          </a:solidFill>
                          <a:latin typeface="+mn-lt"/>
                          <a:ea typeface="+mn-ea"/>
                          <a:cs typeface="+mn-cs"/>
                        </a:rPr>
                        <a:t> talk about </a:t>
                      </a:r>
                      <a:r>
                        <a:rPr lang="fr-FR" sz="1100" b="0" kern="1200" dirty="0" err="1">
                          <a:solidFill>
                            <a:schemeClr val="dk1"/>
                          </a:solidFill>
                          <a:latin typeface="+mn-lt"/>
                          <a:ea typeface="+mn-ea"/>
                          <a:cs typeface="+mn-cs"/>
                        </a:rPr>
                        <a:t>its</a:t>
                      </a:r>
                      <a:r>
                        <a:rPr lang="fr-FR" sz="1100" b="0" kern="1200" dirty="0">
                          <a:solidFill>
                            <a:schemeClr val="dk1"/>
                          </a:solidFill>
                          <a:latin typeface="+mn-lt"/>
                          <a:ea typeface="+mn-ea"/>
                          <a:cs typeface="+mn-cs"/>
                        </a:rPr>
                        <a:t> indications and dosage.</a:t>
                      </a:r>
                    </a:p>
                  </a:txBody>
                  <a:tcPr/>
                </a:tc>
                <a:extLst>
                  <a:ext uri="{0D108BD9-81ED-4DB2-BD59-A6C34878D82A}">
                    <a16:rowId xmlns:a16="http://schemas.microsoft.com/office/drawing/2014/main" val="3041221286"/>
                  </a:ext>
                </a:extLst>
              </a:tr>
              <a:tr h="370840">
                <a:tc>
                  <a:txBody>
                    <a:bodyPr/>
                    <a:lstStyle/>
                    <a:p>
                      <a:r>
                        <a:rPr lang="fr-FR" sz="1100" b="1" kern="1200" dirty="0">
                          <a:solidFill>
                            <a:schemeClr val="dk1"/>
                          </a:solidFill>
                          <a:latin typeface="+mn-lt"/>
                          <a:ea typeface="+mn-ea"/>
                          <a:cs typeface="+mn-cs"/>
                        </a:rPr>
                        <a:t>LESSPAIN</a:t>
                      </a:r>
                      <a:r>
                        <a:rPr lang="fr-FR" sz="1100" b="1" kern="1200" dirty="0">
                          <a:solidFill>
                            <a:schemeClr val="accent1"/>
                          </a:solidFill>
                          <a:latin typeface="+mn-lt"/>
                          <a:ea typeface="+mn-ea"/>
                          <a:cs typeface="+mn-cs"/>
                        </a:rPr>
                        <a:t>*</a:t>
                      </a:r>
                      <a:r>
                        <a:rPr lang="fr-FR" sz="1100" b="1" kern="1200" dirty="0">
                          <a:solidFill>
                            <a:schemeClr val="dk1"/>
                          </a:solidFill>
                          <a:latin typeface="+mn-lt"/>
                          <a:ea typeface="+mn-ea"/>
                          <a:cs typeface="+mn-cs"/>
                        </a:rPr>
                        <a:t> 30ml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kern="1200" dirty="0">
                          <a:solidFill>
                            <a:schemeClr val="dk1"/>
                          </a:solidFill>
                          <a:latin typeface="+mn-lt"/>
                          <a:ea typeface="+mn-ea"/>
                          <a:cs typeface="+mn-cs"/>
                        </a:rPr>
                        <a:t>Can </a:t>
                      </a:r>
                      <a:r>
                        <a:rPr lang="fr-FR" sz="1100" b="0" kern="1200" dirty="0" err="1">
                          <a:solidFill>
                            <a:schemeClr val="dk1"/>
                          </a:solidFill>
                          <a:latin typeface="+mn-lt"/>
                          <a:ea typeface="+mn-ea"/>
                          <a:cs typeface="+mn-cs"/>
                        </a:rPr>
                        <a:t>be</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dropped</a:t>
                      </a:r>
                      <a:r>
                        <a:rPr lang="fr-FR" sz="1100" b="0" kern="1200" dirty="0">
                          <a:solidFill>
                            <a:schemeClr val="dk1"/>
                          </a:solidFill>
                          <a:latin typeface="+mn-lt"/>
                          <a:ea typeface="+mn-ea"/>
                          <a:cs typeface="+mn-cs"/>
                        </a:rPr>
                        <a:t> to </a:t>
                      </a:r>
                      <a:r>
                        <a:rPr lang="fr-FR" sz="1100" b="0" kern="1200" dirty="0" err="1">
                          <a:solidFill>
                            <a:schemeClr val="dk1"/>
                          </a:solidFill>
                          <a:latin typeface="+mn-lt"/>
                          <a:ea typeface="+mn-ea"/>
                          <a:cs typeface="+mn-cs"/>
                        </a:rPr>
                        <a:t>physicians</a:t>
                      </a:r>
                      <a:r>
                        <a:rPr lang="fr-FR" sz="1100" b="0" kern="1200" dirty="0">
                          <a:solidFill>
                            <a:schemeClr val="dk1"/>
                          </a:solidFill>
                          <a:latin typeface="+mn-lt"/>
                          <a:ea typeface="+mn-ea"/>
                          <a:cs typeface="+mn-cs"/>
                        </a:rPr>
                        <a:t>, but a signature and lot </a:t>
                      </a:r>
                      <a:r>
                        <a:rPr lang="fr-FR" sz="1100" b="0" kern="1200" dirty="0" err="1">
                          <a:solidFill>
                            <a:schemeClr val="dk1"/>
                          </a:solidFill>
                          <a:latin typeface="+mn-lt"/>
                          <a:ea typeface="+mn-ea"/>
                          <a:cs typeface="+mn-cs"/>
                        </a:rPr>
                        <a:t>number</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will</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be</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required</a:t>
                      </a:r>
                      <a:r>
                        <a:rPr lang="fr-FR" sz="1100" b="0" kern="1200" dirty="0">
                          <a:solidFill>
                            <a:schemeClr val="dk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b="0" kern="1200" dirty="0">
                          <a:solidFill>
                            <a:schemeClr val="dk1"/>
                          </a:solidFill>
                          <a:latin typeface="+mn-lt"/>
                          <a:ea typeface="+mn-ea"/>
                          <a:cs typeface="+mn-cs"/>
                        </a:rPr>
                        <a:t>Lot </a:t>
                      </a:r>
                      <a:r>
                        <a:rPr lang="fr-FR" sz="1100" b="0" kern="1200" dirty="0" err="1">
                          <a:solidFill>
                            <a:schemeClr val="dk1"/>
                          </a:solidFill>
                          <a:latin typeface="+mn-lt"/>
                          <a:ea typeface="+mn-ea"/>
                          <a:cs typeface="+mn-cs"/>
                        </a:rPr>
                        <a:t>number</a:t>
                      </a:r>
                      <a:r>
                        <a:rPr lang="fr-FR" sz="1100" b="0" kern="1200" dirty="0">
                          <a:solidFill>
                            <a:schemeClr val="dk1"/>
                          </a:solidFill>
                          <a:latin typeface="+mn-lt"/>
                          <a:ea typeface="+mn-ea"/>
                          <a:cs typeface="+mn-cs"/>
                        </a:rPr>
                        <a:t> = LP30-09-219</a:t>
                      </a:r>
                    </a:p>
                  </a:txBody>
                  <a:tcPr/>
                </a:tc>
                <a:extLst>
                  <a:ext uri="{0D108BD9-81ED-4DB2-BD59-A6C34878D82A}">
                    <a16:rowId xmlns:a16="http://schemas.microsoft.com/office/drawing/2014/main" val="2873797734"/>
                  </a:ext>
                </a:extLst>
              </a:tr>
              <a:tr h="370840">
                <a:tc>
                  <a:txBody>
                    <a:bodyPr/>
                    <a:lstStyle/>
                    <a:p>
                      <a:r>
                        <a:rPr lang="fr-FR" sz="1100" b="1" kern="1200" dirty="0">
                          <a:solidFill>
                            <a:schemeClr val="dk1"/>
                          </a:solidFill>
                          <a:latin typeface="+mn-lt"/>
                          <a:ea typeface="+mn-ea"/>
                          <a:cs typeface="+mn-cs"/>
                        </a:rPr>
                        <a:t>LESSPAIN</a:t>
                      </a:r>
                      <a:r>
                        <a:rPr lang="fr-FR" sz="1100" b="1" kern="1200" dirty="0">
                          <a:solidFill>
                            <a:schemeClr val="accent1"/>
                          </a:solidFill>
                          <a:latin typeface="+mn-lt"/>
                          <a:ea typeface="+mn-ea"/>
                          <a:cs typeface="+mn-cs"/>
                        </a:rPr>
                        <a:t>*</a:t>
                      </a:r>
                      <a:r>
                        <a:rPr lang="fr-FR" sz="1100" b="1" kern="1200" dirty="0">
                          <a:solidFill>
                            <a:schemeClr val="dk1"/>
                          </a:solidFill>
                          <a:latin typeface="+mn-lt"/>
                          <a:ea typeface="+mn-ea"/>
                          <a:cs typeface="+mn-cs"/>
                        </a:rPr>
                        <a:t> Mug</a:t>
                      </a:r>
                    </a:p>
                  </a:txBody>
                  <a:tcPr/>
                </a:tc>
                <a:tc>
                  <a:txBody>
                    <a:bodyPr/>
                    <a:lstStyle/>
                    <a:p>
                      <a:pPr marL="0" algn="l" defTabSz="914400" rtl="0" eaLnBrk="1" latinLnBrk="0" hangingPunct="1"/>
                      <a:r>
                        <a:rPr lang="fr-FR" sz="1100" b="0" kern="1200" dirty="0">
                          <a:solidFill>
                            <a:schemeClr val="dk1"/>
                          </a:solidFill>
                          <a:latin typeface="+mn-lt"/>
                          <a:ea typeface="+mn-ea"/>
                          <a:cs typeface="+mn-cs"/>
                        </a:rPr>
                        <a:t>Can </a:t>
                      </a:r>
                      <a:r>
                        <a:rPr lang="fr-FR" sz="1100" b="0" kern="1200" dirty="0" err="1">
                          <a:solidFill>
                            <a:schemeClr val="dk1"/>
                          </a:solidFill>
                          <a:latin typeface="+mn-lt"/>
                          <a:ea typeface="+mn-ea"/>
                          <a:cs typeface="+mn-cs"/>
                        </a:rPr>
                        <a:t>given</a:t>
                      </a:r>
                      <a:r>
                        <a:rPr lang="fr-FR" sz="1100" b="0" kern="1200" dirty="0">
                          <a:solidFill>
                            <a:schemeClr val="dk1"/>
                          </a:solidFill>
                          <a:latin typeface="+mn-lt"/>
                          <a:ea typeface="+mn-ea"/>
                          <a:cs typeface="+mn-cs"/>
                        </a:rPr>
                        <a:t> for free to </a:t>
                      </a:r>
                      <a:r>
                        <a:rPr lang="fr-FR" sz="1100" b="0" kern="1200" dirty="0" err="1">
                          <a:solidFill>
                            <a:schemeClr val="dk1"/>
                          </a:solidFill>
                          <a:latin typeface="+mn-lt"/>
                          <a:ea typeface="+mn-ea"/>
                          <a:cs typeface="+mn-cs"/>
                        </a:rPr>
                        <a:t>physicians</a:t>
                      </a:r>
                      <a:r>
                        <a:rPr lang="fr-FR" sz="1100" b="0" kern="1200" dirty="0">
                          <a:solidFill>
                            <a:schemeClr val="dk1"/>
                          </a:solidFill>
                          <a:latin typeface="+mn-lt"/>
                          <a:ea typeface="+mn-ea"/>
                          <a:cs typeface="+mn-cs"/>
                        </a:rPr>
                        <a:t> to </a:t>
                      </a:r>
                      <a:r>
                        <a:rPr lang="fr-FR" sz="1100" b="0" kern="1200" dirty="0" err="1">
                          <a:solidFill>
                            <a:schemeClr val="dk1"/>
                          </a:solidFill>
                          <a:latin typeface="+mn-lt"/>
                          <a:ea typeface="+mn-ea"/>
                          <a:cs typeface="+mn-cs"/>
                        </a:rPr>
                        <a:t>promote</a:t>
                      </a:r>
                      <a:r>
                        <a:rPr lang="fr-FR" sz="1100" b="0" kern="1200" dirty="0">
                          <a:solidFill>
                            <a:schemeClr val="dk1"/>
                          </a:solidFill>
                          <a:latin typeface="+mn-lt"/>
                          <a:ea typeface="+mn-ea"/>
                          <a:cs typeface="+mn-cs"/>
                        </a:rPr>
                        <a:t> the brand.</a:t>
                      </a:r>
                    </a:p>
                  </a:txBody>
                  <a:tcPr/>
                </a:tc>
                <a:extLst>
                  <a:ext uri="{0D108BD9-81ED-4DB2-BD59-A6C34878D82A}">
                    <a16:rowId xmlns:a16="http://schemas.microsoft.com/office/drawing/2014/main" val="2444919650"/>
                  </a:ext>
                </a:extLst>
              </a:tr>
            </a:tbl>
          </a:graphicData>
        </a:graphic>
      </p:graphicFrame>
    </p:spTree>
    <p:extLst>
      <p:ext uri="{BB962C8B-B14F-4D97-AF65-F5344CB8AC3E}">
        <p14:creationId xmlns:p14="http://schemas.microsoft.com/office/powerpoint/2010/main" val="1437691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61E296-9532-40C3-9174-581AD2B7748B}" type="slidenum">
              <a:rPr kumimoji="0" lang="en-US" sz="1000" b="0" i="0" u="none" strike="noStrike" kern="1200" cap="none" spc="0" normalizeH="0" baseline="0" noProof="0" smtClean="0">
                <a:ln>
                  <a:noFill/>
                </a:ln>
                <a:solidFill>
                  <a:srgbClr val="2B3A4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18" name="Notes Placeholder 2"/>
          <p:cNvSpPr txBox="1">
            <a:spLocks/>
          </p:cNvSpPr>
          <p:nvPr/>
        </p:nvSpPr>
        <p:spPr>
          <a:xfrm>
            <a:off x="2451069" y="366290"/>
            <a:ext cx="4097884" cy="9071747"/>
          </a:xfrm>
          <a:prstGeom prst="rect">
            <a:avLst/>
          </a:prstGeom>
        </p:spPr>
        <p:txBody>
          <a:bodyPr rIns="36000">
            <a:normAutofit/>
          </a:bodyPr>
          <a:lstStyle>
            <a:lvl1pPr marL="0" indent="0" algn="l" defTabSz="914400" rtl="0" eaLnBrk="1" latinLnBrk="0" hangingPunct="1">
              <a:spcBef>
                <a:spcPts val="400"/>
              </a:spcBef>
              <a:buFont typeface="Arial" panose="020B0604020202020204" pitchFamily="34" charset="0"/>
              <a:buNone/>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EXERCISE #1: CLM ADMINISTRATION</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Create the </a:t>
            </a:r>
            <a:r>
              <a:rPr kumimoji="0" lang="en-US" sz="1000" b="1" i="1" u="none" strike="noStrike" kern="1200" cap="none" spc="0" normalizeH="0" baseline="0" noProof="0" dirty="0">
                <a:ln>
                  <a:noFill/>
                </a:ln>
                <a:solidFill>
                  <a:srgbClr val="00A3E0"/>
                </a:solidFill>
                <a:effectLst/>
                <a:uLnTx/>
                <a:uFillTx/>
                <a:latin typeface="Arial" panose="020B0604020202020204"/>
                <a:ea typeface="+mn-ea"/>
                <a:cs typeface="+mn-cs"/>
              </a:rPr>
              <a:t>LESSPAIN Presentation</a:t>
            </a:r>
            <a:r>
              <a:rPr kumimoji="0" lang="en-US" sz="1000" b="1" i="1"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 for the </a:t>
            </a:r>
            <a:r>
              <a:rPr kumimoji="0" lang="en-US" sz="1000" b="1" i="1" u="none" strike="noStrike" kern="1200" cap="none" spc="0" normalizeH="0" baseline="0" noProof="0" dirty="0">
                <a:ln>
                  <a:noFill/>
                </a:ln>
                <a:solidFill>
                  <a:srgbClr val="00A3E0"/>
                </a:solidFill>
                <a:effectLst/>
                <a:uLnTx/>
                <a:uFillTx/>
                <a:latin typeface="Arial" panose="020B0604020202020204"/>
                <a:ea typeface="+mn-ea"/>
                <a:cs typeface="+mn-cs"/>
              </a:rPr>
              <a:t>TER-DM-ONCO</a:t>
            </a:r>
            <a:r>
              <a:rPr kumimoji="0" lang="en-US" sz="1000" b="1" i="1"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 territories and sub-territories.</a:t>
            </a: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endPar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Steps:</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From the Admin Console, load the sequences provided to you.</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The sequences are used to build a presentation called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LESSPAIN Presentation</a:t>
            </a:r>
            <a:r>
              <a:rPr kumimoji="0" lang="en-US" sz="1200" b="1" i="0"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Define Start and End dates for the Presentation</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Fine-tune the Sequences</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Some sequences should be mandatory</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Link products and messages to the sequences</a:t>
            </a: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endPar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Fine-tune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LESSPAIN Presentation</a:t>
            </a:r>
            <a:r>
              <a:rPr kumimoji="0" lang="en-US" sz="1200" b="1" i="1"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Re-order sequences</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Define Player Gestures</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Distribute the Presentation to the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TER-DM-ONCO</a:t>
            </a:r>
            <a:r>
              <a:rPr kumimoji="0" lang="en-US" sz="1200" b="1" i="0"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 </a:t>
            </a:r>
            <a:r>
              <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rPr>
              <a:t>Territory and sub-territories.</a:t>
            </a:r>
          </a:p>
          <a:p>
            <a:pPr marL="400050" marR="0" lvl="1" indent="-171450" algn="l" defTabSz="914400" rtl="0" eaLnBrk="1" fontAlgn="auto" latinLnBrk="0" hangingPunct="1">
              <a:lnSpc>
                <a:spcPct val="100000"/>
              </a:lnSpc>
              <a:spcBef>
                <a:spcPts val="40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400"/>
              </a:spcBef>
              <a:spcAft>
                <a:spcPts val="0"/>
              </a:spcAft>
              <a:buClrTx/>
              <a:buSzTx/>
              <a:buFont typeface="+mj-lt"/>
              <a:buAutoNum type="arabicPeriod"/>
              <a:tabLst/>
              <a:defRPr/>
            </a:pP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Activate </a:t>
            </a:r>
            <a:r>
              <a:rPr kumimoji="0" lang="en-US" sz="1200" b="1" i="0" u="none" strike="noStrike" kern="1200" cap="none" spc="0" normalizeH="0" baseline="0" noProof="0" dirty="0">
                <a:ln>
                  <a:noFill/>
                </a:ln>
                <a:solidFill>
                  <a:srgbClr val="00A3E0"/>
                </a:solidFill>
                <a:effectLst/>
                <a:uLnTx/>
                <a:uFillTx/>
                <a:latin typeface="Arial" panose="020B0604020202020204"/>
                <a:ea typeface="+mn-ea"/>
                <a:cs typeface="+mn-cs"/>
              </a:rPr>
              <a:t>LESSPAIN Presentation</a:t>
            </a:r>
            <a:r>
              <a:rPr kumimoji="0" lang="en-US" sz="1200" b="1" i="1" u="none" strike="noStrike" kern="1200" cap="none" spc="0" normalizeH="0" baseline="0" noProof="0" dirty="0">
                <a:ln>
                  <a:noFill/>
                </a:ln>
                <a:solidFill>
                  <a:srgbClr val="FE8A12"/>
                </a:solidFill>
                <a:effectLst/>
                <a:uLnTx/>
                <a:uFillTx/>
                <a:latin typeface="Arial" panose="020B0604020202020204"/>
                <a:ea typeface="+mn-ea"/>
                <a:cs typeface="+mn-cs"/>
              </a:rPr>
              <a:t>*</a:t>
            </a:r>
            <a:r>
              <a:rPr kumimoji="0" lang="en-US" sz="1200" b="1" i="0" u="none" strike="noStrike" kern="1200" cap="none" spc="0" normalizeH="0" baseline="0" noProof="0" dirty="0">
                <a:ln>
                  <a:noFill/>
                </a:ln>
                <a:solidFill>
                  <a:srgbClr val="2B3A42"/>
                </a:solidFill>
                <a:effectLst/>
                <a:uLnTx/>
                <a:uFillTx/>
                <a:latin typeface="Arial" panose="020B0604020202020204"/>
                <a:ea typeface="+mn-ea"/>
                <a:cs typeface="+mn-cs"/>
              </a:rPr>
              <a:t>.</a:t>
            </a:r>
          </a:p>
        </p:txBody>
      </p:sp>
      <p:sp>
        <p:nvSpPr>
          <p:cNvPr id="19" name="TextBox 18"/>
          <p:cNvSpPr txBox="1"/>
          <p:nvPr/>
        </p:nvSpPr>
        <p:spPr>
          <a:xfrm>
            <a:off x="-2882898" y="3385973"/>
            <a:ext cx="2298698" cy="3308598"/>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
        <p:nvSpPr>
          <p:cNvPr id="20" name="TextBox 19"/>
          <p:cNvSpPr txBox="1"/>
          <p:nvPr/>
        </p:nvSpPr>
        <p:spPr>
          <a:xfrm flipH="1">
            <a:off x="6795787" y="366290"/>
            <a:ext cx="3184958" cy="1323439"/>
          </a:xfrm>
          <a:prstGeom prst="homePlate">
            <a:avLst>
              <a:gd name="adj" fmla="val 54716"/>
            </a:avLst>
          </a:prstGeom>
          <a:noFill/>
          <a:ln>
            <a:solidFill>
              <a:srgbClr val="C00000"/>
            </a:solidFill>
          </a:ln>
        </p:spPr>
        <p:txBody>
          <a:bodyPr wrap="square" lIns="36576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2B3A42"/>
                </a:solidFill>
                <a:effectLst/>
                <a:uLnTx/>
                <a:uFillTx/>
                <a:latin typeface="Arial" panose="020B0604020202020204"/>
                <a:ea typeface="+mn-ea"/>
                <a:cs typeface="+mn-cs"/>
              </a:rPr>
              <a:t>Dev Notes: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Delete slide thumbnail</a:t>
            </a:r>
            <a:endPar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sym typeface="Wingdings" panose="05000000000000000000" pitchFamily="2" charset="2"/>
              </a:rPr>
              <a:t>Type exercise scenario &amp;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2B3A42"/>
                </a:solidFill>
                <a:effectLst/>
                <a:uLnTx/>
                <a:uFillTx/>
                <a:latin typeface="Arial" panose="020B0604020202020204"/>
                <a:ea typeface="+mn-ea"/>
                <a:cs typeface="+mn-cs"/>
              </a:rPr>
              <a:t>Note: </a:t>
            </a:r>
            <a:r>
              <a:rPr kumimoji="0" lang="en-US" sz="1200" b="0" i="1" u="none" strike="noStrike" kern="1200" cap="none" spc="0" normalizeH="0" baseline="0" noProof="0" dirty="0">
                <a:ln>
                  <a:noFill/>
                </a:ln>
                <a:solidFill>
                  <a:srgbClr val="2B3A42"/>
                </a:solidFill>
                <a:effectLst/>
                <a:uLnTx/>
                <a:uFillTx/>
                <a:latin typeface="Arial" panose="020B0604020202020204"/>
                <a:ea typeface="+mn-ea"/>
                <a:cs typeface="+mn-cs"/>
              </a:rPr>
              <a:t>You can add more than one exercise to a page</a:t>
            </a:r>
          </a:p>
        </p:txBody>
      </p:sp>
      <p:sp>
        <p:nvSpPr>
          <p:cNvPr id="6" name="TextBox 5"/>
          <p:cNvSpPr txBox="1"/>
          <p:nvPr/>
        </p:nvSpPr>
        <p:spPr>
          <a:xfrm>
            <a:off x="2" y="1241317"/>
            <a:ext cx="17122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B3A42"/>
                </a:solidFill>
                <a:effectLst/>
                <a:uLnTx/>
                <a:uFillTx/>
                <a:latin typeface="Arial" panose="020B0604020202020204"/>
                <a:ea typeface="+mn-ea"/>
                <a:cs typeface="+mn-cs"/>
              </a:rPr>
              <a:t>CLM</a:t>
            </a:r>
            <a:endParaRPr kumimoji="0" lang="en-US" sz="1800" b="0" i="0" u="none" strike="noStrike" kern="1200" cap="none" spc="0" normalizeH="0" baseline="0" noProof="0" dirty="0">
              <a:ln>
                <a:noFill/>
              </a:ln>
              <a:solidFill>
                <a:srgbClr val="2B3A42"/>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05700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5428" y="452253"/>
            <a:ext cx="2295144" cy="624405"/>
          </a:xfrm>
          <a:prstGeom prst="rect">
            <a:avLst/>
          </a:prstGeom>
        </p:spPr>
      </p:pic>
      <p:sp>
        <p:nvSpPr>
          <p:cNvPr id="12" name="Rectangle 58"/>
          <p:cNvSpPr>
            <a:spLocks noChangeArrowheads="1"/>
          </p:cNvSpPr>
          <p:nvPr/>
        </p:nvSpPr>
        <p:spPr bwMode="gray">
          <a:xfrm>
            <a:off x="771351" y="773388"/>
            <a:ext cx="7744035" cy="17576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2" name="Text Placeholder 21"/>
          <p:cNvSpPr>
            <a:spLocks noGrp="1"/>
          </p:cNvSpPr>
          <p:nvPr>
            <p:ph type="body" sz="quarter" idx="10" hasCustomPrompt="1"/>
          </p:nvPr>
        </p:nvSpPr>
        <p:spPr>
          <a:xfrm>
            <a:off x="6325192" y="4084609"/>
            <a:ext cx="4800600" cy="646331"/>
          </a:xfrm>
          <a:prstGeom prst="rect">
            <a:avLst/>
          </a:prstGeom>
        </p:spPr>
        <p:txBody>
          <a:bodyPr>
            <a:noAutofit/>
          </a:bodyPr>
          <a:lstStyle>
            <a:lvl1pPr marL="0" indent="0" algn="r">
              <a:lnSpc>
                <a:spcPct val="100000"/>
              </a:lnSpc>
              <a:spcBef>
                <a:spcPts val="0"/>
              </a:spcBef>
              <a:buNone/>
              <a:defRPr sz="2000" i="1">
                <a:solidFill>
                  <a:schemeClr val="accent1"/>
                </a:solidFill>
              </a:defRPr>
            </a:lvl1pPr>
          </a:lstStyle>
          <a:p>
            <a:pPr lvl="0"/>
            <a:r>
              <a:rPr lang="en-US" dirty="0"/>
              <a:t>Subheads are 20pt Arial Italic sentence case</a:t>
            </a:r>
          </a:p>
        </p:txBody>
      </p:sp>
      <p:sp>
        <p:nvSpPr>
          <p:cNvPr id="3" name="Subtitle 2"/>
          <p:cNvSpPr>
            <a:spLocks noGrp="1"/>
          </p:cNvSpPr>
          <p:nvPr>
            <p:ph type="subTitle" idx="1" hasCustomPrompt="1"/>
          </p:nvPr>
        </p:nvSpPr>
        <p:spPr>
          <a:xfrm>
            <a:off x="6325192" y="4865458"/>
            <a:ext cx="4800600" cy="338554"/>
          </a:xfrm>
          <a:prstGeom prst="rect">
            <a:avLst/>
          </a:prstGeom>
        </p:spPr>
        <p:txBody>
          <a:bodyPr>
            <a:noAutofit/>
          </a:bodyPr>
          <a:lstStyle>
            <a:lvl1pPr marL="0" indent="0" algn="r">
              <a:lnSpc>
                <a:spcPct val="100000"/>
              </a:lnSpc>
              <a:spcBef>
                <a:spcPts val="200"/>
              </a:spcBef>
              <a:buNone/>
              <a:defRPr sz="1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16pt Arial</a:t>
            </a:r>
          </a:p>
        </p:txBody>
      </p:sp>
      <p:sp>
        <p:nvSpPr>
          <p:cNvPr id="19" name="TextBox 18"/>
          <p:cNvSpPr txBox="1"/>
          <p:nvPr/>
        </p:nvSpPr>
        <p:spPr bwMode="black">
          <a:xfrm>
            <a:off x="2248001" y="6520894"/>
            <a:ext cx="2204450" cy="215444"/>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800" dirty="0">
                <a:solidFill>
                  <a:schemeClr val="tx1"/>
                </a:solidFill>
                <a:ea typeface="Arial" charset="0"/>
                <a:cs typeface="Arial" charset="0"/>
              </a:rPr>
              <a:t>Copyright © 2018 IQVIA. All rights reserved.</a:t>
            </a:r>
          </a:p>
        </p:txBody>
      </p:sp>
      <p:sp>
        <p:nvSpPr>
          <p:cNvPr id="2" name="Title 1"/>
          <p:cNvSpPr>
            <a:spLocks noGrp="1"/>
          </p:cNvSpPr>
          <p:nvPr>
            <p:ph type="ctrTitle" hasCustomPrompt="1"/>
          </p:nvPr>
        </p:nvSpPr>
        <p:spPr>
          <a:xfrm>
            <a:off x="6325192" y="1830302"/>
            <a:ext cx="4800600" cy="2286058"/>
          </a:xfrm>
          <a:prstGeom prst="rect">
            <a:avLst/>
          </a:prstGeom>
        </p:spPr>
        <p:txBody>
          <a:bodyPr anchor="b"/>
          <a:lstStyle>
            <a:lvl1pPr algn="r">
              <a:lnSpc>
                <a:spcPct val="100000"/>
              </a:lnSpc>
              <a:defRPr sz="3200" b="1">
                <a:solidFill>
                  <a:schemeClr val="tx1"/>
                </a:solidFill>
              </a:defRPr>
            </a:lvl1pPr>
          </a:lstStyle>
          <a:p>
            <a:r>
              <a:rPr lang="en-US" dirty="0"/>
              <a:t>Headlines Are 32pt Arial Bold Title Case</a:t>
            </a:r>
          </a:p>
        </p:txBody>
      </p:sp>
      <p:sp>
        <p:nvSpPr>
          <p:cNvPr id="11" name="Rectangle 58"/>
          <p:cNvSpPr>
            <a:spLocks noChangeArrowheads="1"/>
          </p:cNvSpPr>
          <p:nvPr/>
        </p:nvSpPr>
        <p:spPr bwMode="gray">
          <a:xfrm>
            <a:off x="11506198" y="771348"/>
            <a:ext cx="697189"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rot="5400000">
            <a:off x="-864496" y="2477220"/>
            <a:ext cx="3447991" cy="17630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Rectangle 58"/>
          <p:cNvSpPr>
            <a:spLocks noChangeArrowheads="1"/>
          </p:cNvSpPr>
          <p:nvPr/>
        </p:nvSpPr>
        <p:spPr bwMode="gray">
          <a:xfrm rot="5400000">
            <a:off x="-436735" y="5497452"/>
            <a:ext cx="2592472" cy="1763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grpSp>
        <p:nvGrpSpPr>
          <p:cNvPr id="14" name="Group 13"/>
          <p:cNvGrpSpPr/>
          <p:nvPr/>
        </p:nvGrpSpPr>
        <p:grpSpPr bwMode="gray">
          <a:xfrm>
            <a:off x="12420545" y="0"/>
            <a:ext cx="284385" cy="5779689"/>
            <a:chOff x="12358552" y="0"/>
            <a:chExt cx="284385" cy="5779689"/>
          </a:xfrm>
        </p:grpSpPr>
        <p:sp>
          <p:nvSpPr>
            <p:cNvPr id="16" name="Rectangle 15"/>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6261101" cy="6845300"/>
          </a:xfrm>
          <a:prstGeom prst="rect">
            <a:avLst/>
          </a:prstGeom>
        </p:spPr>
      </p:pic>
    </p:spTree>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Subhead_Only">
    <p:spTree>
      <p:nvGrpSpPr>
        <p:cNvPr id="1" name=""/>
        <p:cNvGrpSpPr/>
        <p:nvPr/>
      </p:nvGrpSpPr>
      <p:grpSpPr>
        <a:xfrm>
          <a:off x="0" y="0"/>
          <a:ext cx="0" cy="0"/>
          <a:chOff x="0" y="0"/>
          <a:chExt cx="0" cy="0"/>
        </a:xfrm>
      </p:grpSpPr>
      <p:sp>
        <p:nvSpPr>
          <p:cNvPr id="12"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5"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6"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go Only">
    <p:spTree>
      <p:nvGrpSpPr>
        <p:cNvPr id="1" name=""/>
        <p:cNvGrpSpPr/>
        <p:nvPr/>
      </p:nvGrpSpPr>
      <p:grpSpPr>
        <a:xfrm>
          <a:off x="0" y="0"/>
          <a:ext cx="0" cy="0"/>
          <a:chOff x="0" y="0"/>
          <a:chExt cx="0" cy="0"/>
        </a:xfrm>
      </p:grpSpPr>
      <p:sp>
        <p:nvSpPr>
          <p:cNvPr id="9" name="Footer Placeholder 6"/>
          <p:cNvSpPr>
            <a:spLocks noGrp="1"/>
          </p:cNvSpPr>
          <p:nvPr>
            <p:ph type="ftr" sz="quarter" idx="10"/>
          </p:nvPr>
        </p:nvSpPr>
        <p:spPr>
          <a:xfrm>
            <a:off x="384693" y="6387858"/>
            <a:ext cx="9116145" cy="338087"/>
          </a:xfrm>
        </p:spPr>
        <p:txBody>
          <a:bodyPr/>
          <a:lstStyle/>
          <a:p>
            <a:endParaRPr lang="en-US" dirty="0"/>
          </a:p>
        </p:txBody>
      </p:sp>
      <p:sp>
        <p:nvSpPr>
          <p:cNvPr id="11"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2"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4694" y="6387858"/>
            <a:ext cx="9119524" cy="338087"/>
          </a:xfrm>
        </p:spPr>
        <p:txBody>
          <a:bodyPr/>
          <a:lstStyle/>
          <a:p>
            <a:endParaRPr lang="en-US"/>
          </a:p>
        </p:txBody>
      </p:sp>
      <p:sp>
        <p:nvSpPr>
          <p:cNvPr id="8" name="Slide Number Placeholder 5"/>
          <p:cNvSpPr txBox="1">
            <a:spLocks/>
          </p:cNvSpPr>
          <p:nvPr/>
        </p:nvSpPr>
        <p:spPr>
          <a:xfrm>
            <a:off x="11615748" y="6419366"/>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‹N°›</a:t>
            </a:fld>
            <a:endParaRPr lang="en-US" sz="900" dirty="0">
              <a:solidFill>
                <a:schemeClr val="tx1"/>
              </a:solidFill>
            </a:endParaRPr>
          </a:p>
        </p:txBody>
      </p:sp>
      <p:grpSp>
        <p:nvGrpSpPr>
          <p:cNvPr id="4" name="Group 3"/>
          <p:cNvGrpSpPr/>
          <p:nvPr/>
        </p:nvGrpSpPr>
        <p:grpSpPr>
          <a:xfrm>
            <a:off x="12420545" y="0"/>
            <a:ext cx="284385" cy="5779689"/>
            <a:chOff x="12358552" y="0"/>
            <a:chExt cx="284385" cy="5779689"/>
          </a:xfrm>
        </p:grpSpPr>
        <p:sp>
          <p:nvSpPr>
            <p:cNvPr id="6" name="Rectangle 5"/>
            <p:cNvSpPr/>
            <p:nvPr/>
          </p:nvSpPr>
          <p:spPr>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1" name="Rectangle 60"/>
          <p:cNvSpPr>
            <a:spLocks noChangeArrowheads="1"/>
          </p:cNvSpPr>
          <p:nvPr/>
        </p:nvSpPr>
        <p:spPr bwMode="gray">
          <a:xfrm>
            <a:off x="582283" y="-1"/>
            <a:ext cx="3078445" cy="68580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TextBox 160"/>
          <p:cNvSpPr txBox="1"/>
          <p:nvPr/>
        </p:nvSpPr>
        <p:spPr bwMode="white">
          <a:xfrm>
            <a:off x="946623" y="835016"/>
            <a:ext cx="1816547" cy="4999475"/>
          </a:xfrm>
          <a:prstGeom prst="rect">
            <a:avLst/>
          </a:prstGeom>
          <a:noFill/>
        </p:spPr>
        <p:txBody>
          <a:bodyPr wrap="square" rtlCol="0" anchor="ctr" anchorCtr="0">
            <a:noAutofit/>
          </a:bodyPr>
          <a:lstStyle/>
          <a:p>
            <a:r>
              <a:rPr lang="en-US" sz="2800" b="1" dirty="0">
                <a:solidFill>
                  <a:schemeClr val="bg1"/>
                </a:solidFill>
              </a:rPr>
              <a:t>Today’s</a:t>
            </a:r>
            <a:r>
              <a:rPr lang="en-US" sz="2800" b="1" baseline="0" dirty="0">
                <a:solidFill>
                  <a:schemeClr val="bg1"/>
                </a:solidFill>
              </a:rPr>
              <a:t> Agenda</a:t>
            </a:r>
            <a:endParaRPr lang="en-US" sz="2800" b="1" dirty="0">
              <a:solidFill>
                <a:schemeClr val="bg1"/>
              </a:solidFill>
            </a:endParaRPr>
          </a:p>
        </p:txBody>
      </p:sp>
      <p:sp>
        <p:nvSpPr>
          <p:cNvPr id="164" name="Text Placeholder 163"/>
          <p:cNvSpPr>
            <a:spLocks noGrp="1"/>
          </p:cNvSpPr>
          <p:nvPr>
            <p:ph type="body" sz="quarter" idx="11" hasCustomPrompt="1"/>
          </p:nvPr>
        </p:nvSpPr>
        <p:spPr>
          <a:xfrm>
            <a:off x="4236980" y="835016"/>
            <a:ext cx="7090641" cy="4999475"/>
          </a:xfrm>
          <a:prstGeom prst="rect">
            <a:avLst/>
          </a:prstGeom>
        </p:spPr>
        <p:txBody>
          <a:bodyPr anchor="ctr"/>
          <a:lstStyle>
            <a:lvl1pPr marL="228600" indent="-228600">
              <a:lnSpc>
                <a:spcPct val="100000"/>
              </a:lnSpc>
              <a:spcBef>
                <a:spcPts val="2000"/>
              </a:spcBef>
              <a:buClr>
                <a:schemeClr val="accent1"/>
              </a:buClr>
              <a:buFont typeface="Arial" panose="020B0604020202020204" pitchFamily="34" charset="0"/>
              <a:buChar char="+"/>
              <a:defRPr sz="1800" baseline="0"/>
            </a:lvl1pPr>
            <a:lvl2pPr marL="400050" indent="-171450">
              <a:buClr>
                <a:schemeClr val="bg2"/>
              </a:buClr>
              <a:defRPr sz="1800"/>
            </a:lvl2pPr>
            <a:lvl3pPr>
              <a:defRPr sz="1800"/>
            </a:lvl3pPr>
            <a:lvl4pPr>
              <a:defRPr sz="1800"/>
            </a:lvl4pPr>
            <a:lvl5pPr>
              <a:defRPr sz="1800"/>
            </a:lvl5pPr>
          </a:lstStyle>
          <a:p>
            <a:pPr lvl="0"/>
            <a:r>
              <a:rPr lang="en-US" dirty="0"/>
              <a:t>Arial 18pt TOC</a:t>
            </a:r>
          </a:p>
        </p:txBody>
      </p:sp>
      <p:sp>
        <p:nvSpPr>
          <p:cNvPr id="26" name="Rectangle 58"/>
          <p:cNvSpPr>
            <a:spLocks noChangeArrowheads="1"/>
          </p:cNvSpPr>
          <p:nvPr/>
        </p:nvSpPr>
        <p:spPr bwMode="gray">
          <a:xfrm>
            <a:off x="3660728" y="6420040"/>
            <a:ext cx="6116253"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7" name="Rectangle 58"/>
          <p:cNvSpPr>
            <a:spLocks noChangeArrowheads="1"/>
          </p:cNvSpPr>
          <p:nvPr/>
        </p:nvSpPr>
        <p:spPr bwMode="white">
          <a:xfrm>
            <a:off x="582284" y="6420040"/>
            <a:ext cx="3078444" cy="1778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8" name="Rectangle 58"/>
          <p:cNvSpPr>
            <a:spLocks noChangeArrowheads="1"/>
          </p:cNvSpPr>
          <p:nvPr/>
        </p:nvSpPr>
        <p:spPr bwMode="gray">
          <a:xfrm>
            <a:off x="6033"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3" name="Rectangle 58"/>
          <p:cNvSpPr>
            <a:spLocks noChangeArrowheads="1"/>
          </p:cNvSpPr>
          <p:nvPr/>
        </p:nvSpPr>
        <p:spPr bwMode="gray">
          <a:xfrm>
            <a:off x="11615748" y="6420040"/>
            <a:ext cx="576252"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2" name="Rectangle 58"/>
          <p:cNvSpPr>
            <a:spLocks noChangeArrowheads="1"/>
          </p:cNvSpPr>
          <p:nvPr/>
        </p:nvSpPr>
        <p:spPr bwMode="gray">
          <a:xfrm rot="5400000">
            <a:off x="-2148815" y="3761537"/>
            <a:ext cx="6016625" cy="17630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5" name="Rectangle 4"/>
          <p:cNvSpPr/>
          <p:nvPr/>
        </p:nvSpPr>
        <p:spPr bwMode="gray">
          <a:xfrm>
            <a:off x="0" y="1786580"/>
            <a:ext cx="8515386" cy="42598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2" name="Title 1"/>
          <p:cNvSpPr>
            <a:spLocks noGrp="1"/>
          </p:cNvSpPr>
          <p:nvPr>
            <p:ph type="title" hasCustomPrompt="1"/>
          </p:nvPr>
        </p:nvSpPr>
        <p:spPr bwMode="white">
          <a:xfrm>
            <a:off x="1721276" y="2107576"/>
            <a:ext cx="6494469" cy="3616037"/>
          </a:xfrm>
          <a:prstGeom prst="rect">
            <a:avLst/>
          </a:prstGeom>
        </p:spPr>
        <p:txBody>
          <a:bodyPr anchor="ctr" anchorCtr="0"/>
          <a:lstStyle>
            <a:lvl1pPr>
              <a:defRPr sz="2800" b="1">
                <a:solidFill>
                  <a:schemeClr val="bg1"/>
                </a:solidFill>
              </a:defRPr>
            </a:lvl1pPr>
          </a:lstStyle>
          <a:p>
            <a:r>
              <a:rPr lang="en-US" dirty="0"/>
              <a:t>Dividers Are 28pt Arial Bold Title Case</a:t>
            </a:r>
          </a:p>
        </p:txBody>
      </p:sp>
      <p:sp>
        <p:nvSpPr>
          <p:cNvPr id="16" name="Rectangle 58"/>
          <p:cNvSpPr>
            <a:spLocks noChangeArrowheads="1"/>
          </p:cNvSpPr>
          <p:nvPr/>
        </p:nvSpPr>
        <p:spPr bwMode="white">
          <a:xfrm rot="5400000">
            <a:off x="-1272658" y="3828727"/>
            <a:ext cx="4261751" cy="173737"/>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tx1"/>
                </a:solidFill>
              </a:rPr>
              <a:t>‹N°›</a:t>
            </a:fld>
            <a:endParaRPr lang="en-US" sz="900" dirty="0">
              <a:solidFill>
                <a:schemeClr val="tx1"/>
              </a:solidFill>
            </a:endParaRPr>
          </a:p>
        </p:txBody>
      </p:sp>
      <p:sp>
        <p:nvSpPr>
          <p:cNvPr id="19" name="Rectangle 58"/>
          <p:cNvSpPr>
            <a:spLocks noChangeArrowheads="1"/>
          </p:cNvSpPr>
          <p:nvPr/>
        </p:nvSpPr>
        <p:spPr bwMode="gray">
          <a:xfrm>
            <a:off x="771351" y="773388"/>
            <a:ext cx="7744035" cy="17576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5428" y="452253"/>
            <a:ext cx="2295144" cy="624405"/>
          </a:xfrm>
          <a:prstGeom prst="rect">
            <a:avLst/>
          </a:prstGeom>
        </p:spPr>
      </p:pic>
      <p:sp>
        <p:nvSpPr>
          <p:cNvPr id="23" name="Rectangle 58"/>
          <p:cNvSpPr>
            <a:spLocks noChangeArrowheads="1"/>
          </p:cNvSpPr>
          <p:nvPr/>
        </p:nvSpPr>
        <p:spPr bwMode="gray">
          <a:xfrm>
            <a:off x="11506198" y="771348"/>
            <a:ext cx="697189" cy="17780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Tree>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sp>
        <p:nvSpPr>
          <p:cNvPr id="5" name="Rectangle 4"/>
          <p:cNvSpPr/>
          <p:nvPr/>
        </p:nvSpPr>
        <p:spPr bwMode="ltGray">
          <a:xfrm>
            <a:off x="0" y="0"/>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641"/>
            <a:ext cx="1389888" cy="242717"/>
          </a:xfrm>
          <a:prstGeom prst="rect">
            <a:avLst/>
          </a:prstGeom>
        </p:spPr>
      </p:pic>
      <p:sp>
        <p:nvSpPr>
          <p:cNvPr id="9" name="Title 1"/>
          <p:cNvSpPr>
            <a:spLocks noGrp="1"/>
          </p:cNvSpPr>
          <p:nvPr>
            <p:ph type="title" hasCustomPrompt="1"/>
          </p:nvPr>
        </p:nvSpPr>
        <p:spPr bwMode="white">
          <a:xfrm>
            <a:off x="1053219" y="914400"/>
            <a:ext cx="10085832" cy="5029199"/>
          </a:xfrm>
          <a:prstGeom prst="rect">
            <a:avLst/>
          </a:prstGeom>
        </p:spPr>
        <p:txBody>
          <a:bodyPr anchor="ctr" anchorCtr="0"/>
          <a:lstStyle>
            <a:lvl1pPr>
              <a:defRPr sz="3600" b="0">
                <a:solidFill>
                  <a:schemeClr val="bg1"/>
                </a:solidFill>
              </a:defRPr>
            </a:lvl1pPr>
          </a:lstStyle>
          <a:p>
            <a:r>
              <a:rPr lang="en-US" dirty="0"/>
              <a:t>Thought slides are 36pt Arial sentence case</a:t>
            </a:r>
          </a:p>
        </p:txBody>
      </p:sp>
    </p:spTree>
    <p:extLst/>
  </p:cSld>
  <p:clrMapOvr>
    <a:masterClrMapping/>
  </p:clrMapOvr>
  <p:transition spd="med">
    <p:fade/>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5" name="Rectangle 4"/>
          <p:cNvSpPr/>
          <p:nvPr/>
        </p:nvSpPr>
        <p:spPr bwMode="ltGray">
          <a:xfrm>
            <a:off x="0" y="0"/>
            <a:ext cx="1220338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5428" y="452253"/>
            <a:ext cx="2295144" cy="624049"/>
          </a:xfrm>
          <a:prstGeom prst="rect">
            <a:avLst/>
          </a:prstGeom>
        </p:spPr>
      </p:pic>
      <p:sp>
        <p:nvSpPr>
          <p:cNvPr id="9" name="Title 1"/>
          <p:cNvSpPr>
            <a:spLocks noGrp="1"/>
          </p:cNvSpPr>
          <p:nvPr>
            <p:ph type="title" hasCustomPrompt="1"/>
          </p:nvPr>
        </p:nvSpPr>
        <p:spPr>
          <a:xfrm>
            <a:off x="1058912" y="1084819"/>
            <a:ext cx="10085562" cy="2110629"/>
          </a:xfrm>
          <a:prstGeom prst="rect">
            <a:avLst/>
          </a:prstGeom>
        </p:spPr>
        <p:txBody>
          <a:bodyPr anchor="ctr" anchorCtr="0"/>
          <a:lstStyle>
            <a:lvl1pPr>
              <a:defRPr sz="3600" b="1">
                <a:solidFill>
                  <a:schemeClr val="bg1"/>
                </a:solidFill>
              </a:defRPr>
            </a:lvl1pPr>
          </a:lstStyle>
          <a:p>
            <a:r>
              <a:rPr lang="en-US" dirty="0"/>
              <a:t>Closing Slides are 36pt Arial sentence case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3208148"/>
            <a:ext cx="3326745" cy="3637151"/>
          </a:xfrm>
          <a:prstGeom prst="rect">
            <a:avLst/>
          </a:prstGeom>
        </p:spPr>
      </p:pic>
      <p:sp>
        <p:nvSpPr>
          <p:cNvPr id="11" name="Rectangle 58"/>
          <p:cNvSpPr>
            <a:spLocks noChangeArrowheads="1"/>
          </p:cNvSpPr>
          <p:nvPr/>
        </p:nvSpPr>
        <p:spPr bwMode="white">
          <a:xfrm>
            <a:off x="11506198" y="771348"/>
            <a:ext cx="697189" cy="1778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2" name="Content Placeholder 2"/>
          <p:cNvSpPr>
            <a:spLocks noGrp="1"/>
          </p:cNvSpPr>
          <p:nvPr>
            <p:ph idx="1" hasCustomPrompt="1"/>
          </p:nvPr>
        </p:nvSpPr>
        <p:spPr>
          <a:xfrm>
            <a:off x="3765550" y="3208148"/>
            <a:ext cx="7378924" cy="3300602"/>
          </a:xfrm>
          <a:prstGeom prst="rect">
            <a:avLst/>
          </a:prstGeom>
        </p:spPr>
        <p:txBody>
          <a:bodyPr/>
          <a:lstStyle>
            <a:lvl1pPr marL="171450" indent="-171450">
              <a:lnSpc>
                <a:spcPct val="100000"/>
              </a:lnSpc>
              <a:spcBef>
                <a:spcPts val="1000"/>
              </a:spcBef>
              <a:defRPr sz="2400">
                <a:solidFill>
                  <a:schemeClr val="bg1"/>
                </a:solidFill>
              </a:defRPr>
            </a:lvl1pPr>
            <a:lvl2pPr marL="342900" indent="-171450">
              <a:lnSpc>
                <a:spcPct val="100000"/>
              </a:lnSpc>
              <a:spcBef>
                <a:spcPts val="800"/>
              </a:spcBef>
              <a:buFont typeface="Arial" panose="020B0604020202020204" pitchFamily="34" charset="0"/>
              <a:buChar char="-"/>
              <a:defRPr sz="2400">
                <a:solidFill>
                  <a:schemeClr val="bg1"/>
                </a:solidFill>
              </a:defRPr>
            </a:lvl2pPr>
            <a:lvl3pPr marL="571500" indent="-171450">
              <a:lnSpc>
                <a:spcPct val="100000"/>
              </a:lnSpc>
              <a:spcBef>
                <a:spcPts val="800"/>
              </a:spcBef>
              <a:buFont typeface="Arial" panose="020B0604020202020204" pitchFamily="34" charset="0"/>
              <a:buChar char="›"/>
              <a:defRPr sz="2400">
                <a:solidFill>
                  <a:schemeClr val="bg1"/>
                </a:solidFill>
              </a:defRPr>
            </a:lvl3pPr>
            <a:lvl4pPr marL="742950" indent="-171450">
              <a:lnSpc>
                <a:spcPct val="100000"/>
              </a:lnSpc>
              <a:spcBef>
                <a:spcPts val="800"/>
              </a:spcBef>
              <a:buFont typeface="Arial" panose="020B0604020202020204" pitchFamily="34" charset="0"/>
              <a:buChar char="»"/>
              <a:defRPr sz="2400">
                <a:solidFill>
                  <a:schemeClr val="bg1"/>
                </a:solidFill>
              </a:defRPr>
            </a:lvl4pPr>
            <a:lvl5pPr marL="914400" indent="-171450">
              <a:lnSpc>
                <a:spcPct val="100000"/>
              </a:lnSpc>
              <a:spcBef>
                <a:spcPts val="800"/>
              </a:spcBef>
              <a:buSzPct val="75000"/>
              <a:buFont typeface="Wingdings" panose="05000000000000000000" pitchFamily="2" charset="2"/>
              <a:buChar char="§"/>
              <a:defRPr sz="2400">
                <a:solidFill>
                  <a:schemeClr val="bg1"/>
                </a:solidFill>
              </a:defRPr>
            </a:lvl5pPr>
          </a:lstStyle>
          <a:p>
            <a:pPr lvl="0"/>
            <a:r>
              <a:rPr lang="en-US" dirty="0"/>
              <a:t>Arial 24pt bullet level 1</a:t>
            </a:r>
          </a:p>
          <a:p>
            <a:pPr lvl="1"/>
            <a:r>
              <a:rPr lang="en-US" dirty="0"/>
              <a:t>Arial 24pt bullet level 2</a:t>
            </a:r>
          </a:p>
          <a:p>
            <a:pPr lvl="2"/>
            <a:r>
              <a:rPr lang="en-US" dirty="0"/>
              <a:t>Arial 24pt bullet level 3</a:t>
            </a:r>
          </a:p>
          <a:p>
            <a:pPr lvl="3"/>
            <a:r>
              <a:rPr lang="en-US" dirty="0"/>
              <a:t>Arial 24pt bullet level 4</a:t>
            </a:r>
          </a:p>
          <a:p>
            <a:pPr lvl="4"/>
            <a:r>
              <a:rPr lang="en-US" dirty="0"/>
              <a:t>Arial 24pt bullet level 5</a:t>
            </a:r>
          </a:p>
        </p:txBody>
      </p:sp>
    </p:spTree>
    <p:extLst/>
  </p:cSld>
  <p:clrMapOvr>
    <a:masterClrMapping/>
  </p:clrMapOvr>
  <p:transition spd="med">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
        <p:nvSpPr>
          <p:cNvPr id="3" name="Content Placeholder 2"/>
          <p:cNvSpPr>
            <a:spLocks noGrp="1"/>
          </p:cNvSpPr>
          <p:nvPr>
            <p:ph idx="1" hasCustomPrompt="1"/>
          </p:nvPr>
        </p:nvSpPr>
        <p:spPr>
          <a:xfrm>
            <a:off x="384694" y="1286359"/>
            <a:ext cx="11338560" cy="4866467"/>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Footer Placeholder 6"/>
          <p:cNvSpPr>
            <a:spLocks noGrp="1"/>
          </p:cNvSpPr>
          <p:nvPr>
            <p:ph type="ftr" sz="quarter" idx="10"/>
          </p:nvPr>
        </p:nvSpPr>
        <p:spPr>
          <a:xfrm>
            <a:off x="384693" y="6387858"/>
            <a:ext cx="9116145" cy="338087"/>
          </a:xfrm>
        </p:spPr>
        <p:txBody>
          <a:bodyPr/>
          <a:lstStyle/>
          <a:p>
            <a:endParaRPr lang="en-US" dirty="0"/>
          </a:p>
        </p:txBody>
      </p:sp>
      <p:sp>
        <p:nvSpPr>
          <p:cNvPr id="1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grpSp>
        <p:nvGrpSpPr>
          <p:cNvPr id="8" name="Group 7"/>
          <p:cNvGrpSpPr/>
          <p:nvPr/>
        </p:nvGrpSpPr>
        <p:grpSpPr bwMode="gray">
          <a:xfrm>
            <a:off x="12420545" y="0"/>
            <a:ext cx="284385" cy="5779689"/>
            <a:chOff x="12358552" y="0"/>
            <a:chExt cx="284385" cy="5779689"/>
          </a:xfrm>
        </p:grpSpPr>
        <p:sp>
          <p:nvSpPr>
            <p:cNvPr id="9" name="Rectangle 8"/>
            <p:cNvSpPr/>
            <p:nvPr/>
          </p:nvSpPr>
          <p:spPr bwMode="gray">
            <a:xfrm>
              <a:off x="12358552" y="0"/>
              <a:ext cx="284385" cy="284385"/>
            </a:xfrm>
            <a:prstGeom prst="rect">
              <a:avLst/>
            </a:prstGeom>
            <a:solidFill>
              <a:srgbClr val="34B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gray">
            <a:xfrm>
              <a:off x="12358552"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bwMode="gray">
            <a:xfrm>
              <a:off x="12358552"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bwMode="gray">
            <a:xfrm>
              <a:off x="12358552"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bwMode="gray">
            <a:xfrm>
              <a:off x="12358552"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bwMode="gray">
            <a:xfrm>
              <a:off x="12358552"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bwMode="gray">
            <a:xfrm>
              <a:off x="12358552"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bwMode="gray">
            <a:xfrm>
              <a:off x="12358552" y="2874528"/>
              <a:ext cx="284385" cy="284385"/>
            </a:xfrm>
            <a:prstGeom prst="rect">
              <a:avLst/>
            </a:prstGeom>
            <a:solidFill>
              <a:srgbClr val="065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bwMode="gray">
            <a:xfrm>
              <a:off x="12358552" y="3206436"/>
              <a:ext cx="284385" cy="284385"/>
            </a:xfrm>
            <a:prstGeom prst="rect">
              <a:avLst/>
            </a:prstGeom>
            <a:solidFill>
              <a:srgbClr val="00C7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bwMode="gray">
            <a:xfrm>
              <a:off x="12358552" y="3853100"/>
              <a:ext cx="284385" cy="284385"/>
            </a:xfrm>
            <a:prstGeom prst="rect">
              <a:avLst/>
            </a:prstGeom>
            <a:solidFill>
              <a:srgbClr val="027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bwMode="gray">
            <a:xfrm>
              <a:off x="12358552" y="4187002"/>
              <a:ext cx="284385" cy="284385"/>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bwMode="gray">
            <a:xfrm>
              <a:off x="12358552"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bwMode="gray">
            <a:xfrm>
              <a:off x="12358552"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bwMode="gray">
            <a:xfrm>
              <a:off x="12358552"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_Subhead">
    <p:spTree>
      <p:nvGrpSpPr>
        <p:cNvPr id="1" name=""/>
        <p:cNvGrpSpPr/>
        <p:nvPr/>
      </p:nvGrpSpPr>
      <p:grpSpPr>
        <a:xfrm>
          <a:off x="0" y="0"/>
          <a:ext cx="0" cy="0"/>
          <a:chOff x="0" y="0"/>
          <a:chExt cx="0" cy="0"/>
        </a:xfrm>
      </p:grpSpPr>
      <p:sp>
        <p:nvSpPr>
          <p:cNvPr id="9" name="Text Placeholder 8"/>
          <p:cNvSpPr>
            <a:spLocks noGrp="1"/>
          </p:cNvSpPr>
          <p:nvPr>
            <p:ph type="body" sz="quarter" idx="16" hasCustomPrompt="1"/>
          </p:nvPr>
        </p:nvSpPr>
        <p:spPr>
          <a:xfrm>
            <a:off x="384694" y="1091062"/>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2"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3" name="Content Placeholder 2"/>
          <p:cNvSpPr>
            <a:spLocks noGrp="1"/>
          </p:cNvSpPr>
          <p:nvPr>
            <p:ph idx="1" hasCustomPrompt="1"/>
          </p:nvPr>
        </p:nvSpPr>
        <p:spPr>
          <a:xfrm>
            <a:off x="384694" y="1702631"/>
            <a:ext cx="11338560" cy="4434698"/>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_Callout Opt1">
    <p:spTree>
      <p:nvGrpSpPr>
        <p:cNvPr id="1" name=""/>
        <p:cNvGrpSpPr/>
        <p:nvPr/>
      </p:nvGrpSpPr>
      <p:grpSpPr>
        <a:xfrm>
          <a:off x="0" y="0"/>
          <a:ext cx="0" cy="0"/>
          <a:chOff x="0" y="0"/>
          <a:chExt cx="0" cy="0"/>
        </a:xfrm>
      </p:grpSpPr>
      <p:sp>
        <p:nvSpPr>
          <p:cNvPr id="8"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3"/>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6" name="Rectangle 5"/>
          <p:cNvSpPr/>
          <p:nvPr/>
        </p:nvSpPr>
        <p:spPr bwMode="gray">
          <a:xfrm>
            <a:off x="8220075" y="1687496"/>
            <a:ext cx="3971925" cy="95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_Callout Opt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496691"/>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11"/>
          <p:cNvSpPr>
            <a:spLocks noGrp="1"/>
          </p:cNvSpPr>
          <p:nvPr>
            <p:ph type="body" sz="quarter" idx="15" hasCustomPrompt="1"/>
          </p:nvPr>
        </p:nvSpPr>
        <p:spPr bwMode="gray">
          <a:xfrm>
            <a:off x="8132063" y="1876358"/>
            <a:ext cx="3764662" cy="4308456"/>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4"/>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Rectangle 13"/>
          <p:cNvSpPr/>
          <p:nvPr/>
        </p:nvSpPr>
        <p:spPr bwMode="gray">
          <a:xfrm>
            <a:off x="8220075" y="1687496"/>
            <a:ext cx="3971925"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_Callout Opt3">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702630"/>
            <a:ext cx="7492481" cy="4512189"/>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2" name="Text Placeholder 11"/>
          <p:cNvSpPr>
            <a:spLocks noGrp="1"/>
          </p:cNvSpPr>
          <p:nvPr>
            <p:ph type="body" sz="quarter" idx="15" hasCustomPrompt="1"/>
          </p:nvPr>
        </p:nvSpPr>
        <p:spPr bwMode="gray">
          <a:xfrm>
            <a:off x="8132063" y="1876358"/>
            <a:ext cx="3764662" cy="4323305"/>
          </a:xfrm>
          <a:prstGeom prst="rect">
            <a:avLst/>
          </a:prstGeom>
        </p:spPr>
        <p:txBody>
          <a:bodyPr wrap="square" anchor="t" anchorCtr="0">
            <a:noAutofit/>
          </a:bodyPr>
          <a:lstStyle>
            <a:lvl1pPr marL="0" marR="0" indent="0" algn="l" defTabSz="1219170" rtl="0" eaLnBrk="0" fontAlgn="base" latinLnBrk="0" hangingPunct="0">
              <a:lnSpc>
                <a:spcPct val="100000"/>
              </a:lnSpc>
              <a:spcBef>
                <a:spcPts val="0"/>
              </a:spcBef>
              <a:spcAft>
                <a:spcPct val="0"/>
              </a:spcAft>
              <a:buClrTx/>
              <a:buSzTx/>
              <a:buFontTx/>
              <a:buNone/>
              <a:tabLst/>
              <a:defRPr sz="1600" b="1" i="0" baseline="0">
                <a:solidFill>
                  <a:schemeClr val="accent2"/>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16pt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Lorem ipsum dolor sit </a:t>
            </a:r>
            <a:r>
              <a:rPr lang="en-US" noProof="0" dirty="0" err="1"/>
              <a:t>amet</a:t>
            </a:r>
            <a:r>
              <a:rPr lang="en-US" noProof="0" dirty="0"/>
              <a:t>, </a:t>
            </a:r>
            <a:r>
              <a:rPr lang="en-US" noProof="0" dirty="0" err="1"/>
              <a:t>consectetuer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ut</a:t>
            </a:r>
            <a:r>
              <a:rPr lang="en-US" noProof="0" dirty="0"/>
              <a:t> </a:t>
            </a:r>
            <a:r>
              <a:rPr lang="en-US" noProof="0" dirty="0" err="1"/>
              <a:t>dolore</a:t>
            </a:r>
            <a:r>
              <a:rPr lang="en-US" noProof="0" dirty="0"/>
              <a:t>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3" name="Rectangle 12"/>
          <p:cNvSpPr/>
          <p:nvPr/>
        </p:nvSpPr>
        <p:spPr bwMode="gray">
          <a:xfrm>
            <a:off x="8220075" y="1687496"/>
            <a:ext cx="3971925"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7"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8" name="Footer Placeholder 6"/>
          <p:cNvSpPr>
            <a:spLocks noGrp="1"/>
          </p:cNvSpPr>
          <p:nvPr>
            <p:ph type="ftr" sz="quarter" idx="10"/>
          </p:nvPr>
        </p:nvSpPr>
        <p:spPr>
          <a:xfrm>
            <a:off x="384693" y="6387858"/>
            <a:ext cx="9116145" cy="338087"/>
          </a:xfrm>
        </p:spPr>
        <p:txBody>
          <a:bodyPr/>
          <a:lstStyle/>
          <a:p>
            <a:endParaRPr lang="en-US" dirty="0"/>
          </a:p>
        </p:txBody>
      </p:sp>
      <p:sp>
        <p:nvSpPr>
          <p:cNvPr id="20"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21"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3"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6191134" y="1702631"/>
            <a:ext cx="5532120"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tabLst/>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5" name="Footer Placeholder 6"/>
          <p:cNvSpPr>
            <a:spLocks noGrp="1"/>
          </p:cNvSpPr>
          <p:nvPr>
            <p:ph type="ftr" sz="quarter" idx="10"/>
          </p:nvPr>
        </p:nvSpPr>
        <p:spPr>
          <a:xfrm>
            <a:off x="384693" y="6387858"/>
            <a:ext cx="9116145" cy="338087"/>
          </a:xfrm>
        </p:spPr>
        <p:txBody>
          <a:bodyPr/>
          <a:lstStyle/>
          <a:p>
            <a:endParaRPr lang="en-US" dirty="0"/>
          </a:p>
        </p:txBody>
      </p:sp>
      <p:sp>
        <p:nvSpPr>
          <p:cNvPr id="17"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8"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2"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7" name="Content Placeholder 2"/>
          <p:cNvSpPr>
            <a:spLocks noGrp="1"/>
          </p:cNvSpPr>
          <p:nvPr>
            <p:ph idx="17" hasCustomPrompt="1"/>
          </p:nvPr>
        </p:nvSpPr>
        <p:spPr>
          <a:xfrm>
            <a:off x="4245879"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Content Placeholder 2"/>
          <p:cNvSpPr>
            <a:spLocks noGrp="1"/>
          </p:cNvSpPr>
          <p:nvPr>
            <p:ph idx="18" hasCustomPrompt="1"/>
          </p:nvPr>
        </p:nvSpPr>
        <p:spPr>
          <a:xfrm>
            <a:off x="8107067" y="1702631"/>
            <a:ext cx="3616187" cy="4465694"/>
          </a:xfrm>
          <a:prstGeom prst="rect">
            <a:avLst/>
          </a:prstGeom>
        </p:spPr>
        <p:txBody>
          <a:bodyPr/>
          <a:lstStyle>
            <a:lvl1pPr marL="171450" indent="-171450">
              <a:lnSpc>
                <a:spcPct val="100000"/>
              </a:lnSpc>
              <a:spcBef>
                <a:spcPts val="1000"/>
              </a:spcBef>
              <a:defRPr sz="1600">
                <a:solidFill>
                  <a:schemeClr val="tx1"/>
                </a:solidFill>
              </a:defRPr>
            </a:lvl1pPr>
            <a:lvl2pPr marL="342900" indent="-171450">
              <a:lnSpc>
                <a:spcPct val="100000"/>
              </a:lnSpc>
              <a:spcBef>
                <a:spcPts val="800"/>
              </a:spcBef>
              <a:buFont typeface="Arial" panose="020B0604020202020204" pitchFamily="34" charset="0"/>
              <a:buChar char="-"/>
              <a:defRPr sz="1600">
                <a:solidFill>
                  <a:schemeClr val="tx1"/>
                </a:solidFill>
              </a:defRPr>
            </a:lvl2pPr>
            <a:lvl3pPr marL="571500" indent="-171450">
              <a:lnSpc>
                <a:spcPct val="100000"/>
              </a:lnSpc>
              <a:spcBef>
                <a:spcPts val="800"/>
              </a:spcBef>
              <a:buFont typeface="Arial" panose="020B0604020202020204" pitchFamily="34" charset="0"/>
              <a:buChar char="›"/>
              <a:defRPr sz="1600">
                <a:solidFill>
                  <a:schemeClr val="tx1"/>
                </a:solidFill>
              </a:defRPr>
            </a:lvl3pPr>
            <a:lvl4pPr marL="742950" indent="-171450">
              <a:lnSpc>
                <a:spcPct val="100000"/>
              </a:lnSpc>
              <a:spcBef>
                <a:spcPts val="800"/>
              </a:spcBef>
              <a:buFont typeface="Arial" panose="020B0604020202020204" pitchFamily="34" charset="0"/>
              <a:buChar char="»"/>
              <a:defRPr sz="1600">
                <a:solidFill>
                  <a:schemeClr val="tx1"/>
                </a:solidFill>
              </a:defRPr>
            </a:lvl4pPr>
            <a:lvl5pPr marL="914400" indent="-17145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6" name="Footer Placeholder 6"/>
          <p:cNvSpPr>
            <a:spLocks noGrp="1"/>
          </p:cNvSpPr>
          <p:nvPr>
            <p:ph type="ftr" sz="quarter" idx="10"/>
          </p:nvPr>
        </p:nvSpPr>
        <p:spPr>
          <a:xfrm>
            <a:off x="384693" y="6387858"/>
            <a:ext cx="9116145" cy="338087"/>
          </a:xfrm>
        </p:spPr>
        <p:txBody>
          <a:bodyPr/>
          <a:lstStyle/>
          <a:p>
            <a:endParaRPr lang="en-US" dirty="0"/>
          </a:p>
        </p:txBody>
      </p:sp>
      <p:sp>
        <p:nvSpPr>
          <p:cNvPr id="18"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9"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Title Case</a:t>
            </a:r>
          </a:p>
        </p:txBody>
      </p:sp>
      <p:sp>
        <p:nvSpPr>
          <p:cNvPr id="10" name="Footer Placeholder 6"/>
          <p:cNvSpPr>
            <a:spLocks noGrp="1"/>
          </p:cNvSpPr>
          <p:nvPr>
            <p:ph type="ftr" sz="quarter" idx="10"/>
          </p:nvPr>
        </p:nvSpPr>
        <p:spPr>
          <a:xfrm>
            <a:off x="384693" y="6387858"/>
            <a:ext cx="9116145" cy="338087"/>
          </a:xfrm>
        </p:spPr>
        <p:txBody>
          <a:bodyPr/>
          <a:lstStyle/>
          <a:p>
            <a:endParaRPr lang="en-US" dirty="0"/>
          </a:p>
        </p:txBody>
      </p:sp>
      <p:sp>
        <p:nvSpPr>
          <p:cNvPr id="13" name="Rectangle 58"/>
          <p:cNvSpPr>
            <a:spLocks noChangeArrowheads="1"/>
          </p:cNvSpPr>
          <p:nvPr/>
        </p:nvSpPr>
        <p:spPr bwMode="gray">
          <a:xfrm>
            <a:off x="11615748" y="6420040"/>
            <a:ext cx="576252" cy="1778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Arial" charset="0"/>
            </a:endParaRPr>
          </a:p>
        </p:txBody>
      </p:sp>
      <p:sp>
        <p:nvSpPr>
          <p:cNvPr id="14" name="Slide Number Placeholder 5"/>
          <p:cNvSpPr txBox="1">
            <a:spLocks/>
          </p:cNvSpPr>
          <p:nvPr/>
        </p:nvSpPr>
        <p:spPr bwMode="white">
          <a:xfrm>
            <a:off x="11615748" y="6420040"/>
            <a:ext cx="401164"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900" smtClean="0">
                <a:solidFill>
                  <a:schemeClr val="bg1"/>
                </a:solidFill>
              </a:rPr>
              <a:t>‹N°›</a:t>
            </a:fld>
            <a:endParaRPr lang="en-US" sz="900" dirty="0">
              <a:solidFill>
                <a:schemeClr val="bg1"/>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462" y="6396504"/>
            <a:ext cx="1393818" cy="243541"/>
          </a:xfrm>
          <a:prstGeom prst="rect">
            <a:avLst/>
          </a:prstGeom>
        </p:spPr>
      </p:pic>
    </p:spTree>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bwMode="gray">
          <a:xfrm>
            <a:off x="384694" y="6387858"/>
            <a:ext cx="8831696" cy="338087"/>
          </a:xfrm>
          <a:prstGeom prst="rect">
            <a:avLst/>
          </a:prstGeom>
          <a:solidFill>
            <a:schemeClr val="bg1"/>
          </a:solid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grpSp>
        <p:nvGrpSpPr>
          <p:cNvPr id="2" name="Group 1"/>
          <p:cNvGrpSpPr/>
          <p:nvPr userDrawn="1"/>
        </p:nvGrpSpPr>
        <p:grpSpPr>
          <a:xfrm>
            <a:off x="12420545" y="0"/>
            <a:ext cx="284385" cy="5779689"/>
            <a:chOff x="12420545" y="0"/>
            <a:chExt cx="284385" cy="5779689"/>
          </a:xfrm>
        </p:grpSpPr>
        <p:sp>
          <p:nvSpPr>
            <p:cNvPr id="4" name="Rectangle 3"/>
            <p:cNvSpPr/>
            <p:nvPr userDrawn="1"/>
          </p:nvSpPr>
          <p:spPr bwMode="gray">
            <a:xfrm>
              <a:off x="12420545" y="0"/>
              <a:ext cx="284385" cy="2843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bwMode="gray">
            <a:xfrm>
              <a:off x="12420545" y="333902"/>
              <a:ext cx="284385" cy="284385"/>
            </a:xfrm>
            <a:prstGeom prst="rect">
              <a:avLst/>
            </a:prstGeom>
            <a:solidFill>
              <a:srgbClr val="3F5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gray">
            <a:xfrm>
              <a:off x="12420545" y="937408"/>
              <a:ext cx="284385" cy="284385"/>
            </a:xfrm>
            <a:prstGeom prst="rect">
              <a:avLst/>
            </a:prstGeom>
            <a:solidFill>
              <a:srgbClr val="FF5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gray">
            <a:xfrm>
              <a:off x="12420545" y="1271310"/>
              <a:ext cx="284385" cy="284385"/>
            </a:xfrm>
            <a:prstGeom prst="rect">
              <a:avLst/>
            </a:prstGeom>
            <a:solidFill>
              <a:srgbClr val="FE8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gray">
            <a:xfrm>
              <a:off x="12420545" y="1603218"/>
              <a:ext cx="284385" cy="284385"/>
            </a:xfrm>
            <a:prstGeom prst="rect">
              <a:avLst/>
            </a:prstGeom>
            <a:solidFill>
              <a:srgbClr val="FFA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bwMode="gray">
            <a:xfrm>
              <a:off x="12420545" y="1937120"/>
              <a:ext cx="284385" cy="284385"/>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bwMode="gray">
            <a:xfrm>
              <a:off x="12420545" y="2540626"/>
              <a:ext cx="284385" cy="284385"/>
            </a:xfrm>
            <a:prstGeom prst="rect">
              <a:avLst/>
            </a:prstGeom>
            <a:solidFill>
              <a:srgbClr val="2B3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12420545" y="2874528"/>
              <a:ext cx="284385" cy="2843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12420545" y="3206436"/>
              <a:ext cx="284385" cy="284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12420545" y="3853100"/>
              <a:ext cx="284385" cy="2843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12420545" y="4187002"/>
              <a:ext cx="284385" cy="284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bwMode="gray">
            <a:xfrm>
              <a:off x="12420545" y="4518910"/>
              <a:ext cx="284385" cy="284385"/>
            </a:xfrm>
            <a:prstGeom prst="rect">
              <a:avLst/>
            </a:prstGeom>
            <a:solidFill>
              <a:srgbClr val="93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bwMode="gray">
            <a:xfrm>
              <a:off x="12420545" y="5163396"/>
              <a:ext cx="284385" cy="2843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2420545" y="5495304"/>
              <a:ext cx="284385" cy="2843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556968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1400" b="1" dirty="0">
                <a:latin typeface="Arial" panose="020B0604020202020204" pitchFamily="34" charset="0"/>
                <a:cs typeface="Arial" panose="020B0604020202020204" pitchFamily="34" charset="0"/>
              </a:rPr>
              <a:t>The Notes Master has been used to create pre-formatted content pages. </a:t>
            </a:r>
            <a:r>
              <a:rPr lang="en-US" sz="1400" dirty="0">
                <a:latin typeface="Arial" panose="020B0604020202020204" pitchFamily="34" charset="0"/>
                <a:cs typeface="Arial" panose="020B0604020202020204" pitchFamily="34" charset="0"/>
              </a:rPr>
              <a:t>Therefore, each slide has two important views: </a:t>
            </a:r>
            <a:r>
              <a:rPr lang="en-US" sz="1400" b="1" dirty="0">
                <a:latin typeface="Arial" panose="020B0604020202020204" pitchFamily="34" charset="0"/>
                <a:cs typeface="Arial" panose="020B0604020202020204" pitchFamily="34" charset="0"/>
              </a:rPr>
              <a:t>Normal</a:t>
            </a:r>
            <a:r>
              <a:rPr lang="en-US" sz="1400" dirty="0">
                <a:latin typeface="Arial" panose="020B0604020202020204" pitchFamily="34" charset="0"/>
                <a:cs typeface="Arial" panose="020B0604020202020204" pitchFamily="34" charset="0"/>
              </a:rPr>
              <a:t> (slide) view and </a:t>
            </a:r>
            <a:r>
              <a:rPr lang="en-US" sz="1400" b="1" dirty="0">
                <a:latin typeface="Arial" panose="020B0604020202020204" pitchFamily="34" charset="0"/>
                <a:cs typeface="Arial" panose="020B0604020202020204" pitchFamily="34" charset="0"/>
              </a:rPr>
              <a:t>Notes Page </a:t>
            </a:r>
            <a:r>
              <a:rPr lang="en-US" sz="1400" dirty="0">
                <a:latin typeface="Arial" panose="020B0604020202020204" pitchFamily="34" charset="0"/>
                <a:cs typeface="Arial" panose="020B0604020202020204" pitchFamily="34" charset="0"/>
              </a:rPr>
              <a:t>view. Add feature screen shot in Normal view, add contents in Notes Page view. </a:t>
            </a:r>
            <a:r>
              <a:rPr lang="en-US" sz="1400" dirty="0">
                <a:solidFill>
                  <a:srgbClr val="C00000"/>
                </a:solidFill>
                <a:latin typeface="Arial" panose="020B0604020202020204" pitchFamily="34" charset="0"/>
                <a:cs typeface="Arial" panose="020B0604020202020204" pitchFamily="34" charset="0"/>
              </a:rPr>
              <a:t>See sample of both views on right.</a:t>
            </a:r>
          </a:p>
        </p:txBody>
      </p:sp>
      <p:sp>
        <p:nvSpPr>
          <p:cNvPr id="3" name="Title 2"/>
          <p:cNvSpPr>
            <a:spLocks noGrp="1"/>
          </p:cNvSpPr>
          <p:nvPr>
            <p:ph type="title"/>
          </p:nvPr>
        </p:nvSpPr>
        <p:spPr/>
        <p:txBody>
          <a:bodyPr/>
          <a:lstStyle/>
          <a:p>
            <a:r>
              <a:rPr lang="en-US" dirty="0"/>
              <a:t>Using This Template</a:t>
            </a:r>
          </a:p>
        </p:txBody>
      </p:sp>
      <p:sp>
        <p:nvSpPr>
          <p:cNvPr id="4" name="Content Placeholder 3"/>
          <p:cNvSpPr>
            <a:spLocks noGrp="1"/>
          </p:cNvSpPr>
          <p:nvPr>
            <p:ph idx="1"/>
          </p:nvPr>
        </p:nvSpPr>
        <p:spPr/>
        <p:txBody>
          <a:bodyPr/>
          <a:lstStyle/>
          <a:p>
            <a:pPr marL="66675" lvl="1" indent="0">
              <a:spcBef>
                <a:spcPts val="400"/>
              </a:spcBef>
              <a:buNone/>
            </a:pPr>
            <a:r>
              <a:rPr lang="en-US" sz="1400" b="1" dirty="0">
                <a:latin typeface="Arial" panose="020B0604020202020204" pitchFamily="34" charset="0"/>
                <a:cs typeface="Arial" panose="020B0604020202020204" pitchFamily="34" charset="0"/>
              </a:rPr>
              <a:t>Adding Content:</a:t>
            </a:r>
          </a:p>
          <a:p>
            <a:pPr marL="230188" lvl="1" indent="-163513">
              <a:spcBef>
                <a:spcPts val="400"/>
              </a:spcBef>
            </a:pPr>
            <a:r>
              <a:rPr lang="en-US" sz="1200" dirty="0">
                <a:latin typeface="Arial" panose="020B0604020202020204" pitchFamily="34" charset="0"/>
                <a:cs typeface="Arial" panose="020B0604020202020204" pitchFamily="34" charset="0"/>
              </a:rPr>
              <a:t>Create one slide per topic. When in Normal view, use the slide to show an overview screen shot of the feature</a:t>
            </a:r>
          </a:p>
          <a:p>
            <a:pPr marL="230188" lvl="1" indent="-163513">
              <a:spcBef>
                <a:spcPts val="400"/>
              </a:spcBef>
            </a:pPr>
            <a:r>
              <a:rPr lang="en-US" sz="1200" dirty="0">
                <a:latin typeface="Arial" panose="020B0604020202020204" pitchFamily="34" charset="0"/>
                <a:cs typeface="Arial" panose="020B0604020202020204" pitchFamily="34" charset="0"/>
              </a:rPr>
              <a:t>Use the </a:t>
            </a:r>
            <a:r>
              <a:rPr lang="en-US" sz="1200" b="1" dirty="0">
                <a:latin typeface="Arial" panose="020B0604020202020204" pitchFamily="34" charset="0"/>
                <a:cs typeface="Arial" panose="020B0604020202020204" pitchFamily="34" charset="0"/>
              </a:rPr>
              <a:t>Notes Page View </a:t>
            </a:r>
            <a:r>
              <a:rPr lang="en-US" sz="1200" dirty="0">
                <a:latin typeface="Arial" panose="020B0604020202020204" pitchFamily="34" charset="0"/>
                <a:cs typeface="Arial" panose="020B0604020202020204" pitchFamily="34" charset="0"/>
              </a:rPr>
              <a:t>to add the contents for each page in the guide (i.e. topic purpose, task steps, company-specific business rules, facilitator notes). A thumbnail of the slide will automatically be included on the page</a:t>
            </a:r>
          </a:p>
          <a:p>
            <a:pPr marL="230188" lvl="1" indent="-163513">
              <a:spcBef>
                <a:spcPts val="400"/>
              </a:spcBef>
            </a:pPr>
            <a:r>
              <a:rPr lang="en-US" sz="1200" dirty="0">
                <a:latin typeface="Arial" panose="020B0604020202020204" pitchFamily="34" charset="0"/>
                <a:cs typeface="Arial" panose="020B0604020202020204" pitchFamily="34" charset="0"/>
              </a:rPr>
              <a:t>Copy a content slide to create consecutive ones</a:t>
            </a:r>
          </a:p>
          <a:p>
            <a:pPr marL="230188" lvl="1" indent="-163513">
              <a:spcBef>
                <a:spcPts val="400"/>
              </a:spcBef>
            </a:pPr>
            <a:r>
              <a:rPr lang="en-US" sz="1200" dirty="0">
                <a:latin typeface="Arial" panose="020B0604020202020204" pitchFamily="34" charset="0"/>
                <a:cs typeface="Arial" panose="020B0604020202020204" pitchFamily="34" charset="0"/>
              </a:rPr>
              <a:t>If the content spans more than one slide, create a duplicate slide, enter the overflow text and remove the slide thumbnail unless you want an additional screen shot</a:t>
            </a:r>
          </a:p>
          <a:p>
            <a:pPr marL="230188" lvl="1" indent="-163513">
              <a:spcBef>
                <a:spcPts val="400"/>
              </a:spcBef>
            </a:pPr>
            <a:r>
              <a:rPr lang="en-US" sz="1200" dirty="0">
                <a:latin typeface="Arial" panose="020B0604020202020204" pitchFamily="34" charset="0"/>
                <a:cs typeface="Arial" panose="020B0604020202020204" pitchFamily="34" charset="0"/>
              </a:rPr>
              <a:t>If using the slides as a Facilitator presentation, hide slides that are only meant to be printed as part of the guide and not displayed when presenting</a:t>
            </a:r>
          </a:p>
          <a:p>
            <a:pPr marL="230188" lvl="1" indent="-163513">
              <a:spcBef>
                <a:spcPts val="400"/>
              </a:spcBef>
            </a:pPr>
            <a:r>
              <a:rPr lang="en-US" sz="1200" dirty="0">
                <a:latin typeface="Arial" panose="020B0604020202020204" pitchFamily="34" charset="0"/>
                <a:cs typeface="Arial" panose="020B0604020202020204" pitchFamily="34" charset="0"/>
              </a:rPr>
              <a:t>Use the “</a:t>
            </a:r>
            <a:r>
              <a:rPr lang="en-US" sz="1200" b="1" dirty="0">
                <a:latin typeface="Arial" panose="020B0604020202020204" pitchFamily="34" charset="0"/>
                <a:cs typeface="Arial" panose="020B0604020202020204" pitchFamily="34" charset="0"/>
              </a:rPr>
              <a:t>Lesson Title</a:t>
            </a:r>
            <a:r>
              <a:rPr lang="en-US" sz="1200" dirty="0">
                <a:latin typeface="Arial" panose="020B0604020202020204" pitchFamily="34" charset="0"/>
                <a:cs typeface="Arial" panose="020B0604020202020204" pitchFamily="34" charset="0"/>
              </a:rPr>
              <a:t>” section to add the lesson title and objectives. Bold &amp; underline the objective corresponding to the current slide</a:t>
            </a:r>
          </a:p>
          <a:p>
            <a:pPr marL="66675" lvl="1" indent="0">
              <a:spcBef>
                <a:spcPts val="1200"/>
              </a:spcBef>
              <a:buNone/>
            </a:pPr>
            <a:r>
              <a:rPr lang="en-US" sz="1400" b="1" dirty="0">
                <a:latin typeface="Arial" panose="020B0604020202020204" pitchFamily="34" charset="0"/>
                <a:cs typeface="Arial" panose="020B0604020202020204" pitchFamily="34" charset="0"/>
              </a:rPr>
              <a:t>Adding Leader’s Notes:</a:t>
            </a:r>
          </a:p>
          <a:p>
            <a:pPr marL="230188" lvl="1" indent="-163513">
              <a:spcBef>
                <a:spcPts val="400"/>
              </a:spcBef>
            </a:pPr>
            <a:r>
              <a:rPr lang="en-US" sz="1200" dirty="0">
                <a:latin typeface="Arial" panose="020B0604020202020204" pitchFamily="34" charset="0"/>
                <a:cs typeface="Arial" panose="020B0604020202020204" pitchFamily="34" charset="0"/>
              </a:rPr>
              <a:t>For slides that need facilitator notes, use the leader’s notes text box on the outside left of the slide </a:t>
            </a:r>
          </a:p>
          <a:p>
            <a:pPr marL="66675" lvl="1" indent="0">
              <a:spcBef>
                <a:spcPts val="1200"/>
              </a:spcBef>
              <a:buNone/>
            </a:pPr>
            <a:r>
              <a:rPr lang="en-US" sz="1400" b="1" dirty="0">
                <a:latin typeface="Arial" panose="020B0604020202020204" pitchFamily="34" charset="0"/>
                <a:cs typeface="Arial" panose="020B0604020202020204" pitchFamily="34" charset="0"/>
              </a:rPr>
              <a:t>Printing Participant or Leader Guide:</a:t>
            </a:r>
          </a:p>
          <a:p>
            <a:pPr marL="230188" lvl="1" indent="-163513">
              <a:spcBef>
                <a:spcPts val="400"/>
              </a:spcBef>
            </a:pPr>
            <a:r>
              <a:rPr lang="en-US" sz="1200" dirty="0">
                <a:latin typeface="Arial" panose="020B0604020202020204" pitchFamily="34" charset="0"/>
                <a:cs typeface="Arial" panose="020B0604020202020204" pitchFamily="34" charset="0"/>
              </a:rPr>
              <a:t>To print the guide, print the </a:t>
            </a:r>
            <a:r>
              <a:rPr lang="en-US" sz="1200" b="1" dirty="0">
                <a:latin typeface="Arial" panose="020B0604020202020204" pitchFamily="34" charset="0"/>
                <a:cs typeface="Arial" panose="020B0604020202020204" pitchFamily="34" charset="0"/>
              </a:rPr>
              <a:t>Notes Pages</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Note:</a:t>
            </a:r>
            <a:r>
              <a:rPr lang="en-US" sz="1200" dirty="0">
                <a:latin typeface="Arial" panose="020B0604020202020204" pitchFamily="34" charset="0"/>
                <a:cs typeface="Arial" panose="020B0604020202020204" pitchFamily="34" charset="0"/>
              </a:rPr>
              <a:t> Top/bottom margins are minimized when printing</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directly from PPT instead of PDF</a:t>
            </a:r>
          </a:p>
          <a:p>
            <a:pPr marL="230188" lvl="1" indent="-163513">
              <a:spcBef>
                <a:spcPts val="400"/>
              </a:spcBef>
            </a:pPr>
            <a:r>
              <a:rPr lang="en-US" sz="1200" dirty="0">
                <a:latin typeface="Arial" panose="020B0604020202020204" pitchFamily="34" charset="0"/>
                <a:cs typeface="Arial" panose="020B0604020202020204" pitchFamily="34" charset="0"/>
              </a:rPr>
              <a:t>By default, hidden slides print, but do not display when presenting. If you do not want to print hidden slides as part of the guide: </a:t>
            </a:r>
          </a:p>
          <a:p>
            <a:pPr marL="230188" lvl="1" indent="-163513">
              <a:spcBef>
                <a:spcPts val="400"/>
              </a:spcBef>
            </a:pPr>
            <a:r>
              <a:rPr lang="en-US" sz="1200" b="1" dirty="0">
                <a:latin typeface="Arial" panose="020B0604020202020204" pitchFamily="34" charset="0"/>
                <a:cs typeface="Arial" panose="020B0604020202020204" pitchFamily="34" charset="0"/>
              </a:rPr>
              <a:t>File &gt; Print &gt; Settings &gt; Click “Print All Slides” &gt; Uncheck “Print Hidden Slides”</a:t>
            </a:r>
            <a:endParaRPr lang="en-US" sz="1200" dirty="0">
              <a:latin typeface="Arial" panose="020B0604020202020204" pitchFamily="34" charset="0"/>
              <a:cs typeface="Arial" panose="020B0604020202020204" pitchFamily="34" charset="0"/>
            </a:endParaRPr>
          </a:p>
          <a:p>
            <a:pPr marL="230188" lvl="1" indent="-163513">
              <a:spcBef>
                <a:spcPts val="400"/>
              </a:spcBef>
            </a:pPr>
            <a:r>
              <a:rPr lang="en-US" sz="1200" dirty="0">
                <a:latin typeface="Arial" panose="020B0604020202020204" pitchFamily="34" charset="0"/>
                <a:cs typeface="Arial" panose="020B0604020202020204" pitchFamily="34" charset="0"/>
              </a:rPr>
              <a:t>When printing the Leader’s guide version, be sure to drag the “</a:t>
            </a:r>
            <a:r>
              <a:rPr lang="en-US" sz="1200" b="1" dirty="0">
                <a:latin typeface="Arial" panose="020B0604020202020204" pitchFamily="34" charset="0"/>
                <a:cs typeface="Arial" panose="020B0604020202020204" pitchFamily="34" charset="0"/>
              </a:rPr>
              <a:t>Leader’s Notes</a:t>
            </a:r>
            <a:r>
              <a:rPr lang="en-US"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text box over the blank “</a:t>
            </a:r>
            <a:r>
              <a:rPr lang="en-US" sz="1200" b="1" dirty="0">
                <a:latin typeface="Arial" panose="020B0604020202020204" pitchFamily="34" charset="0"/>
                <a:cs typeface="Arial" panose="020B0604020202020204" pitchFamily="34" charset="0"/>
              </a:rPr>
              <a:t>Notes</a:t>
            </a:r>
            <a:r>
              <a:rPr lang="en-US" sz="1200" dirty="0">
                <a:latin typeface="Arial" panose="020B0604020202020204" pitchFamily="34" charset="0"/>
                <a:cs typeface="Arial" panose="020B0604020202020204" pitchFamily="34" charset="0"/>
              </a:rPr>
              <a:t>” box on each slide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before printing</a:t>
            </a:r>
          </a:p>
          <a:p>
            <a:endParaRPr lang="en-US" dirty="0"/>
          </a:p>
        </p:txBody>
      </p:sp>
      <p:grpSp>
        <p:nvGrpSpPr>
          <p:cNvPr id="6" name="Group 5"/>
          <p:cNvGrpSpPr/>
          <p:nvPr/>
        </p:nvGrpSpPr>
        <p:grpSpPr>
          <a:xfrm>
            <a:off x="7401400" y="127017"/>
            <a:ext cx="3958402" cy="785647"/>
            <a:chOff x="4836000" y="113742"/>
            <a:chExt cx="3958402" cy="785647"/>
          </a:xfrm>
        </p:grpSpPr>
        <p:sp>
          <p:nvSpPr>
            <p:cNvPr id="7" name="TextBox 6"/>
            <p:cNvSpPr txBox="1"/>
            <p:nvPr/>
          </p:nvSpPr>
          <p:spPr>
            <a:xfrm flipH="1">
              <a:off x="4945224" y="191503"/>
              <a:ext cx="3849178" cy="707886"/>
            </a:xfrm>
            <a:prstGeom prst="rect">
              <a:avLst/>
            </a:prstGeom>
            <a:noFill/>
            <a:ln>
              <a:solidFill>
                <a:srgbClr val="C00000"/>
              </a:solidFill>
            </a:ln>
          </p:spPr>
          <p:txBody>
            <a:bodyPr wrap="square" lIns="182880" rtlCol="0">
              <a:spAutoFit/>
            </a:bodyPr>
            <a:lstStyle/>
            <a:p>
              <a:r>
                <a:rPr lang="en-US" sz="1000" i="1" dirty="0"/>
                <a:t>If you delete this slide, you can renumber slides from 1: </a:t>
              </a:r>
              <a:r>
                <a:rPr lang="en-US" sz="1000" b="1" i="1" dirty="0"/>
                <a:t>Design &gt; Slide Size</a:t>
              </a:r>
            </a:p>
            <a:p>
              <a:endParaRPr lang="en-US" sz="1000" i="1" dirty="0"/>
            </a:p>
            <a:p>
              <a:r>
                <a:rPr lang="en-US" sz="1000" i="1" dirty="0"/>
                <a:t>If you are creating a </a:t>
              </a:r>
              <a:r>
                <a:rPr lang="en-US" sz="1000" b="1" i="1" dirty="0"/>
                <a:t>VILT FG, </a:t>
              </a:r>
              <a:r>
                <a:rPr lang="en-US" sz="1000" i="1" dirty="0"/>
                <a:t>replace this with a “Lobby” slide </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36000" y="113742"/>
              <a:ext cx="218447" cy="311676"/>
            </a:xfrm>
            <a:prstGeom prst="rect">
              <a:avLst/>
            </a:prstGeom>
          </p:spPr>
        </p:pic>
      </p:grpSp>
      <p:sp>
        <p:nvSpPr>
          <p:cNvPr id="9" name="Rectangle 8"/>
          <p:cNvSpPr/>
          <p:nvPr/>
        </p:nvSpPr>
        <p:spPr>
          <a:xfrm>
            <a:off x="13112775" y="-370114"/>
            <a:ext cx="1876056" cy="3156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latin typeface="Arial"/>
              </a:rPr>
              <a:t>NORMAL “Slide” View</a:t>
            </a:r>
          </a:p>
        </p:txBody>
      </p:sp>
      <p:sp>
        <p:nvSpPr>
          <p:cNvPr id="10" name="Rectangle 9"/>
          <p:cNvSpPr/>
          <p:nvPr/>
        </p:nvSpPr>
        <p:spPr>
          <a:xfrm>
            <a:off x="13156319" y="2613068"/>
            <a:ext cx="1680112" cy="3156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a:latin typeface="Arial"/>
              </a:rPr>
              <a:t>NOTES PAGE View</a:t>
            </a:r>
          </a:p>
        </p:txBody>
      </p:sp>
      <p:sp>
        <p:nvSpPr>
          <p:cNvPr id="11" name="Curved Left Arrow 10"/>
          <p:cNvSpPr/>
          <p:nvPr/>
        </p:nvSpPr>
        <p:spPr>
          <a:xfrm>
            <a:off x="16412084" y="1138910"/>
            <a:ext cx="1155700" cy="2993475"/>
          </a:xfrm>
          <a:prstGeom prst="curvedLeftArrow">
            <a:avLst>
              <a:gd name="adj1" fmla="val 17174"/>
              <a:gd name="adj2" fmla="val 50000"/>
              <a:gd name="adj3" fmla="val 25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a:endParaRPr>
          </a:p>
        </p:txBody>
      </p:sp>
      <p:sp>
        <p:nvSpPr>
          <p:cNvPr id="12" name="TextBox 11"/>
          <p:cNvSpPr txBox="1"/>
          <p:nvPr/>
        </p:nvSpPr>
        <p:spPr>
          <a:xfrm>
            <a:off x="16383826" y="-14968"/>
            <a:ext cx="1643063" cy="430887"/>
          </a:xfrm>
          <a:prstGeom prst="rect">
            <a:avLst/>
          </a:prstGeom>
          <a:noFill/>
          <a:ln>
            <a:noFill/>
          </a:ln>
        </p:spPr>
        <p:txBody>
          <a:bodyPr wrap="square" rIns="36000" rtlCol="0">
            <a:spAutoFit/>
          </a:bodyPr>
          <a:lstStyle/>
          <a:p>
            <a:r>
              <a:rPr lang="en-US" sz="1100" dirty="0">
                <a:solidFill>
                  <a:srgbClr val="000000"/>
                </a:solidFill>
                <a:latin typeface="Arial"/>
              </a:rPr>
              <a:t>Slide image becomes thumbnail in guide. </a:t>
            </a:r>
          </a:p>
        </p:txBody>
      </p:sp>
      <p:pic>
        <p:nvPicPr>
          <p:cNvPr id="13" name="Picture 12"/>
          <p:cNvPicPr>
            <a:picLocks noChangeAspect="1"/>
          </p:cNvPicPr>
          <p:nvPr/>
        </p:nvPicPr>
        <p:blipFill>
          <a:blip r:embed="rId4"/>
          <a:stretch>
            <a:fillRect/>
          </a:stretch>
        </p:blipFill>
        <p:spPr>
          <a:xfrm>
            <a:off x="13112776" y="-14968"/>
            <a:ext cx="3222460" cy="2416423"/>
          </a:xfrm>
          <a:prstGeom prst="rect">
            <a:avLst/>
          </a:prstGeom>
          <a:ln>
            <a:solidFill>
              <a:schemeClr val="tx1"/>
            </a:solidFill>
          </a:ln>
        </p:spPr>
      </p:pic>
      <p:pic>
        <p:nvPicPr>
          <p:cNvPr id="14" name="Picture 13"/>
          <p:cNvPicPr>
            <a:picLocks noChangeAspect="1"/>
          </p:cNvPicPr>
          <p:nvPr/>
        </p:nvPicPr>
        <p:blipFill>
          <a:blip r:embed="rId5"/>
          <a:stretch>
            <a:fillRect/>
          </a:stretch>
        </p:blipFill>
        <p:spPr>
          <a:xfrm>
            <a:off x="13156318" y="3057728"/>
            <a:ext cx="3178917" cy="4152055"/>
          </a:xfrm>
          <a:prstGeom prst="rect">
            <a:avLst/>
          </a:prstGeom>
        </p:spPr>
      </p:pic>
      <p:grpSp>
        <p:nvGrpSpPr>
          <p:cNvPr id="15" name="Group 14"/>
          <p:cNvGrpSpPr/>
          <p:nvPr/>
        </p:nvGrpSpPr>
        <p:grpSpPr>
          <a:xfrm>
            <a:off x="16412084" y="452906"/>
            <a:ext cx="1617152" cy="630544"/>
            <a:chOff x="12477539" y="141687"/>
            <a:chExt cx="1617152" cy="630544"/>
          </a:xfrm>
        </p:grpSpPr>
        <p:sp>
          <p:nvSpPr>
            <p:cNvPr id="16" name="TextBox 15"/>
            <p:cNvSpPr txBox="1"/>
            <p:nvPr/>
          </p:nvSpPr>
          <p:spPr>
            <a:xfrm flipH="1">
              <a:off x="12553734" y="218233"/>
              <a:ext cx="1540957" cy="553998"/>
            </a:xfrm>
            <a:prstGeom prst="rect">
              <a:avLst/>
            </a:prstGeom>
            <a:noFill/>
            <a:ln>
              <a:solidFill>
                <a:srgbClr val="C00000"/>
              </a:solidFill>
            </a:ln>
          </p:spPr>
          <p:txBody>
            <a:bodyPr wrap="square" lIns="182880" rtlCol="0">
              <a:spAutoFit/>
            </a:bodyPr>
            <a:lstStyle/>
            <a:p>
              <a:r>
                <a:rPr lang="en-US" sz="1000" i="1" dirty="0"/>
                <a:t>If you delete the thumbnail, you do not delete the slide image.</a:t>
              </a:r>
              <a:endParaRPr lang="en-US" sz="1000" b="1" i="1" dirty="0"/>
            </a:p>
          </p:txBody>
        </p:sp>
        <p:pic>
          <p:nvPicPr>
            <p:cNvPr id="17" name="Picture 1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477539" y="141687"/>
              <a:ext cx="218447" cy="311676"/>
            </a:xfrm>
            <a:prstGeom prst="rect">
              <a:avLst/>
            </a:prstGeom>
          </p:spPr>
        </p:pic>
      </p:grpSp>
      <p:pic>
        <p:nvPicPr>
          <p:cNvPr id="18" name="Picture 17"/>
          <p:cNvPicPr>
            <a:picLocks noChangeAspect="1"/>
          </p:cNvPicPr>
          <p:nvPr/>
        </p:nvPicPr>
        <p:blipFill rotWithShape="1">
          <a:blip r:embed="rId6"/>
          <a:srcRect t="24748"/>
          <a:stretch/>
        </p:blipFill>
        <p:spPr>
          <a:xfrm>
            <a:off x="10022596" y="3531873"/>
            <a:ext cx="1611460" cy="2402256"/>
          </a:xfrm>
          <a:prstGeom prst="rect">
            <a:avLst/>
          </a:prstGeom>
          <a:ln>
            <a:solidFill>
              <a:schemeClr val="bg1">
                <a:lumMod val="85000"/>
              </a:schemeClr>
            </a:solidFill>
          </a:ln>
        </p:spPr>
      </p:pic>
    </p:spTree>
    <p:extLst>
      <p:ext uri="{BB962C8B-B14F-4D97-AF65-F5344CB8AC3E}">
        <p14:creationId xmlns:p14="http://schemas.microsoft.com/office/powerpoint/2010/main" val="3261756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marR="0" lvl="0" indent="0" algn="l" defTabSz="410291" rtl="0" eaLnBrk="1" fontAlgn="auto" latinLnBrk="0" hangingPunct="1">
              <a:lnSpc>
                <a:spcPct val="110000"/>
              </a:lnSpc>
              <a:spcBef>
                <a:spcPts val="1300"/>
              </a:spcBef>
              <a:spcAft>
                <a:spcPts val="0"/>
              </a:spcAft>
              <a:buClr>
                <a:srgbClr val="00A3E0"/>
              </a:buClr>
              <a:buSzPct val="80000"/>
              <a:buFont typeface="Arial"/>
              <a:buNone/>
              <a:tabLst/>
              <a:defRPr/>
            </a:pPr>
            <a:r>
              <a:rPr kumimoji="0" lang="en-US" sz="2000" b="1" i="0" u="none" strike="noStrike" kern="1200" cap="none" spc="0" normalizeH="0" baseline="0" noProof="0" dirty="0">
                <a:ln>
                  <a:noFill/>
                </a:ln>
                <a:solidFill>
                  <a:srgbClr val="FFD100">
                    <a:lumMod val="10000"/>
                  </a:srgbClr>
                </a:solidFill>
                <a:effectLst/>
                <a:uLnTx/>
                <a:uFillTx/>
                <a:latin typeface="Arial"/>
                <a:ea typeface="+mn-ea"/>
                <a:cs typeface="Arial"/>
              </a:rPr>
              <a:t>FIELD COACHING</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Switch to </a:t>
              </a:r>
              <a:r>
                <a:rPr kumimoji="0" lang="en-US" sz="1000" b="1" i="1" u="none" strike="noStrike" kern="1200" cap="none" spc="0" normalizeH="0" baseline="0" noProof="0" dirty="0">
                  <a:ln>
                    <a:noFill/>
                  </a:ln>
                  <a:solidFill>
                    <a:srgbClr val="2B3A42"/>
                  </a:solidFill>
                  <a:effectLst/>
                  <a:uLnTx/>
                  <a:uFillTx/>
                  <a:latin typeface="Arial" panose="020B0604020202020204"/>
                  <a:ea typeface="+mn-ea"/>
                  <a:cs typeface="+mn-cs"/>
                </a:rPr>
                <a:t>Notes Page view</a:t>
              </a: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 to add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179734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marR="0" lvl="0" indent="0" algn="l" defTabSz="410291" rtl="0" eaLnBrk="1" fontAlgn="auto" latinLnBrk="0" hangingPunct="1">
              <a:lnSpc>
                <a:spcPct val="110000"/>
              </a:lnSpc>
              <a:spcBef>
                <a:spcPts val="1300"/>
              </a:spcBef>
              <a:spcAft>
                <a:spcPts val="0"/>
              </a:spcAft>
              <a:buClr>
                <a:srgbClr val="00A3E0"/>
              </a:buClr>
              <a:buSzPct val="80000"/>
              <a:buFont typeface="Arial"/>
              <a:buNone/>
              <a:tabLst/>
              <a:defRPr/>
            </a:pPr>
            <a:r>
              <a:rPr kumimoji="0" lang="en-US" sz="2000" b="1" i="0" u="none" strike="noStrike" kern="1200" cap="none" spc="0" normalizeH="0" baseline="0" noProof="0" dirty="0">
                <a:ln>
                  <a:noFill/>
                </a:ln>
                <a:solidFill>
                  <a:srgbClr val="FFD100">
                    <a:lumMod val="10000"/>
                  </a:srgbClr>
                </a:solidFill>
                <a:effectLst/>
                <a:uLnTx/>
                <a:uFillTx/>
                <a:latin typeface="Arial"/>
                <a:ea typeface="+mn-ea"/>
                <a:cs typeface="Arial"/>
              </a:rPr>
              <a:t>RATINGS</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Switch to </a:t>
              </a:r>
              <a:r>
                <a:rPr kumimoji="0" lang="en-US" sz="1000" b="1" i="1" u="none" strike="noStrike" kern="1200" cap="none" spc="0" normalizeH="0" baseline="0" noProof="0" dirty="0">
                  <a:ln>
                    <a:noFill/>
                  </a:ln>
                  <a:solidFill>
                    <a:srgbClr val="2B3A42"/>
                  </a:solidFill>
                  <a:effectLst/>
                  <a:uLnTx/>
                  <a:uFillTx/>
                  <a:latin typeface="Arial" panose="020B0604020202020204"/>
                  <a:ea typeface="+mn-ea"/>
                  <a:cs typeface="+mn-cs"/>
                </a:rPr>
                <a:t>Notes Page view</a:t>
              </a: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 to add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106319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2DB378-5D3B-4FEC-8518-D75119CB0F2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2B3A42"/>
              </a:solidFill>
              <a:effectLst/>
              <a:uLnTx/>
              <a:uFillTx/>
              <a:latin typeface="Arial Narrow" panose="020B0606020202030204" pitchFamily="34" charset="0"/>
              <a:ea typeface="+mn-ea"/>
              <a:cs typeface="+mn-cs"/>
            </a:endParaRPr>
          </a:p>
        </p:txBody>
      </p:sp>
      <p:sp>
        <p:nvSpPr>
          <p:cNvPr id="3" name="Content Placeholder 8">
            <a:extLst>
              <a:ext uri="{FF2B5EF4-FFF2-40B4-BE49-F238E27FC236}">
                <a16:creationId xmlns:a16="http://schemas.microsoft.com/office/drawing/2014/main" id="{C1A4B74D-EE3E-4219-9B7B-B215B60C763C}"/>
              </a:ext>
            </a:extLst>
          </p:cNvPr>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marR="0" lvl="0" indent="0" algn="l" defTabSz="410291" rtl="0" eaLnBrk="1" fontAlgn="auto" latinLnBrk="0" hangingPunct="1">
              <a:lnSpc>
                <a:spcPct val="110000"/>
              </a:lnSpc>
              <a:spcBef>
                <a:spcPts val="1300"/>
              </a:spcBef>
              <a:spcAft>
                <a:spcPts val="0"/>
              </a:spcAft>
              <a:buClr>
                <a:srgbClr val="00A3E0"/>
              </a:buClr>
              <a:buSzPct val="80000"/>
              <a:buFont typeface="Arial"/>
              <a:buNone/>
              <a:tabLst/>
              <a:defRPr/>
            </a:pPr>
            <a:r>
              <a:rPr kumimoji="0" lang="en-US" sz="2000" b="1" i="0" u="none" strike="noStrike" kern="1200" cap="none" spc="0" normalizeH="0" baseline="0" noProof="0" dirty="0">
                <a:ln>
                  <a:noFill/>
                </a:ln>
                <a:solidFill>
                  <a:srgbClr val="FFD100">
                    <a:lumMod val="10000"/>
                  </a:srgbClr>
                </a:solidFill>
                <a:effectLst/>
                <a:uLnTx/>
                <a:uFillTx/>
                <a:latin typeface="Arial"/>
                <a:ea typeface="+mn-ea"/>
                <a:cs typeface="Arial"/>
              </a:rPr>
              <a:t>ADA LITE</a:t>
            </a:r>
          </a:p>
        </p:txBody>
      </p:sp>
    </p:spTree>
    <p:extLst>
      <p:ext uri="{BB962C8B-B14F-4D97-AF65-F5344CB8AC3E}">
        <p14:creationId xmlns:p14="http://schemas.microsoft.com/office/powerpoint/2010/main" val="248717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HOME PAGE</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173281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SEARCH &amp; STATIC LISTS</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157308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ACCOUNT PROFILE</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2172405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ACCOUNT PROFILE</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176809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ACCOUNT TERRITORY FIELDS (ATF)</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299171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PLANNER</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284846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CALL</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414771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Training Guide</a:t>
            </a:r>
          </a:p>
        </p:txBody>
      </p:sp>
      <p:sp>
        <p:nvSpPr>
          <p:cNvPr id="6" name="Subtitle 5"/>
          <p:cNvSpPr>
            <a:spLocks noGrp="1"/>
          </p:cNvSpPr>
          <p:nvPr>
            <p:ph type="subTitle" idx="1"/>
          </p:nvPr>
        </p:nvSpPr>
        <p:spPr/>
        <p:txBody>
          <a:bodyPr/>
          <a:lstStyle/>
          <a:p>
            <a:r>
              <a:rPr lang="en-US" dirty="0"/>
              <a:t>March 2018</a:t>
            </a:r>
          </a:p>
        </p:txBody>
      </p:sp>
      <p:sp>
        <p:nvSpPr>
          <p:cNvPr id="5" name="Title 4"/>
          <p:cNvSpPr>
            <a:spLocks noGrp="1"/>
          </p:cNvSpPr>
          <p:nvPr>
            <p:ph type="ctrTitle"/>
          </p:nvPr>
        </p:nvSpPr>
        <p:spPr/>
        <p:txBody>
          <a:bodyPr/>
          <a:lstStyle/>
          <a:p>
            <a:r>
              <a:rPr lang="en-US" dirty="0"/>
              <a:t>OCE Administration</a:t>
            </a:r>
          </a:p>
        </p:txBody>
      </p:sp>
    </p:spTree>
    <p:extLst>
      <p:ext uri="{BB962C8B-B14F-4D97-AF65-F5344CB8AC3E}">
        <p14:creationId xmlns:p14="http://schemas.microsoft.com/office/powerpoint/2010/main" val="137589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CALL</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418898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MIRF</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2354580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812B45-142E-4012-AB1C-33B14961A7F3}"/>
              </a:ext>
            </a:extLst>
          </p:cNvPr>
          <p:cNvSpPr>
            <a:spLocks noGrp="1"/>
          </p:cNvSpPr>
          <p:nvPr>
            <p:ph type="ftr" sz="quarter" idx="11"/>
          </p:nvPr>
        </p:nvSpPr>
        <p:spPr/>
        <p:txBody>
          <a:bodyPr/>
          <a:lstStyle/>
          <a:p>
            <a:endParaRPr lang="en-US"/>
          </a:p>
        </p:txBody>
      </p:sp>
      <p:sp>
        <p:nvSpPr>
          <p:cNvPr id="3" name="Content Placeholder 8">
            <a:extLst>
              <a:ext uri="{FF2B5EF4-FFF2-40B4-BE49-F238E27FC236}">
                <a16:creationId xmlns:a16="http://schemas.microsoft.com/office/drawing/2014/main" id="{F5D5B062-92B8-4A45-BDE3-42A1F088CCC2}"/>
              </a:ext>
            </a:extLst>
          </p:cNvPr>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TRANSLATIONS</a:t>
            </a:r>
          </a:p>
        </p:txBody>
      </p:sp>
    </p:spTree>
    <p:extLst>
      <p:ext uri="{BB962C8B-B14F-4D97-AF65-F5344CB8AC3E}">
        <p14:creationId xmlns:p14="http://schemas.microsoft.com/office/powerpoint/2010/main" val="753707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FC413-3590-4340-83B1-C8C7A39C45AF}"/>
              </a:ext>
            </a:extLst>
          </p:cNvPr>
          <p:cNvSpPr>
            <a:spLocks noGrp="1"/>
          </p:cNvSpPr>
          <p:nvPr>
            <p:ph type="ftr" sz="quarter" idx="11"/>
          </p:nvPr>
        </p:nvSpPr>
        <p:spPr/>
        <p:txBody>
          <a:bodyPr/>
          <a:lstStyle/>
          <a:p>
            <a:endParaRPr lang="en-US"/>
          </a:p>
        </p:txBody>
      </p:sp>
      <p:sp>
        <p:nvSpPr>
          <p:cNvPr id="3" name="Content Placeholder 8">
            <a:extLst>
              <a:ext uri="{FF2B5EF4-FFF2-40B4-BE49-F238E27FC236}">
                <a16:creationId xmlns:a16="http://schemas.microsoft.com/office/drawing/2014/main" id="{98E412EA-1885-486F-B94C-5BC70383790C}"/>
              </a:ext>
            </a:extLst>
          </p:cNvPr>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DASHBOARDS AND REPORTS</a:t>
            </a:r>
          </a:p>
        </p:txBody>
      </p:sp>
    </p:spTree>
    <p:extLst>
      <p:ext uri="{BB962C8B-B14F-4D97-AF65-F5344CB8AC3E}">
        <p14:creationId xmlns:p14="http://schemas.microsoft.com/office/powerpoint/2010/main" val="180911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Exercises</a:t>
            </a:r>
          </a:p>
        </p:txBody>
      </p:sp>
    </p:spTree>
    <p:extLst>
      <p:ext uri="{BB962C8B-B14F-4D97-AF65-F5344CB8AC3E}">
        <p14:creationId xmlns:p14="http://schemas.microsoft.com/office/powerpoint/2010/main" val="90607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USERS &amp; PROFILES</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61644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USERS &amp; PROFILES</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325283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USERS &amp; PROFILES</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40600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TERRITORIES</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174113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indent="0" fontAlgn="auto">
              <a:spcAft>
                <a:spcPts val="0"/>
              </a:spcAft>
              <a:buFont typeface="Arial"/>
              <a:buNone/>
            </a:pPr>
            <a:r>
              <a:rPr lang="en-US" b="1" dirty="0"/>
              <a:t>PRODUCTS</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r>
                <a:rPr lang="en-US" sz="1000" i="1" dirty="0"/>
                <a:t>Switch to </a:t>
              </a:r>
              <a:r>
                <a:rPr lang="en-US" sz="1000" b="1" i="1" dirty="0"/>
                <a:t>Notes Page view</a:t>
              </a:r>
              <a:r>
                <a:rPr lang="en-US" sz="1000" i="1" dirty="0"/>
                <a:t> to add exercises</a:t>
              </a:r>
            </a:p>
            <a:p>
              <a:endParaRPr lang="en-US" sz="1000" b="1" i="1" dirty="0"/>
            </a:p>
            <a:p>
              <a:r>
                <a:rPr lang="en-US" sz="1000" i="1" dirty="0"/>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347786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8"/>
          <p:cNvSpPr txBox="1">
            <a:spLocks/>
          </p:cNvSpPr>
          <p:nvPr/>
        </p:nvSpPr>
        <p:spPr>
          <a:xfrm>
            <a:off x="1225364" y="2597151"/>
            <a:ext cx="7373846" cy="2083910"/>
          </a:xfrm>
          <a:prstGeom prst="rect">
            <a:avLst/>
          </a:prstGeom>
        </p:spPr>
        <p:txBody>
          <a:bodyPr vert="horz" lIns="0" tIns="0" rIns="0" bIns="0" rtlCol="0">
            <a:noAutofit/>
          </a:bodyPr>
          <a:lstStyle>
            <a:lvl1pPr marL="137160" indent="-137160" algn="l" defTabSz="410291" rtl="0" eaLnBrk="1" latinLnBrk="0" hangingPunct="1">
              <a:lnSpc>
                <a:spcPct val="110000"/>
              </a:lnSpc>
              <a:spcBef>
                <a:spcPts val="1300"/>
              </a:spcBef>
              <a:buClr>
                <a:schemeClr val="accent1"/>
              </a:buClr>
              <a:buSzPct val="80000"/>
              <a:buFont typeface="Arial"/>
              <a:buChar char="•"/>
              <a:defRPr sz="2000" b="0" i="0" kern="1200">
                <a:solidFill>
                  <a:schemeClr val="bg2">
                    <a:lumMod val="10000"/>
                  </a:schemeClr>
                </a:solidFill>
                <a:latin typeface="Arial"/>
                <a:ea typeface="+mn-ea"/>
                <a:cs typeface="Arial"/>
              </a:defRPr>
            </a:lvl1pPr>
            <a:lvl2pPr marL="484632" indent="-164592" algn="l" defTabSz="410291" rtl="0" eaLnBrk="1" latinLnBrk="0" hangingPunct="1">
              <a:lnSpc>
                <a:spcPct val="110000"/>
              </a:lnSpc>
              <a:spcBef>
                <a:spcPts val="1300"/>
              </a:spcBef>
              <a:buClr>
                <a:schemeClr val="accent1"/>
              </a:buClr>
              <a:buSzPct val="80000"/>
              <a:buFont typeface="Arial"/>
              <a:buChar char="–"/>
              <a:defRPr sz="1800" b="0" i="0" kern="1200" baseline="0">
                <a:solidFill>
                  <a:schemeClr val="bg2">
                    <a:lumMod val="10000"/>
                  </a:schemeClr>
                </a:solidFill>
                <a:latin typeface="Arial"/>
                <a:ea typeface="+mn-ea"/>
                <a:cs typeface="Arial"/>
              </a:defRPr>
            </a:lvl2pPr>
            <a:lvl3pPr marL="749808" indent="-118872" algn="l" defTabSz="410291" rtl="0" eaLnBrk="1" latinLnBrk="0" hangingPunct="1">
              <a:lnSpc>
                <a:spcPct val="110000"/>
              </a:lnSpc>
              <a:spcBef>
                <a:spcPts val="1300"/>
              </a:spcBef>
              <a:buClr>
                <a:schemeClr val="accent1"/>
              </a:buClr>
              <a:buSzPct val="80000"/>
              <a:buFont typeface="Arial"/>
              <a:buChar char="•"/>
              <a:defRPr sz="1600" b="0" i="0" kern="1200">
                <a:solidFill>
                  <a:schemeClr val="bg2">
                    <a:lumMod val="10000"/>
                  </a:schemeClr>
                </a:solidFill>
                <a:latin typeface="Arial"/>
                <a:ea typeface="+mn-ea"/>
                <a:cs typeface="Arial"/>
              </a:defRPr>
            </a:lvl3pPr>
            <a:lvl4pPr marL="1069848" indent="-109728"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4pPr>
            <a:lvl5pPr marL="1389888" indent="-100584" algn="l" defTabSz="410291" rtl="0" eaLnBrk="1" latinLnBrk="0" hangingPunct="1">
              <a:lnSpc>
                <a:spcPct val="110000"/>
              </a:lnSpc>
              <a:spcBef>
                <a:spcPts val="1300"/>
              </a:spcBef>
              <a:buClr>
                <a:schemeClr val="accent1"/>
              </a:buClr>
              <a:buSzPct val="80000"/>
              <a:buFont typeface="Arial"/>
              <a:buChar char="»"/>
              <a:defRPr sz="1200" b="0" i="0" kern="1200">
                <a:solidFill>
                  <a:schemeClr val="bg2">
                    <a:lumMod val="10000"/>
                  </a:schemeClr>
                </a:solidFill>
                <a:latin typeface="Arial"/>
                <a:ea typeface="+mn-ea"/>
                <a:cs typeface="Arial"/>
              </a:defRPr>
            </a:lvl5pPr>
            <a:lvl6pPr marL="2256602" indent="-205146" algn="l" defTabSz="410291" rtl="0" eaLnBrk="1" latinLnBrk="0" hangingPunct="1">
              <a:spcBef>
                <a:spcPct val="20000"/>
              </a:spcBef>
              <a:buFont typeface="Arial"/>
              <a:buChar char="•"/>
              <a:defRPr sz="1800" kern="1200">
                <a:solidFill>
                  <a:schemeClr val="tx1"/>
                </a:solidFill>
                <a:latin typeface="+mn-lt"/>
                <a:ea typeface="+mn-ea"/>
                <a:cs typeface="+mn-cs"/>
              </a:defRPr>
            </a:lvl6pPr>
            <a:lvl7pPr marL="2666893" indent="-205146" algn="l" defTabSz="410291" rtl="0" eaLnBrk="1" latinLnBrk="0" hangingPunct="1">
              <a:spcBef>
                <a:spcPct val="20000"/>
              </a:spcBef>
              <a:buFont typeface="Arial"/>
              <a:buChar char="•"/>
              <a:defRPr sz="1800" kern="1200">
                <a:solidFill>
                  <a:schemeClr val="tx1"/>
                </a:solidFill>
                <a:latin typeface="+mn-lt"/>
                <a:ea typeface="+mn-ea"/>
                <a:cs typeface="+mn-cs"/>
              </a:defRPr>
            </a:lvl7pPr>
            <a:lvl8pPr marL="3077185" indent="-205146" algn="l" defTabSz="410291" rtl="0" eaLnBrk="1" latinLnBrk="0" hangingPunct="1">
              <a:spcBef>
                <a:spcPct val="20000"/>
              </a:spcBef>
              <a:buFont typeface="Arial"/>
              <a:buChar char="•"/>
              <a:defRPr sz="1800" kern="1200">
                <a:solidFill>
                  <a:schemeClr val="tx1"/>
                </a:solidFill>
                <a:latin typeface="+mn-lt"/>
                <a:ea typeface="+mn-ea"/>
                <a:cs typeface="+mn-cs"/>
              </a:defRPr>
            </a:lvl8pPr>
            <a:lvl9pPr marL="3487476" indent="-205146" algn="l" defTabSz="410291" rtl="0" eaLnBrk="1" latinLnBrk="0" hangingPunct="1">
              <a:spcBef>
                <a:spcPct val="20000"/>
              </a:spcBef>
              <a:buFont typeface="Arial"/>
              <a:buChar char="•"/>
              <a:defRPr sz="1800" kern="1200">
                <a:solidFill>
                  <a:schemeClr val="tx1"/>
                </a:solidFill>
                <a:latin typeface="+mn-lt"/>
                <a:ea typeface="+mn-ea"/>
                <a:cs typeface="+mn-cs"/>
              </a:defRPr>
            </a:lvl9pPr>
          </a:lstStyle>
          <a:p>
            <a:pPr marL="0" marR="0" lvl="0" indent="0" algn="l" defTabSz="410291" rtl="0" eaLnBrk="1" fontAlgn="auto" latinLnBrk="0" hangingPunct="1">
              <a:lnSpc>
                <a:spcPct val="110000"/>
              </a:lnSpc>
              <a:spcBef>
                <a:spcPts val="1300"/>
              </a:spcBef>
              <a:spcAft>
                <a:spcPts val="0"/>
              </a:spcAft>
              <a:buClr>
                <a:srgbClr val="00A3E0"/>
              </a:buClr>
              <a:buSzPct val="80000"/>
              <a:buFont typeface="Arial"/>
              <a:buNone/>
              <a:tabLst/>
              <a:defRPr/>
            </a:pPr>
            <a:r>
              <a:rPr kumimoji="0" lang="en-US" sz="2000" b="1" i="0" u="none" strike="noStrike" kern="1200" cap="none" spc="0" normalizeH="0" baseline="0" noProof="0" dirty="0">
                <a:ln>
                  <a:noFill/>
                </a:ln>
                <a:solidFill>
                  <a:srgbClr val="FFD100">
                    <a:lumMod val="10000"/>
                  </a:srgbClr>
                </a:solidFill>
                <a:effectLst/>
                <a:uLnTx/>
                <a:uFillTx/>
                <a:latin typeface="Arial"/>
                <a:ea typeface="+mn-ea"/>
                <a:cs typeface="Arial"/>
              </a:rPr>
              <a:t>CLM</a:t>
            </a:r>
          </a:p>
        </p:txBody>
      </p:sp>
      <p:grpSp>
        <p:nvGrpSpPr>
          <p:cNvPr id="8" name="Group 7"/>
          <p:cNvGrpSpPr/>
          <p:nvPr/>
        </p:nvGrpSpPr>
        <p:grpSpPr>
          <a:xfrm>
            <a:off x="13018708" y="435037"/>
            <a:ext cx="1739924" cy="938320"/>
            <a:chOff x="9259508" y="-22163"/>
            <a:chExt cx="1739924" cy="938320"/>
          </a:xfrm>
        </p:grpSpPr>
        <p:sp>
          <p:nvSpPr>
            <p:cNvPr id="9" name="TextBox 8"/>
            <p:cNvSpPr txBox="1"/>
            <p:nvPr/>
          </p:nvSpPr>
          <p:spPr>
            <a:xfrm flipH="1">
              <a:off x="9335700" y="54383"/>
              <a:ext cx="1663732" cy="861774"/>
            </a:xfrm>
            <a:prstGeom prst="rect">
              <a:avLst/>
            </a:prstGeom>
            <a:noFill/>
            <a:ln>
              <a:solidFill>
                <a:srgbClr val="C00000"/>
              </a:solidFill>
            </a:ln>
          </p:spPr>
          <p:txBody>
            <a:bodyPr wrap="square" lIns="18288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Switch to </a:t>
              </a:r>
              <a:r>
                <a:rPr kumimoji="0" lang="en-US" sz="1000" b="1" i="1" u="none" strike="noStrike" kern="1200" cap="none" spc="0" normalizeH="0" baseline="0" noProof="0" dirty="0">
                  <a:ln>
                    <a:noFill/>
                  </a:ln>
                  <a:solidFill>
                    <a:srgbClr val="2B3A42"/>
                  </a:solidFill>
                  <a:effectLst/>
                  <a:uLnTx/>
                  <a:uFillTx/>
                  <a:latin typeface="Arial" panose="020B0604020202020204"/>
                  <a:ea typeface="+mn-ea"/>
                  <a:cs typeface="+mn-cs"/>
                </a:rPr>
                <a:t>Notes Page view</a:t>
              </a: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 to add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1" u="none" strike="noStrike" kern="1200" cap="none" spc="0" normalizeH="0" baseline="0" noProof="0" dirty="0">
                <a:ln>
                  <a:noFill/>
                </a:ln>
                <a:solidFill>
                  <a:srgbClr val="2B3A42"/>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rgbClr val="2B3A42"/>
                  </a:solidFill>
                  <a:effectLst/>
                  <a:uLnTx/>
                  <a:uFillTx/>
                  <a:latin typeface="Arial" panose="020B0604020202020204"/>
                  <a:ea typeface="+mn-ea"/>
                  <a:cs typeface="+mn-cs"/>
                </a:rPr>
                <a:t>Duplicate this slide to add more pages</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59508" y="-22163"/>
              <a:ext cx="218447" cy="311676"/>
            </a:xfrm>
            <a:prstGeom prst="rect">
              <a:avLst/>
            </a:prstGeom>
          </p:spPr>
        </p:pic>
      </p:grpSp>
    </p:spTree>
    <p:extLst>
      <p:ext uri="{BB962C8B-B14F-4D97-AF65-F5344CB8AC3E}">
        <p14:creationId xmlns:p14="http://schemas.microsoft.com/office/powerpoint/2010/main" val="3488852010"/>
      </p:ext>
    </p:extLst>
  </p:cSld>
  <p:clrMapOvr>
    <a:masterClrMapping/>
  </p:clrMapOvr>
</p:sld>
</file>

<file path=ppt/theme/theme1.xml><?xml version="1.0" encoding="utf-8"?>
<a:theme xmlns:a="http://schemas.openxmlformats.org/drawingml/2006/main" name="IQVIATemplate_WS_25Oct2017">
  <a:themeElements>
    <a:clrScheme name="IQVIA">
      <a:dk1>
        <a:srgbClr val="2B3A42"/>
      </a:dk1>
      <a:lt1>
        <a:sysClr val="window" lastClr="FFFFFF"/>
      </a:lt1>
      <a:dk2>
        <a:srgbClr val="3F5765"/>
      </a:dk2>
      <a:lt2>
        <a:srgbClr val="FFD100"/>
      </a:lt2>
      <a:accent1>
        <a:srgbClr val="00A3E0"/>
      </a:accent1>
      <a:accent2>
        <a:srgbClr val="005587"/>
      </a:accent2>
      <a:accent3>
        <a:srgbClr val="FE8A12"/>
      </a:accent3>
      <a:accent4>
        <a:srgbClr val="43B02A"/>
      </a:accent4>
      <a:accent5>
        <a:srgbClr val="027223"/>
      </a:accent5>
      <a:accent6>
        <a:srgbClr val="00C7B1"/>
      </a:accent6>
      <a:hlink>
        <a:srgbClr val="00A3E0"/>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nchorCtr="0"/>
      <a:lstStyle>
        <a:defPPr algn="l">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2" id="{79114AC4-A3CE-4563-B8B5-B812DAEBAAA7}" vid="{F2023644-D072-45DE-8DBE-739D86D8F514}"/>
    </a:ext>
  </a:extLst>
</a:theme>
</file>

<file path=ppt/theme/theme2.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7E30BFFA215E4DBF84BDFD38E29038" ma:contentTypeVersion="0" ma:contentTypeDescription="Create a new document." ma:contentTypeScope="" ma:versionID="817924d23aa26c3e275bfb08b0399c24">
  <xsd:schema xmlns:xsd="http://www.w3.org/2001/XMLSchema" xmlns:p="http://schemas.microsoft.com/office/2006/metadata/properties" targetNamespace="http://schemas.microsoft.com/office/2006/metadata/properties" ma:root="true" ma:fieldsID="f4d196f5c675f743c82a55ad494504e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F94A263-D253-4A5D-9324-849D4FDBA051}">
  <ds:schemaRefs>
    <ds:schemaRef ds:uri="http://schemas.microsoft.com/sharepoint/v3/contenttype/forms"/>
  </ds:schemaRefs>
</ds:datastoreItem>
</file>

<file path=customXml/itemProps2.xml><?xml version="1.0" encoding="utf-8"?>
<ds:datastoreItem xmlns:ds="http://schemas.openxmlformats.org/officeDocument/2006/customXml" ds:itemID="{995FB1A0-2806-4388-AA48-192D80362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208C40D-99FB-451D-83E9-E71C94D88953}">
  <ds:schemaRefs>
    <ds:schemaRef ds:uri="http://purl.org/dc/dcmitype/"/>
    <ds:schemaRef ds:uri="http://purl.org/dc/elements/1.1/"/>
    <ds:schemaRef ds:uri="http://purl.org/dc/terms/"/>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Corporate IQVIA  Widescreen (16x9) PowerPoint Template</Template>
  <TotalTime>111326</TotalTime>
  <Words>4619</Words>
  <Application>Microsoft Office PowerPoint</Application>
  <PresentationFormat>Grand écran</PresentationFormat>
  <Paragraphs>1269</Paragraphs>
  <Slides>23</Slides>
  <Notes>23</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Adobe Gothic Std B</vt:lpstr>
      <vt:lpstr>Arial</vt:lpstr>
      <vt:lpstr>Arial Narrow</vt:lpstr>
      <vt:lpstr>Courier New</vt:lpstr>
      <vt:lpstr>Georgia</vt:lpstr>
      <vt:lpstr>Wingdings</vt:lpstr>
      <vt:lpstr>IQVIATemplate_WS_25Oct2017</vt:lpstr>
      <vt:lpstr>Using This Template</vt:lpstr>
      <vt:lpstr>OCE Administration</vt:lpstr>
      <vt:lpstr>Classroom Exercises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EXB-OCE-CRM-ADMIN</dc:title>
  <dc:creator>Joanne Deitsch</dc:creator>
  <cp:lastModifiedBy>Callede, Thomas</cp:lastModifiedBy>
  <cp:revision>1098</cp:revision>
  <cp:lastPrinted>2018-04-10T12:40:12Z</cp:lastPrinted>
  <dcterms:created xsi:type="dcterms:W3CDTF">2017-12-04T14:31:05Z</dcterms:created>
  <dcterms:modified xsi:type="dcterms:W3CDTF">2018-10-16T14:11:09Z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0x010100F07E30BFFA215E4DBF84BDFD38E29038</vt:lpwstr>
  </property>
</Properties>
</file>