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80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0" r:id="rId7"/>
    <p:sldId id="261" r:id="rId8"/>
    <p:sldId id="258" r:id="rId9"/>
    <p:sldId id="259" r:id="rId10"/>
    <p:sldId id="264" r:id="rId11"/>
    <p:sldId id="262" r:id="rId12"/>
    <p:sldId id="263" r:id="rId13"/>
    <p:sldId id="265" r:id="rId14"/>
    <p:sldId id="266" r:id="rId15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der, Steeve" initials="BS" lastIdx="1" clrIdx="0">
    <p:extLst>
      <p:ext uri="{19B8F6BF-5375-455C-9EA6-DF929625EA0E}">
        <p15:presenceInfo xmlns:p15="http://schemas.microsoft.com/office/powerpoint/2012/main" userId="S-1-5-21-3378924584-2267847585-3061742807-3674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0"/>
    <a:srgbClr val="FF530D"/>
    <a:srgbClr val="F5F5F5"/>
    <a:srgbClr val="FE8A12"/>
    <a:srgbClr val="ED1D25"/>
    <a:srgbClr val="ED1820"/>
    <a:srgbClr val="ED1A22"/>
    <a:srgbClr val="EF575D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5256" autoAdjust="0"/>
    <p:restoredTop sz="79291" autoAdjust="0"/>
  </p:normalViewPr>
  <p:slideViewPr>
    <p:cSldViewPr snapToGrid="0">
      <p:cViewPr varScale="1">
        <p:scale>
          <a:sx n="86" d="100"/>
          <a:sy n="86" d="100"/>
        </p:scale>
        <p:origin x="14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595"/>
    </p:cViewPr>
  </p:sorterViewPr>
  <p:notesViewPr>
    <p:cSldViewPr snapToGrid="0">
      <p:cViewPr varScale="1">
        <p:scale>
          <a:sx n="79" d="100"/>
          <a:sy n="79" d="100"/>
        </p:scale>
        <p:origin x="396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357" y="298887"/>
            <a:ext cx="3729476" cy="3930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9357" y="714784"/>
            <a:ext cx="3729476" cy="167354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/>
              <a:pPr algn="l"/>
              <a:t>10/16/2018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79357" y="9379168"/>
            <a:ext cx="2803912" cy="26849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35070" y="9379168"/>
            <a:ext cx="1184114" cy="26849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‹N°›</a:t>
            </a:fld>
            <a:endParaRPr lang="en-US" sz="1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64073" y="304955"/>
            <a:ext cx="1287833" cy="386846"/>
            <a:chOff x="6113463" y="-755650"/>
            <a:chExt cx="7013575" cy="1922462"/>
          </a:xfrm>
        </p:grpSpPr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8504238" y="-80963"/>
              <a:ext cx="1154113" cy="1247775"/>
            </a:xfrm>
            <a:custGeom>
              <a:avLst/>
              <a:gdLst>
                <a:gd name="T0" fmla="*/ 213 w 307"/>
                <a:gd name="T1" fmla="*/ 252 h 331"/>
                <a:gd name="T2" fmla="*/ 200 w 307"/>
                <a:gd name="T3" fmla="*/ 228 h 331"/>
                <a:gd name="T4" fmla="*/ 176 w 307"/>
                <a:gd name="T5" fmla="*/ 220 h 331"/>
                <a:gd name="T6" fmla="*/ 169 w 307"/>
                <a:gd name="T7" fmla="*/ 244 h 331"/>
                <a:gd name="T8" fmla="*/ 180 w 307"/>
                <a:gd name="T9" fmla="*/ 266 h 331"/>
                <a:gd name="T10" fmla="*/ 180 w 307"/>
                <a:gd name="T11" fmla="*/ 266 h 331"/>
                <a:gd name="T12" fmla="*/ 160 w 307"/>
                <a:gd name="T13" fmla="*/ 268 h 331"/>
                <a:gd name="T14" fmla="*/ 40 w 307"/>
                <a:gd name="T15" fmla="*/ 160 h 331"/>
                <a:gd name="T16" fmla="*/ 148 w 307"/>
                <a:gd name="T17" fmla="*/ 39 h 331"/>
                <a:gd name="T18" fmla="*/ 269 w 307"/>
                <a:gd name="T19" fmla="*/ 148 h 331"/>
                <a:gd name="T20" fmla="*/ 213 w 307"/>
                <a:gd name="T21" fmla="*/ 252 h 331"/>
                <a:gd name="T22" fmla="*/ 146 w 307"/>
                <a:gd name="T23" fmla="*/ 4 h 331"/>
                <a:gd name="T24" fmla="*/ 4 w 307"/>
                <a:gd name="T25" fmla="*/ 162 h 331"/>
                <a:gd name="T26" fmla="*/ 162 w 307"/>
                <a:gd name="T27" fmla="*/ 304 h 331"/>
                <a:gd name="T28" fmla="*/ 197 w 307"/>
                <a:gd name="T29" fmla="*/ 298 h 331"/>
                <a:gd name="T30" fmla="*/ 197 w 307"/>
                <a:gd name="T31" fmla="*/ 298 h 331"/>
                <a:gd name="T32" fmla="*/ 208 w 307"/>
                <a:gd name="T33" fmla="*/ 319 h 331"/>
                <a:gd name="T34" fmla="*/ 232 w 307"/>
                <a:gd name="T35" fmla="*/ 327 h 331"/>
                <a:gd name="T36" fmla="*/ 240 w 307"/>
                <a:gd name="T37" fmla="*/ 303 h 331"/>
                <a:gd name="T38" fmla="*/ 230 w 307"/>
                <a:gd name="T39" fmla="*/ 284 h 331"/>
                <a:gd name="T40" fmla="*/ 304 w 307"/>
                <a:gd name="T41" fmla="*/ 146 h 331"/>
                <a:gd name="T42" fmla="*/ 146 w 307"/>
                <a:gd name="T43" fmla="*/ 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7" h="331">
                  <a:moveTo>
                    <a:pt x="213" y="252"/>
                  </a:moveTo>
                  <a:cubicBezTo>
                    <a:pt x="200" y="228"/>
                    <a:pt x="200" y="228"/>
                    <a:pt x="200" y="228"/>
                  </a:cubicBezTo>
                  <a:cubicBezTo>
                    <a:pt x="196" y="219"/>
                    <a:pt x="185" y="216"/>
                    <a:pt x="176" y="220"/>
                  </a:cubicBezTo>
                  <a:cubicBezTo>
                    <a:pt x="168" y="225"/>
                    <a:pt x="164" y="236"/>
                    <a:pt x="169" y="244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80" y="266"/>
                    <a:pt x="180" y="266"/>
                    <a:pt x="180" y="266"/>
                  </a:cubicBezTo>
                  <a:cubicBezTo>
                    <a:pt x="174" y="267"/>
                    <a:pt x="167" y="268"/>
                    <a:pt x="160" y="268"/>
                  </a:cubicBezTo>
                  <a:cubicBezTo>
                    <a:pt x="97" y="272"/>
                    <a:pt x="43" y="223"/>
                    <a:pt x="40" y="160"/>
                  </a:cubicBezTo>
                  <a:cubicBezTo>
                    <a:pt x="36" y="97"/>
                    <a:pt x="85" y="43"/>
                    <a:pt x="148" y="39"/>
                  </a:cubicBezTo>
                  <a:cubicBezTo>
                    <a:pt x="211" y="36"/>
                    <a:pt x="265" y="85"/>
                    <a:pt x="269" y="148"/>
                  </a:cubicBezTo>
                  <a:cubicBezTo>
                    <a:pt x="271" y="192"/>
                    <a:pt x="248" y="231"/>
                    <a:pt x="213" y="252"/>
                  </a:cubicBezTo>
                  <a:close/>
                  <a:moveTo>
                    <a:pt x="146" y="4"/>
                  </a:moveTo>
                  <a:cubicBezTo>
                    <a:pt x="64" y="8"/>
                    <a:pt x="0" y="79"/>
                    <a:pt x="4" y="162"/>
                  </a:cubicBezTo>
                  <a:cubicBezTo>
                    <a:pt x="9" y="244"/>
                    <a:pt x="79" y="308"/>
                    <a:pt x="162" y="304"/>
                  </a:cubicBezTo>
                  <a:cubicBezTo>
                    <a:pt x="174" y="303"/>
                    <a:pt x="186" y="301"/>
                    <a:pt x="197" y="298"/>
                  </a:cubicBezTo>
                  <a:cubicBezTo>
                    <a:pt x="197" y="298"/>
                    <a:pt x="197" y="298"/>
                    <a:pt x="197" y="298"/>
                  </a:cubicBezTo>
                  <a:cubicBezTo>
                    <a:pt x="208" y="319"/>
                    <a:pt x="208" y="319"/>
                    <a:pt x="208" y="319"/>
                  </a:cubicBezTo>
                  <a:cubicBezTo>
                    <a:pt x="213" y="328"/>
                    <a:pt x="223" y="331"/>
                    <a:pt x="232" y="327"/>
                  </a:cubicBezTo>
                  <a:cubicBezTo>
                    <a:pt x="241" y="322"/>
                    <a:pt x="244" y="311"/>
                    <a:pt x="240" y="303"/>
                  </a:cubicBezTo>
                  <a:cubicBezTo>
                    <a:pt x="230" y="284"/>
                    <a:pt x="230" y="284"/>
                    <a:pt x="230" y="284"/>
                  </a:cubicBezTo>
                  <a:cubicBezTo>
                    <a:pt x="277" y="256"/>
                    <a:pt x="307" y="204"/>
                    <a:pt x="304" y="146"/>
                  </a:cubicBezTo>
                  <a:cubicBezTo>
                    <a:pt x="300" y="63"/>
                    <a:pt x="229" y="0"/>
                    <a:pt x="146" y="4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121651" y="-61913"/>
              <a:ext cx="134938" cy="1123950"/>
            </a:xfrm>
            <a:custGeom>
              <a:avLst/>
              <a:gdLst>
                <a:gd name="T0" fmla="*/ 18 w 36"/>
                <a:gd name="T1" fmla="*/ 298 h 298"/>
                <a:gd name="T2" fmla="*/ 0 w 36"/>
                <a:gd name="T3" fmla="*/ 280 h 298"/>
                <a:gd name="T4" fmla="*/ 0 w 36"/>
                <a:gd name="T5" fmla="*/ 17 h 298"/>
                <a:gd name="T6" fmla="*/ 18 w 36"/>
                <a:gd name="T7" fmla="*/ 0 h 298"/>
                <a:gd name="T8" fmla="*/ 36 w 36"/>
                <a:gd name="T9" fmla="*/ 17 h 298"/>
                <a:gd name="T10" fmla="*/ 36 w 36"/>
                <a:gd name="T11" fmla="*/ 280 h 298"/>
                <a:gd name="T12" fmla="*/ 18 w 36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298">
                  <a:moveTo>
                    <a:pt x="18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7"/>
                  </a:cubicBezTo>
                  <a:cubicBezTo>
                    <a:pt x="36" y="280"/>
                    <a:pt x="36" y="280"/>
                    <a:pt x="36" y="280"/>
                  </a:cubicBezTo>
                  <a:cubicBezTo>
                    <a:pt x="36" y="290"/>
                    <a:pt x="28" y="298"/>
                    <a:pt x="18" y="29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1283951" y="-61913"/>
              <a:ext cx="131763" cy="1123950"/>
            </a:xfrm>
            <a:custGeom>
              <a:avLst/>
              <a:gdLst>
                <a:gd name="T0" fmla="*/ 17 w 35"/>
                <a:gd name="T1" fmla="*/ 298 h 298"/>
                <a:gd name="T2" fmla="*/ 0 w 35"/>
                <a:gd name="T3" fmla="*/ 280 h 298"/>
                <a:gd name="T4" fmla="*/ 0 w 35"/>
                <a:gd name="T5" fmla="*/ 17 h 298"/>
                <a:gd name="T6" fmla="*/ 17 w 35"/>
                <a:gd name="T7" fmla="*/ 0 h 298"/>
                <a:gd name="T8" fmla="*/ 35 w 35"/>
                <a:gd name="T9" fmla="*/ 17 h 298"/>
                <a:gd name="T10" fmla="*/ 35 w 35"/>
                <a:gd name="T11" fmla="*/ 280 h 298"/>
                <a:gd name="T12" fmla="*/ 17 w 35"/>
                <a:gd name="T13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8">
                  <a:moveTo>
                    <a:pt x="17" y="298"/>
                  </a:moveTo>
                  <a:cubicBezTo>
                    <a:pt x="8" y="298"/>
                    <a:pt x="0" y="290"/>
                    <a:pt x="0" y="28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ubicBezTo>
                    <a:pt x="35" y="280"/>
                    <a:pt x="35" y="280"/>
                    <a:pt x="35" y="280"/>
                  </a:cubicBezTo>
                  <a:cubicBezTo>
                    <a:pt x="35" y="290"/>
                    <a:pt x="27" y="298"/>
                    <a:pt x="17" y="29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9807576" y="-73025"/>
              <a:ext cx="1198563" cy="1135063"/>
            </a:xfrm>
            <a:custGeom>
              <a:avLst/>
              <a:gdLst>
                <a:gd name="T0" fmla="*/ 158 w 319"/>
                <a:gd name="T1" fmla="*/ 301 h 301"/>
                <a:gd name="T2" fmla="*/ 158 w 319"/>
                <a:gd name="T3" fmla="*/ 301 h 301"/>
                <a:gd name="T4" fmla="*/ 142 w 319"/>
                <a:gd name="T5" fmla="*/ 292 h 301"/>
                <a:gd name="T6" fmla="*/ 5 w 319"/>
                <a:gd name="T7" fmla="*/ 29 h 301"/>
                <a:gd name="T8" fmla="*/ 12 w 319"/>
                <a:gd name="T9" fmla="*/ 5 h 301"/>
                <a:gd name="T10" fmla="*/ 36 w 319"/>
                <a:gd name="T11" fmla="*/ 12 h 301"/>
                <a:gd name="T12" fmla="*/ 158 w 319"/>
                <a:gd name="T13" fmla="*/ 245 h 301"/>
                <a:gd name="T14" fmla="*/ 283 w 319"/>
                <a:gd name="T15" fmla="*/ 12 h 301"/>
                <a:gd name="T16" fmla="*/ 307 w 319"/>
                <a:gd name="T17" fmla="*/ 5 h 301"/>
                <a:gd name="T18" fmla="*/ 314 w 319"/>
                <a:gd name="T19" fmla="*/ 29 h 301"/>
                <a:gd name="T20" fmla="*/ 174 w 319"/>
                <a:gd name="T21" fmla="*/ 292 h 301"/>
                <a:gd name="T22" fmla="*/ 158 w 319"/>
                <a:gd name="T23" fmla="*/ 30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9" h="301">
                  <a:moveTo>
                    <a:pt x="158" y="301"/>
                  </a:moveTo>
                  <a:cubicBezTo>
                    <a:pt x="158" y="301"/>
                    <a:pt x="158" y="301"/>
                    <a:pt x="158" y="301"/>
                  </a:cubicBezTo>
                  <a:cubicBezTo>
                    <a:pt x="151" y="301"/>
                    <a:pt x="145" y="297"/>
                    <a:pt x="142" y="292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0" y="20"/>
                    <a:pt x="3" y="9"/>
                    <a:pt x="12" y="5"/>
                  </a:cubicBezTo>
                  <a:cubicBezTo>
                    <a:pt x="21" y="0"/>
                    <a:pt x="31" y="4"/>
                    <a:pt x="36" y="12"/>
                  </a:cubicBezTo>
                  <a:cubicBezTo>
                    <a:pt x="158" y="245"/>
                    <a:pt x="158" y="245"/>
                    <a:pt x="158" y="245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87" y="3"/>
                    <a:pt x="298" y="0"/>
                    <a:pt x="307" y="5"/>
                  </a:cubicBezTo>
                  <a:cubicBezTo>
                    <a:pt x="315" y="9"/>
                    <a:pt x="319" y="20"/>
                    <a:pt x="314" y="29"/>
                  </a:cubicBezTo>
                  <a:cubicBezTo>
                    <a:pt x="174" y="292"/>
                    <a:pt x="174" y="292"/>
                    <a:pt x="174" y="292"/>
                  </a:cubicBezTo>
                  <a:cubicBezTo>
                    <a:pt x="171" y="298"/>
                    <a:pt x="165" y="301"/>
                    <a:pt x="158" y="30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2125326" y="703263"/>
              <a:ext cx="454025" cy="131763"/>
            </a:xfrm>
            <a:custGeom>
              <a:avLst/>
              <a:gdLst>
                <a:gd name="T0" fmla="*/ 103 w 121"/>
                <a:gd name="T1" fmla="*/ 35 h 35"/>
                <a:gd name="T2" fmla="*/ 18 w 121"/>
                <a:gd name="T3" fmla="*/ 35 h 35"/>
                <a:gd name="T4" fmla="*/ 0 w 121"/>
                <a:gd name="T5" fmla="*/ 18 h 35"/>
                <a:gd name="T6" fmla="*/ 18 w 121"/>
                <a:gd name="T7" fmla="*/ 0 h 35"/>
                <a:gd name="T8" fmla="*/ 103 w 121"/>
                <a:gd name="T9" fmla="*/ 0 h 35"/>
                <a:gd name="T10" fmla="*/ 121 w 121"/>
                <a:gd name="T11" fmla="*/ 18 h 35"/>
                <a:gd name="T12" fmla="*/ 103 w 121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5">
                  <a:moveTo>
                    <a:pt x="103" y="35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8" y="35"/>
                    <a:pt x="0" y="2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13" y="0"/>
                    <a:pt x="121" y="8"/>
                    <a:pt x="121" y="18"/>
                  </a:cubicBezTo>
                  <a:cubicBezTo>
                    <a:pt x="121" y="28"/>
                    <a:pt x="113" y="35"/>
                    <a:pt x="103" y="3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1753851" y="-66675"/>
              <a:ext cx="1193800" cy="1139825"/>
            </a:xfrm>
            <a:custGeom>
              <a:avLst/>
              <a:gdLst>
                <a:gd name="T0" fmla="*/ 298 w 318"/>
                <a:gd name="T1" fmla="*/ 299 h 302"/>
                <a:gd name="T2" fmla="*/ 282 w 318"/>
                <a:gd name="T3" fmla="*/ 290 h 302"/>
                <a:gd name="T4" fmla="*/ 160 w 318"/>
                <a:gd name="T5" fmla="*/ 56 h 302"/>
                <a:gd name="T6" fmla="*/ 36 w 318"/>
                <a:gd name="T7" fmla="*/ 290 h 302"/>
                <a:gd name="T8" fmla="*/ 12 w 318"/>
                <a:gd name="T9" fmla="*/ 297 h 302"/>
                <a:gd name="T10" fmla="*/ 4 w 318"/>
                <a:gd name="T11" fmla="*/ 273 h 302"/>
                <a:gd name="T12" fmla="*/ 145 w 318"/>
                <a:gd name="T13" fmla="*/ 10 h 302"/>
                <a:gd name="T14" fmla="*/ 160 w 318"/>
                <a:gd name="T15" fmla="*/ 1 h 302"/>
                <a:gd name="T16" fmla="*/ 176 w 318"/>
                <a:gd name="T17" fmla="*/ 10 h 302"/>
                <a:gd name="T18" fmla="*/ 314 w 318"/>
                <a:gd name="T19" fmla="*/ 273 h 302"/>
                <a:gd name="T20" fmla="*/ 306 w 318"/>
                <a:gd name="T21" fmla="*/ 297 h 302"/>
                <a:gd name="T22" fmla="*/ 298 w 318"/>
                <a:gd name="T23" fmla="*/ 29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8" h="302">
                  <a:moveTo>
                    <a:pt x="298" y="299"/>
                  </a:moveTo>
                  <a:cubicBezTo>
                    <a:pt x="292" y="299"/>
                    <a:pt x="286" y="296"/>
                    <a:pt x="282" y="290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36" y="290"/>
                    <a:pt x="36" y="290"/>
                    <a:pt x="36" y="290"/>
                  </a:cubicBezTo>
                  <a:cubicBezTo>
                    <a:pt x="31" y="298"/>
                    <a:pt x="20" y="302"/>
                    <a:pt x="12" y="297"/>
                  </a:cubicBezTo>
                  <a:cubicBezTo>
                    <a:pt x="3" y="292"/>
                    <a:pt x="0" y="282"/>
                    <a:pt x="4" y="273"/>
                  </a:cubicBezTo>
                  <a:cubicBezTo>
                    <a:pt x="145" y="10"/>
                    <a:pt x="145" y="10"/>
                    <a:pt x="145" y="10"/>
                  </a:cubicBezTo>
                  <a:cubicBezTo>
                    <a:pt x="148" y="4"/>
                    <a:pt x="154" y="0"/>
                    <a:pt x="160" y="1"/>
                  </a:cubicBezTo>
                  <a:cubicBezTo>
                    <a:pt x="167" y="1"/>
                    <a:pt x="173" y="4"/>
                    <a:pt x="176" y="10"/>
                  </a:cubicBezTo>
                  <a:cubicBezTo>
                    <a:pt x="314" y="273"/>
                    <a:pt x="314" y="273"/>
                    <a:pt x="314" y="273"/>
                  </a:cubicBezTo>
                  <a:cubicBezTo>
                    <a:pt x="318" y="282"/>
                    <a:pt x="315" y="293"/>
                    <a:pt x="306" y="297"/>
                  </a:cubicBezTo>
                  <a:cubicBezTo>
                    <a:pt x="304" y="298"/>
                    <a:pt x="301" y="299"/>
                    <a:pt x="298" y="29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2807951" y="-61913"/>
              <a:ext cx="128588" cy="161925"/>
            </a:xfrm>
            <a:custGeom>
              <a:avLst/>
              <a:gdLst>
                <a:gd name="T0" fmla="*/ 48 w 81"/>
                <a:gd name="T1" fmla="*/ 102 h 102"/>
                <a:gd name="T2" fmla="*/ 33 w 81"/>
                <a:gd name="T3" fmla="*/ 102 h 102"/>
                <a:gd name="T4" fmla="*/ 33 w 81"/>
                <a:gd name="T5" fmla="*/ 12 h 102"/>
                <a:gd name="T6" fmla="*/ 0 w 81"/>
                <a:gd name="T7" fmla="*/ 12 h 102"/>
                <a:gd name="T8" fmla="*/ 0 w 81"/>
                <a:gd name="T9" fmla="*/ 0 h 102"/>
                <a:gd name="T10" fmla="*/ 81 w 81"/>
                <a:gd name="T11" fmla="*/ 0 h 102"/>
                <a:gd name="T12" fmla="*/ 81 w 81"/>
                <a:gd name="T13" fmla="*/ 12 h 102"/>
                <a:gd name="T14" fmla="*/ 48 w 81"/>
                <a:gd name="T15" fmla="*/ 12 h 102"/>
                <a:gd name="T16" fmla="*/ 48 w 81"/>
                <a:gd name="T17" fmla="*/ 102 h 102"/>
                <a:gd name="T18" fmla="*/ 48 w 81"/>
                <a:gd name="T1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02">
                  <a:moveTo>
                    <a:pt x="48" y="102"/>
                  </a:moveTo>
                  <a:lnTo>
                    <a:pt x="33" y="102"/>
                  </a:lnTo>
                  <a:lnTo>
                    <a:pt x="33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2"/>
                  </a:lnTo>
                  <a:lnTo>
                    <a:pt x="48" y="12"/>
                  </a:lnTo>
                  <a:lnTo>
                    <a:pt x="48" y="102"/>
                  </a:lnTo>
                  <a:lnTo>
                    <a:pt x="48" y="102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12958763" y="-61913"/>
              <a:ext cx="168275" cy="161925"/>
            </a:xfrm>
            <a:custGeom>
              <a:avLst/>
              <a:gdLst>
                <a:gd name="T0" fmla="*/ 54 w 106"/>
                <a:gd name="T1" fmla="*/ 78 h 102"/>
                <a:gd name="T2" fmla="*/ 54 w 106"/>
                <a:gd name="T3" fmla="*/ 78 h 102"/>
                <a:gd name="T4" fmla="*/ 85 w 106"/>
                <a:gd name="T5" fmla="*/ 0 h 102"/>
                <a:gd name="T6" fmla="*/ 106 w 106"/>
                <a:gd name="T7" fmla="*/ 0 h 102"/>
                <a:gd name="T8" fmla="*/ 106 w 106"/>
                <a:gd name="T9" fmla="*/ 102 h 102"/>
                <a:gd name="T10" fmla="*/ 92 w 106"/>
                <a:gd name="T11" fmla="*/ 102 h 102"/>
                <a:gd name="T12" fmla="*/ 92 w 106"/>
                <a:gd name="T13" fmla="*/ 16 h 102"/>
                <a:gd name="T14" fmla="*/ 92 w 106"/>
                <a:gd name="T15" fmla="*/ 16 h 102"/>
                <a:gd name="T16" fmla="*/ 59 w 106"/>
                <a:gd name="T17" fmla="*/ 102 h 102"/>
                <a:gd name="T18" fmla="*/ 50 w 106"/>
                <a:gd name="T19" fmla="*/ 102 h 102"/>
                <a:gd name="T20" fmla="*/ 14 w 106"/>
                <a:gd name="T21" fmla="*/ 16 h 102"/>
                <a:gd name="T22" fmla="*/ 14 w 106"/>
                <a:gd name="T23" fmla="*/ 16 h 102"/>
                <a:gd name="T24" fmla="*/ 14 w 106"/>
                <a:gd name="T25" fmla="*/ 102 h 102"/>
                <a:gd name="T26" fmla="*/ 0 w 106"/>
                <a:gd name="T27" fmla="*/ 102 h 102"/>
                <a:gd name="T28" fmla="*/ 0 w 106"/>
                <a:gd name="T29" fmla="*/ 0 h 102"/>
                <a:gd name="T30" fmla="*/ 24 w 106"/>
                <a:gd name="T31" fmla="*/ 0 h 102"/>
                <a:gd name="T32" fmla="*/ 54 w 106"/>
                <a:gd name="T33" fmla="*/ 78 h 102"/>
                <a:gd name="T34" fmla="*/ 54 w 106"/>
                <a:gd name="T35" fmla="*/ 7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6" h="102">
                  <a:moveTo>
                    <a:pt x="54" y="78"/>
                  </a:moveTo>
                  <a:lnTo>
                    <a:pt x="54" y="78"/>
                  </a:lnTo>
                  <a:lnTo>
                    <a:pt x="85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92" y="102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59" y="102"/>
                  </a:lnTo>
                  <a:lnTo>
                    <a:pt x="50" y="102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4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54" y="78"/>
                  </a:lnTo>
                  <a:lnTo>
                    <a:pt x="54" y="78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7329488" y="876300"/>
              <a:ext cx="461963" cy="112713"/>
            </a:xfrm>
            <a:custGeom>
              <a:avLst/>
              <a:gdLst>
                <a:gd name="T0" fmla="*/ 108 w 123"/>
                <a:gd name="T1" fmla="*/ 0 h 30"/>
                <a:gd name="T2" fmla="*/ 21 w 123"/>
                <a:gd name="T3" fmla="*/ 0 h 30"/>
                <a:gd name="T4" fmla="*/ 0 w 123"/>
                <a:gd name="T5" fmla="*/ 30 h 30"/>
                <a:gd name="T6" fmla="*/ 108 w 123"/>
                <a:gd name="T7" fmla="*/ 30 h 30"/>
                <a:gd name="T8" fmla="*/ 123 w 123"/>
                <a:gd name="T9" fmla="*/ 15 h 30"/>
                <a:gd name="T10" fmla="*/ 123 w 123"/>
                <a:gd name="T11" fmla="*/ 15 h 30"/>
                <a:gd name="T12" fmla="*/ 108 w 123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">
                  <a:moveTo>
                    <a:pt x="10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5" y="11"/>
                    <a:pt x="8" y="21"/>
                    <a:pt x="0" y="30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17" y="30"/>
                    <a:pt x="123" y="23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7"/>
                    <a:pt x="117" y="0"/>
                    <a:pt x="108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7458076" y="657225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8 w 89"/>
                <a:gd name="T3" fmla="*/ 0 h 30"/>
                <a:gd name="T4" fmla="*/ 0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74 w 89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11"/>
                    <a:pt x="3" y="21"/>
                    <a:pt x="0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7502526" y="442913"/>
              <a:ext cx="288925" cy="112713"/>
            </a:xfrm>
            <a:custGeom>
              <a:avLst/>
              <a:gdLst>
                <a:gd name="T0" fmla="*/ 62 w 77"/>
                <a:gd name="T1" fmla="*/ 0 h 30"/>
                <a:gd name="T2" fmla="*/ 0 w 77"/>
                <a:gd name="T3" fmla="*/ 0 h 30"/>
                <a:gd name="T4" fmla="*/ 0 w 77"/>
                <a:gd name="T5" fmla="*/ 14 h 30"/>
                <a:gd name="T6" fmla="*/ 0 w 77"/>
                <a:gd name="T7" fmla="*/ 30 h 30"/>
                <a:gd name="T8" fmla="*/ 62 w 77"/>
                <a:gd name="T9" fmla="*/ 30 h 30"/>
                <a:gd name="T10" fmla="*/ 77 w 77"/>
                <a:gd name="T11" fmla="*/ 15 h 30"/>
                <a:gd name="T12" fmla="*/ 62 w 77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30">
                  <a:moveTo>
                    <a:pt x="6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9"/>
                    <a:pt x="0" y="14"/>
                  </a:cubicBezTo>
                  <a:cubicBezTo>
                    <a:pt x="0" y="19"/>
                    <a:pt x="0" y="25"/>
                    <a:pt x="0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71" y="30"/>
                    <a:pt x="77" y="23"/>
                    <a:pt x="77" y="15"/>
                  </a:cubicBezTo>
                  <a:cubicBezTo>
                    <a:pt x="77" y="7"/>
                    <a:pt x="71" y="0"/>
                    <a:pt x="62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7458076" y="223838"/>
              <a:ext cx="333375" cy="114300"/>
            </a:xfrm>
            <a:custGeom>
              <a:avLst/>
              <a:gdLst>
                <a:gd name="T0" fmla="*/ 74 w 89"/>
                <a:gd name="T1" fmla="*/ 0 h 30"/>
                <a:gd name="T2" fmla="*/ 0 w 89"/>
                <a:gd name="T3" fmla="*/ 0 h 30"/>
                <a:gd name="T4" fmla="*/ 8 w 89"/>
                <a:gd name="T5" fmla="*/ 30 h 30"/>
                <a:gd name="T6" fmla="*/ 74 w 89"/>
                <a:gd name="T7" fmla="*/ 30 h 30"/>
                <a:gd name="T8" fmla="*/ 89 w 89"/>
                <a:gd name="T9" fmla="*/ 15 h 30"/>
                <a:gd name="T10" fmla="*/ 89 w 89"/>
                <a:gd name="T11" fmla="*/ 15 h 30"/>
                <a:gd name="T12" fmla="*/ 74 w 89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30">
                  <a:moveTo>
                    <a:pt x="7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6" y="20"/>
                    <a:pt x="8" y="30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83" y="30"/>
                    <a:pt x="89" y="24"/>
                    <a:pt x="89" y="15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89" y="7"/>
                    <a:pt x="83" y="0"/>
                    <a:pt x="74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7337426" y="9525"/>
              <a:ext cx="454025" cy="112713"/>
            </a:xfrm>
            <a:custGeom>
              <a:avLst/>
              <a:gdLst>
                <a:gd name="T0" fmla="*/ 106 w 121"/>
                <a:gd name="T1" fmla="*/ 0 h 30"/>
                <a:gd name="T2" fmla="*/ 0 w 121"/>
                <a:gd name="T3" fmla="*/ 0 h 30"/>
                <a:gd name="T4" fmla="*/ 20 w 121"/>
                <a:gd name="T5" fmla="*/ 30 h 30"/>
                <a:gd name="T6" fmla="*/ 106 w 121"/>
                <a:gd name="T7" fmla="*/ 30 h 30"/>
                <a:gd name="T8" fmla="*/ 121 w 121"/>
                <a:gd name="T9" fmla="*/ 15 h 30"/>
                <a:gd name="T10" fmla="*/ 106 w 1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30">
                  <a:moveTo>
                    <a:pt x="10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8" y="9"/>
                    <a:pt x="14" y="19"/>
                    <a:pt x="20" y="30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15" y="30"/>
                    <a:pt x="121" y="23"/>
                    <a:pt x="121" y="15"/>
                  </a:cubicBezTo>
                  <a:cubicBezTo>
                    <a:pt x="121" y="7"/>
                    <a:pt x="115" y="0"/>
                    <a:pt x="106" y="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6432551" y="876300"/>
              <a:ext cx="280988" cy="112713"/>
            </a:xfrm>
            <a:custGeom>
              <a:avLst/>
              <a:gdLst>
                <a:gd name="T0" fmla="*/ 60 w 75"/>
                <a:gd name="T1" fmla="*/ 15 h 30"/>
                <a:gd name="T2" fmla="*/ 60 w 75"/>
                <a:gd name="T3" fmla="*/ 15 h 30"/>
                <a:gd name="T4" fmla="*/ 75 w 75"/>
                <a:gd name="T5" fmla="*/ 0 h 30"/>
                <a:gd name="T6" fmla="*/ 15 w 75"/>
                <a:gd name="T7" fmla="*/ 0 h 30"/>
                <a:gd name="T8" fmla="*/ 0 w 75"/>
                <a:gd name="T9" fmla="*/ 15 h 30"/>
                <a:gd name="T10" fmla="*/ 0 w 75"/>
                <a:gd name="T11" fmla="*/ 15 h 30"/>
                <a:gd name="T12" fmla="*/ 15 w 75"/>
                <a:gd name="T13" fmla="*/ 30 h 30"/>
                <a:gd name="T14" fmla="*/ 75 w 75"/>
                <a:gd name="T15" fmla="*/ 30 h 30"/>
                <a:gd name="T16" fmla="*/ 60 w 75"/>
                <a:gd name="T17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67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3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6657976" y="876300"/>
              <a:ext cx="750888" cy="112713"/>
            </a:xfrm>
            <a:custGeom>
              <a:avLst/>
              <a:gdLst>
                <a:gd name="T0" fmla="*/ 200 w 200"/>
                <a:gd name="T1" fmla="*/ 0 h 30"/>
                <a:gd name="T2" fmla="*/ 15 w 200"/>
                <a:gd name="T3" fmla="*/ 0 h 30"/>
                <a:gd name="T4" fmla="*/ 0 w 200"/>
                <a:gd name="T5" fmla="*/ 15 h 30"/>
                <a:gd name="T6" fmla="*/ 0 w 200"/>
                <a:gd name="T7" fmla="*/ 15 h 30"/>
                <a:gd name="T8" fmla="*/ 15 w 200"/>
                <a:gd name="T9" fmla="*/ 30 h 30"/>
                <a:gd name="T10" fmla="*/ 179 w 200"/>
                <a:gd name="T11" fmla="*/ 30 h 30"/>
                <a:gd name="T12" fmla="*/ 200 w 200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30">
                  <a:moveTo>
                    <a:pt x="20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87" y="21"/>
                    <a:pt x="194" y="11"/>
                    <a:pt x="200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6273801" y="657225"/>
              <a:ext cx="282575" cy="114300"/>
            </a:xfrm>
            <a:custGeom>
              <a:avLst/>
              <a:gdLst>
                <a:gd name="T0" fmla="*/ 60 w 75"/>
                <a:gd name="T1" fmla="*/ 19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9"/>
                  </a:moveTo>
                  <a:cubicBezTo>
                    <a:pt x="58" y="9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6"/>
                    <a:pt x="60" y="19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6492876" y="657225"/>
              <a:ext cx="993775" cy="114300"/>
            </a:xfrm>
            <a:custGeom>
              <a:avLst/>
              <a:gdLst>
                <a:gd name="T0" fmla="*/ 265 w 265"/>
                <a:gd name="T1" fmla="*/ 0 h 30"/>
                <a:gd name="T2" fmla="*/ 16 w 265"/>
                <a:gd name="T3" fmla="*/ 0 h 30"/>
                <a:gd name="T4" fmla="*/ 2 w 265"/>
                <a:gd name="T5" fmla="*/ 19 h 30"/>
                <a:gd name="T6" fmla="*/ 17 w 265"/>
                <a:gd name="T7" fmla="*/ 30 h 30"/>
                <a:gd name="T8" fmla="*/ 257 w 265"/>
                <a:gd name="T9" fmla="*/ 30 h 30"/>
                <a:gd name="T10" fmla="*/ 265 w 26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30">
                  <a:moveTo>
                    <a:pt x="26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9"/>
                    <a:pt x="2" y="19"/>
                  </a:cubicBezTo>
                  <a:cubicBezTo>
                    <a:pt x="3" y="26"/>
                    <a:pt x="10" y="30"/>
                    <a:pt x="17" y="30"/>
                  </a:cubicBezTo>
                  <a:cubicBezTo>
                    <a:pt x="257" y="30"/>
                    <a:pt x="257" y="30"/>
                    <a:pt x="257" y="30"/>
                  </a:cubicBezTo>
                  <a:cubicBezTo>
                    <a:pt x="260" y="21"/>
                    <a:pt x="263" y="11"/>
                    <a:pt x="265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6113463" y="442913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5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8" y="8"/>
                    <a:pt x="66" y="0"/>
                    <a:pt x="7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2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6330951" y="442913"/>
              <a:ext cx="1171575" cy="112713"/>
            </a:xfrm>
            <a:custGeom>
              <a:avLst/>
              <a:gdLst>
                <a:gd name="T0" fmla="*/ 2 w 312"/>
                <a:gd name="T1" fmla="*/ 18 h 30"/>
                <a:gd name="T2" fmla="*/ 17 w 312"/>
                <a:gd name="T3" fmla="*/ 30 h 30"/>
                <a:gd name="T4" fmla="*/ 312 w 312"/>
                <a:gd name="T5" fmla="*/ 30 h 30"/>
                <a:gd name="T6" fmla="*/ 312 w 312"/>
                <a:gd name="T7" fmla="*/ 14 h 30"/>
                <a:gd name="T8" fmla="*/ 312 w 312"/>
                <a:gd name="T9" fmla="*/ 0 h 30"/>
                <a:gd name="T10" fmla="*/ 17 w 312"/>
                <a:gd name="T11" fmla="*/ 0 h 30"/>
                <a:gd name="T12" fmla="*/ 2 w 312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30">
                  <a:moveTo>
                    <a:pt x="2" y="18"/>
                  </a:moveTo>
                  <a:cubicBezTo>
                    <a:pt x="4" y="25"/>
                    <a:pt x="10" y="30"/>
                    <a:pt x="17" y="30"/>
                  </a:cubicBezTo>
                  <a:cubicBezTo>
                    <a:pt x="312" y="30"/>
                    <a:pt x="312" y="30"/>
                    <a:pt x="312" y="30"/>
                  </a:cubicBezTo>
                  <a:cubicBezTo>
                    <a:pt x="312" y="25"/>
                    <a:pt x="312" y="19"/>
                    <a:pt x="312" y="14"/>
                  </a:cubicBezTo>
                  <a:cubicBezTo>
                    <a:pt x="312" y="9"/>
                    <a:pt x="312" y="4"/>
                    <a:pt x="31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2" y="18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191251" y="223838"/>
              <a:ext cx="282575" cy="114300"/>
            </a:xfrm>
            <a:custGeom>
              <a:avLst/>
              <a:gdLst>
                <a:gd name="T0" fmla="*/ 60 w 75"/>
                <a:gd name="T1" fmla="*/ 15 h 30"/>
                <a:gd name="T2" fmla="*/ 75 w 75"/>
                <a:gd name="T3" fmla="*/ 0 h 30"/>
                <a:gd name="T4" fmla="*/ 16 w 75"/>
                <a:gd name="T5" fmla="*/ 0 h 30"/>
                <a:gd name="T6" fmla="*/ 0 w 75"/>
                <a:gd name="T7" fmla="*/ 15 h 30"/>
                <a:gd name="T8" fmla="*/ 0 w 75"/>
                <a:gd name="T9" fmla="*/ 15 h 30"/>
                <a:gd name="T10" fmla="*/ 16 w 75"/>
                <a:gd name="T11" fmla="*/ 30 h 30"/>
                <a:gd name="T12" fmla="*/ 75 w 75"/>
                <a:gd name="T13" fmla="*/ 30 h 30"/>
                <a:gd name="T14" fmla="*/ 60 w 75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30">
                  <a:moveTo>
                    <a:pt x="60" y="15"/>
                  </a:moveTo>
                  <a:cubicBezTo>
                    <a:pt x="60" y="7"/>
                    <a:pt x="67" y="0"/>
                    <a:pt x="7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4"/>
                    <a:pt x="7" y="30"/>
                    <a:pt x="16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7" y="30"/>
                    <a:pt x="60" y="24"/>
                    <a:pt x="60" y="15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16676" y="223838"/>
              <a:ext cx="1069975" cy="114300"/>
            </a:xfrm>
            <a:custGeom>
              <a:avLst/>
              <a:gdLst>
                <a:gd name="T0" fmla="*/ 277 w 285"/>
                <a:gd name="T1" fmla="*/ 0 h 30"/>
                <a:gd name="T2" fmla="*/ 15 w 285"/>
                <a:gd name="T3" fmla="*/ 0 h 30"/>
                <a:gd name="T4" fmla="*/ 0 w 285"/>
                <a:gd name="T5" fmla="*/ 15 h 30"/>
                <a:gd name="T6" fmla="*/ 15 w 285"/>
                <a:gd name="T7" fmla="*/ 30 h 30"/>
                <a:gd name="T8" fmla="*/ 285 w 285"/>
                <a:gd name="T9" fmla="*/ 30 h 30"/>
                <a:gd name="T10" fmla="*/ 277 w 285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5" h="30">
                  <a:moveTo>
                    <a:pt x="2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0"/>
                    <a:pt x="281" y="10"/>
                    <a:pt x="277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605588" y="9525"/>
              <a:ext cx="280988" cy="112713"/>
            </a:xfrm>
            <a:custGeom>
              <a:avLst/>
              <a:gdLst>
                <a:gd name="T0" fmla="*/ 60 w 75"/>
                <a:gd name="T1" fmla="*/ 18 h 30"/>
                <a:gd name="T2" fmla="*/ 74 w 75"/>
                <a:gd name="T3" fmla="*/ 0 h 30"/>
                <a:gd name="T4" fmla="*/ 15 w 75"/>
                <a:gd name="T5" fmla="*/ 0 h 30"/>
                <a:gd name="T6" fmla="*/ 0 w 75"/>
                <a:gd name="T7" fmla="*/ 15 h 30"/>
                <a:gd name="T8" fmla="*/ 15 w 75"/>
                <a:gd name="T9" fmla="*/ 30 h 30"/>
                <a:gd name="T10" fmla="*/ 75 w 75"/>
                <a:gd name="T11" fmla="*/ 30 h 30"/>
                <a:gd name="T12" fmla="*/ 60 w 75"/>
                <a:gd name="T1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30">
                  <a:moveTo>
                    <a:pt x="60" y="18"/>
                  </a:moveTo>
                  <a:cubicBezTo>
                    <a:pt x="57" y="8"/>
                    <a:pt x="65" y="0"/>
                    <a:pt x="7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75" y="30"/>
                    <a:pt x="75" y="30"/>
                    <a:pt x="75" y="30"/>
                  </a:cubicBezTo>
                  <a:cubicBezTo>
                    <a:pt x="68" y="30"/>
                    <a:pt x="61" y="25"/>
                    <a:pt x="60" y="18"/>
                  </a:cubicBezTo>
                  <a:close/>
                </a:path>
              </a:pathLst>
            </a:custGeom>
            <a:solidFill>
              <a:srgbClr val="00AA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6818313" y="9525"/>
              <a:ext cx="593725" cy="112713"/>
            </a:xfrm>
            <a:custGeom>
              <a:avLst/>
              <a:gdLst>
                <a:gd name="T0" fmla="*/ 138 w 158"/>
                <a:gd name="T1" fmla="*/ 0 h 30"/>
                <a:gd name="T2" fmla="*/ 17 w 158"/>
                <a:gd name="T3" fmla="*/ 0 h 30"/>
                <a:gd name="T4" fmla="*/ 3 w 158"/>
                <a:gd name="T5" fmla="*/ 18 h 30"/>
                <a:gd name="T6" fmla="*/ 18 w 158"/>
                <a:gd name="T7" fmla="*/ 30 h 30"/>
                <a:gd name="T8" fmla="*/ 158 w 158"/>
                <a:gd name="T9" fmla="*/ 30 h 30"/>
                <a:gd name="T10" fmla="*/ 138 w 158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0">
                  <a:moveTo>
                    <a:pt x="13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3" y="18"/>
                  </a:cubicBezTo>
                  <a:cubicBezTo>
                    <a:pt x="4" y="25"/>
                    <a:pt x="11" y="30"/>
                    <a:pt x="18" y="30"/>
                  </a:cubicBezTo>
                  <a:cubicBezTo>
                    <a:pt x="158" y="30"/>
                    <a:pt x="158" y="30"/>
                    <a:pt x="158" y="30"/>
                  </a:cubicBezTo>
                  <a:cubicBezTo>
                    <a:pt x="152" y="19"/>
                    <a:pt x="146" y="9"/>
                    <a:pt x="138" y="0"/>
                  </a:cubicBezTo>
                  <a:close/>
                </a:path>
              </a:pathLst>
            </a:custGeom>
            <a:solidFill>
              <a:srgbClr val="668B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6605588" y="-733425"/>
              <a:ext cx="44450" cy="334963"/>
            </a:xfrm>
            <a:custGeom>
              <a:avLst/>
              <a:gdLst>
                <a:gd name="T0" fmla="*/ 28 w 28"/>
                <a:gd name="T1" fmla="*/ 211 h 211"/>
                <a:gd name="T2" fmla="*/ 0 w 28"/>
                <a:gd name="T3" fmla="*/ 211 h 211"/>
                <a:gd name="T4" fmla="*/ 0 w 28"/>
                <a:gd name="T5" fmla="*/ 0 h 211"/>
                <a:gd name="T6" fmla="*/ 28 w 28"/>
                <a:gd name="T7" fmla="*/ 0 h 211"/>
                <a:gd name="T8" fmla="*/ 28 w 28"/>
                <a:gd name="T9" fmla="*/ 211 h 211"/>
                <a:gd name="T10" fmla="*/ 28 w 28"/>
                <a:gd name="T1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11">
                  <a:moveTo>
                    <a:pt x="28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11"/>
                  </a:lnTo>
                  <a:lnTo>
                    <a:pt x="28" y="211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6729413" y="-733425"/>
              <a:ext cx="344488" cy="334963"/>
            </a:xfrm>
            <a:custGeom>
              <a:avLst/>
              <a:gdLst>
                <a:gd name="T0" fmla="*/ 108 w 217"/>
                <a:gd name="T1" fmla="*/ 164 h 211"/>
                <a:gd name="T2" fmla="*/ 108 w 217"/>
                <a:gd name="T3" fmla="*/ 164 h 211"/>
                <a:gd name="T4" fmla="*/ 172 w 217"/>
                <a:gd name="T5" fmla="*/ 0 h 211"/>
                <a:gd name="T6" fmla="*/ 217 w 217"/>
                <a:gd name="T7" fmla="*/ 0 h 211"/>
                <a:gd name="T8" fmla="*/ 217 w 217"/>
                <a:gd name="T9" fmla="*/ 211 h 211"/>
                <a:gd name="T10" fmla="*/ 189 w 217"/>
                <a:gd name="T11" fmla="*/ 211 h 211"/>
                <a:gd name="T12" fmla="*/ 189 w 217"/>
                <a:gd name="T13" fmla="*/ 36 h 211"/>
                <a:gd name="T14" fmla="*/ 186 w 217"/>
                <a:gd name="T15" fmla="*/ 36 h 211"/>
                <a:gd name="T16" fmla="*/ 118 w 217"/>
                <a:gd name="T17" fmla="*/ 211 h 211"/>
                <a:gd name="T18" fmla="*/ 99 w 217"/>
                <a:gd name="T19" fmla="*/ 211 h 211"/>
                <a:gd name="T20" fmla="*/ 30 w 217"/>
                <a:gd name="T21" fmla="*/ 36 h 211"/>
                <a:gd name="T22" fmla="*/ 28 w 217"/>
                <a:gd name="T23" fmla="*/ 36 h 211"/>
                <a:gd name="T24" fmla="*/ 28 w 217"/>
                <a:gd name="T25" fmla="*/ 211 h 211"/>
                <a:gd name="T26" fmla="*/ 0 w 217"/>
                <a:gd name="T27" fmla="*/ 211 h 211"/>
                <a:gd name="T28" fmla="*/ 0 w 217"/>
                <a:gd name="T29" fmla="*/ 0 h 211"/>
                <a:gd name="T30" fmla="*/ 47 w 217"/>
                <a:gd name="T31" fmla="*/ 0 h 211"/>
                <a:gd name="T32" fmla="*/ 108 w 217"/>
                <a:gd name="T33" fmla="*/ 164 h 211"/>
                <a:gd name="T34" fmla="*/ 108 w 217"/>
                <a:gd name="T35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211">
                  <a:moveTo>
                    <a:pt x="108" y="164"/>
                  </a:moveTo>
                  <a:lnTo>
                    <a:pt x="108" y="164"/>
                  </a:lnTo>
                  <a:lnTo>
                    <a:pt x="172" y="0"/>
                  </a:lnTo>
                  <a:lnTo>
                    <a:pt x="217" y="0"/>
                  </a:lnTo>
                  <a:lnTo>
                    <a:pt x="217" y="211"/>
                  </a:lnTo>
                  <a:lnTo>
                    <a:pt x="189" y="211"/>
                  </a:lnTo>
                  <a:lnTo>
                    <a:pt x="189" y="36"/>
                  </a:lnTo>
                  <a:lnTo>
                    <a:pt x="186" y="36"/>
                  </a:lnTo>
                  <a:lnTo>
                    <a:pt x="118" y="211"/>
                  </a:lnTo>
                  <a:lnTo>
                    <a:pt x="99" y="211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8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47" y="0"/>
                  </a:lnTo>
                  <a:lnTo>
                    <a:pt x="108" y="164"/>
                  </a:lnTo>
                  <a:lnTo>
                    <a:pt x="108" y="164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7131051" y="-741363"/>
              <a:ext cx="225425" cy="350838"/>
            </a:xfrm>
            <a:custGeom>
              <a:avLst/>
              <a:gdLst>
                <a:gd name="T0" fmla="*/ 50 w 60"/>
                <a:gd name="T1" fmla="*/ 19 h 93"/>
                <a:gd name="T2" fmla="*/ 43 w 60"/>
                <a:gd name="T3" fmla="*/ 13 h 93"/>
                <a:gd name="T4" fmla="*/ 33 w 60"/>
                <a:gd name="T5" fmla="*/ 10 h 93"/>
                <a:gd name="T6" fmla="*/ 27 w 60"/>
                <a:gd name="T7" fmla="*/ 11 h 93"/>
                <a:gd name="T8" fmla="*/ 21 w 60"/>
                <a:gd name="T9" fmla="*/ 14 h 93"/>
                <a:gd name="T10" fmla="*/ 17 w 60"/>
                <a:gd name="T11" fmla="*/ 18 h 93"/>
                <a:gd name="T12" fmla="*/ 16 w 60"/>
                <a:gd name="T13" fmla="*/ 25 h 93"/>
                <a:gd name="T14" fmla="*/ 17 w 60"/>
                <a:gd name="T15" fmla="*/ 31 h 93"/>
                <a:gd name="T16" fmla="*/ 21 w 60"/>
                <a:gd name="T17" fmla="*/ 35 h 93"/>
                <a:gd name="T18" fmla="*/ 27 w 60"/>
                <a:gd name="T19" fmla="*/ 38 h 93"/>
                <a:gd name="T20" fmla="*/ 34 w 60"/>
                <a:gd name="T21" fmla="*/ 40 h 93"/>
                <a:gd name="T22" fmla="*/ 43 w 60"/>
                <a:gd name="T23" fmla="*/ 44 h 93"/>
                <a:gd name="T24" fmla="*/ 51 w 60"/>
                <a:gd name="T25" fmla="*/ 48 h 93"/>
                <a:gd name="T26" fmla="*/ 58 w 60"/>
                <a:gd name="T27" fmla="*/ 55 h 93"/>
                <a:gd name="T28" fmla="*/ 60 w 60"/>
                <a:gd name="T29" fmla="*/ 66 h 93"/>
                <a:gd name="T30" fmla="*/ 57 w 60"/>
                <a:gd name="T31" fmla="*/ 78 h 93"/>
                <a:gd name="T32" fmla="*/ 50 w 60"/>
                <a:gd name="T33" fmla="*/ 87 h 93"/>
                <a:gd name="T34" fmla="*/ 41 w 60"/>
                <a:gd name="T35" fmla="*/ 92 h 93"/>
                <a:gd name="T36" fmla="*/ 29 w 60"/>
                <a:gd name="T37" fmla="*/ 93 h 93"/>
                <a:gd name="T38" fmla="*/ 13 w 60"/>
                <a:gd name="T39" fmla="*/ 90 h 93"/>
                <a:gd name="T40" fmla="*/ 0 w 60"/>
                <a:gd name="T41" fmla="*/ 80 h 93"/>
                <a:gd name="T42" fmla="*/ 10 w 60"/>
                <a:gd name="T43" fmla="*/ 72 h 93"/>
                <a:gd name="T44" fmla="*/ 18 w 60"/>
                <a:gd name="T45" fmla="*/ 80 h 93"/>
                <a:gd name="T46" fmla="*/ 29 w 60"/>
                <a:gd name="T47" fmla="*/ 83 h 93"/>
                <a:gd name="T48" fmla="*/ 36 w 60"/>
                <a:gd name="T49" fmla="*/ 82 h 93"/>
                <a:gd name="T50" fmla="*/ 41 w 60"/>
                <a:gd name="T51" fmla="*/ 79 h 93"/>
                <a:gd name="T52" fmla="*/ 46 w 60"/>
                <a:gd name="T53" fmla="*/ 74 h 93"/>
                <a:gd name="T54" fmla="*/ 47 w 60"/>
                <a:gd name="T55" fmla="*/ 68 h 93"/>
                <a:gd name="T56" fmla="*/ 46 w 60"/>
                <a:gd name="T57" fmla="*/ 61 h 93"/>
                <a:gd name="T58" fmla="*/ 41 w 60"/>
                <a:gd name="T59" fmla="*/ 56 h 93"/>
                <a:gd name="T60" fmla="*/ 34 w 60"/>
                <a:gd name="T61" fmla="*/ 53 h 93"/>
                <a:gd name="T62" fmla="*/ 26 w 60"/>
                <a:gd name="T63" fmla="*/ 50 h 93"/>
                <a:gd name="T64" fmla="*/ 18 w 60"/>
                <a:gd name="T65" fmla="*/ 47 h 93"/>
                <a:gd name="T66" fmla="*/ 10 w 60"/>
                <a:gd name="T67" fmla="*/ 43 h 93"/>
                <a:gd name="T68" fmla="*/ 5 w 60"/>
                <a:gd name="T69" fmla="*/ 36 h 93"/>
                <a:gd name="T70" fmla="*/ 3 w 60"/>
                <a:gd name="T71" fmla="*/ 25 h 93"/>
                <a:gd name="T72" fmla="*/ 6 w 60"/>
                <a:gd name="T73" fmla="*/ 14 h 93"/>
                <a:gd name="T74" fmla="*/ 13 w 60"/>
                <a:gd name="T75" fmla="*/ 6 h 93"/>
                <a:gd name="T76" fmla="*/ 23 w 60"/>
                <a:gd name="T77" fmla="*/ 1 h 93"/>
                <a:gd name="T78" fmla="*/ 34 w 60"/>
                <a:gd name="T79" fmla="*/ 0 h 93"/>
                <a:gd name="T80" fmla="*/ 48 w 60"/>
                <a:gd name="T81" fmla="*/ 3 h 93"/>
                <a:gd name="T82" fmla="*/ 59 w 60"/>
                <a:gd name="T83" fmla="*/ 10 h 93"/>
                <a:gd name="T84" fmla="*/ 50 w 60"/>
                <a:gd name="T85" fmla="*/ 1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0" h="93">
                  <a:moveTo>
                    <a:pt x="50" y="19"/>
                  </a:moveTo>
                  <a:cubicBezTo>
                    <a:pt x="48" y="16"/>
                    <a:pt x="46" y="14"/>
                    <a:pt x="43" y="13"/>
                  </a:cubicBezTo>
                  <a:cubicBezTo>
                    <a:pt x="40" y="11"/>
                    <a:pt x="37" y="10"/>
                    <a:pt x="33" y="10"/>
                  </a:cubicBezTo>
                  <a:cubicBezTo>
                    <a:pt x="31" y="10"/>
                    <a:pt x="29" y="11"/>
                    <a:pt x="27" y="11"/>
                  </a:cubicBezTo>
                  <a:cubicBezTo>
                    <a:pt x="25" y="12"/>
                    <a:pt x="23" y="13"/>
                    <a:pt x="21" y="14"/>
                  </a:cubicBezTo>
                  <a:cubicBezTo>
                    <a:pt x="20" y="15"/>
                    <a:pt x="18" y="17"/>
                    <a:pt x="17" y="18"/>
                  </a:cubicBezTo>
                  <a:cubicBezTo>
                    <a:pt x="16" y="20"/>
                    <a:pt x="16" y="22"/>
                    <a:pt x="16" y="25"/>
                  </a:cubicBezTo>
                  <a:cubicBezTo>
                    <a:pt x="16" y="27"/>
                    <a:pt x="16" y="29"/>
                    <a:pt x="17" y="31"/>
                  </a:cubicBezTo>
                  <a:cubicBezTo>
                    <a:pt x="18" y="33"/>
                    <a:pt x="19" y="34"/>
                    <a:pt x="21" y="35"/>
                  </a:cubicBezTo>
                  <a:cubicBezTo>
                    <a:pt x="23" y="36"/>
                    <a:pt x="24" y="37"/>
                    <a:pt x="27" y="38"/>
                  </a:cubicBezTo>
                  <a:cubicBezTo>
                    <a:pt x="29" y="39"/>
                    <a:pt x="31" y="40"/>
                    <a:pt x="34" y="40"/>
                  </a:cubicBezTo>
                  <a:cubicBezTo>
                    <a:pt x="37" y="41"/>
                    <a:pt x="40" y="42"/>
                    <a:pt x="43" y="44"/>
                  </a:cubicBezTo>
                  <a:cubicBezTo>
                    <a:pt x="46" y="45"/>
                    <a:pt x="49" y="46"/>
                    <a:pt x="51" y="48"/>
                  </a:cubicBezTo>
                  <a:cubicBezTo>
                    <a:pt x="54" y="50"/>
                    <a:pt x="56" y="53"/>
                    <a:pt x="58" y="55"/>
                  </a:cubicBezTo>
                  <a:cubicBezTo>
                    <a:pt x="59" y="58"/>
                    <a:pt x="60" y="62"/>
                    <a:pt x="60" y="66"/>
                  </a:cubicBezTo>
                  <a:cubicBezTo>
                    <a:pt x="60" y="71"/>
                    <a:pt x="59" y="75"/>
                    <a:pt x="57" y="78"/>
                  </a:cubicBezTo>
                  <a:cubicBezTo>
                    <a:pt x="56" y="82"/>
                    <a:pt x="53" y="85"/>
                    <a:pt x="50" y="87"/>
                  </a:cubicBezTo>
                  <a:cubicBezTo>
                    <a:pt x="48" y="89"/>
                    <a:pt x="44" y="91"/>
                    <a:pt x="41" y="92"/>
                  </a:cubicBezTo>
                  <a:cubicBezTo>
                    <a:pt x="37" y="93"/>
                    <a:pt x="33" y="93"/>
                    <a:pt x="29" y="93"/>
                  </a:cubicBezTo>
                  <a:cubicBezTo>
                    <a:pt x="24" y="93"/>
                    <a:pt x="18" y="92"/>
                    <a:pt x="13" y="90"/>
                  </a:cubicBezTo>
                  <a:cubicBezTo>
                    <a:pt x="8" y="88"/>
                    <a:pt x="3" y="85"/>
                    <a:pt x="0" y="80"/>
                  </a:cubicBezTo>
                  <a:cubicBezTo>
                    <a:pt x="10" y="72"/>
                    <a:pt x="10" y="72"/>
                    <a:pt x="10" y="72"/>
                  </a:cubicBezTo>
                  <a:cubicBezTo>
                    <a:pt x="12" y="75"/>
                    <a:pt x="14" y="78"/>
                    <a:pt x="18" y="80"/>
                  </a:cubicBezTo>
                  <a:cubicBezTo>
                    <a:pt x="21" y="82"/>
                    <a:pt x="25" y="83"/>
                    <a:pt x="29" y="83"/>
                  </a:cubicBezTo>
                  <a:cubicBezTo>
                    <a:pt x="31" y="83"/>
                    <a:pt x="34" y="82"/>
                    <a:pt x="36" y="82"/>
                  </a:cubicBezTo>
                  <a:cubicBezTo>
                    <a:pt x="38" y="81"/>
                    <a:pt x="40" y="80"/>
                    <a:pt x="41" y="79"/>
                  </a:cubicBezTo>
                  <a:cubicBezTo>
                    <a:pt x="43" y="78"/>
                    <a:pt x="45" y="76"/>
                    <a:pt x="46" y="74"/>
                  </a:cubicBezTo>
                  <a:cubicBezTo>
                    <a:pt x="47" y="72"/>
                    <a:pt x="47" y="70"/>
                    <a:pt x="47" y="68"/>
                  </a:cubicBezTo>
                  <a:cubicBezTo>
                    <a:pt x="47" y="65"/>
                    <a:pt x="47" y="63"/>
                    <a:pt x="46" y="61"/>
                  </a:cubicBezTo>
                  <a:cubicBezTo>
                    <a:pt x="44" y="59"/>
                    <a:pt x="43" y="57"/>
                    <a:pt x="41" y="56"/>
                  </a:cubicBezTo>
                  <a:cubicBezTo>
                    <a:pt x="39" y="55"/>
                    <a:pt x="37" y="54"/>
                    <a:pt x="34" y="53"/>
                  </a:cubicBezTo>
                  <a:cubicBezTo>
                    <a:pt x="32" y="52"/>
                    <a:pt x="29" y="51"/>
                    <a:pt x="26" y="50"/>
                  </a:cubicBezTo>
                  <a:cubicBezTo>
                    <a:pt x="23" y="49"/>
                    <a:pt x="20" y="48"/>
                    <a:pt x="18" y="47"/>
                  </a:cubicBezTo>
                  <a:cubicBezTo>
                    <a:pt x="15" y="46"/>
                    <a:pt x="13" y="44"/>
                    <a:pt x="10" y="43"/>
                  </a:cubicBezTo>
                  <a:cubicBezTo>
                    <a:pt x="8" y="41"/>
                    <a:pt x="6" y="38"/>
                    <a:pt x="5" y="36"/>
                  </a:cubicBezTo>
                  <a:cubicBezTo>
                    <a:pt x="4" y="33"/>
                    <a:pt x="3" y="29"/>
                    <a:pt x="3" y="25"/>
                  </a:cubicBezTo>
                  <a:cubicBezTo>
                    <a:pt x="3" y="21"/>
                    <a:pt x="4" y="17"/>
                    <a:pt x="6" y="14"/>
                  </a:cubicBezTo>
                  <a:cubicBezTo>
                    <a:pt x="8" y="11"/>
                    <a:pt x="10" y="8"/>
                    <a:pt x="13" y="6"/>
                  </a:cubicBezTo>
                  <a:cubicBezTo>
                    <a:pt x="16" y="4"/>
                    <a:pt x="19" y="2"/>
                    <a:pt x="23" y="1"/>
                  </a:cubicBezTo>
                  <a:cubicBezTo>
                    <a:pt x="26" y="0"/>
                    <a:pt x="30" y="0"/>
                    <a:pt x="34" y="0"/>
                  </a:cubicBezTo>
                  <a:cubicBezTo>
                    <a:pt x="39" y="0"/>
                    <a:pt x="44" y="1"/>
                    <a:pt x="48" y="3"/>
                  </a:cubicBezTo>
                  <a:cubicBezTo>
                    <a:pt x="53" y="5"/>
                    <a:pt x="56" y="7"/>
                    <a:pt x="59" y="10"/>
                  </a:cubicBezTo>
                  <a:cubicBezTo>
                    <a:pt x="50" y="19"/>
                    <a:pt x="50" y="19"/>
                    <a:pt x="50" y="1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7535863" y="-733425"/>
              <a:ext cx="263525" cy="334963"/>
            </a:xfrm>
            <a:custGeom>
              <a:avLst/>
              <a:gdLst>
                <a:gd name="T0" fmla="*/ 0 w 166"/>
                <a:gd name="T1" fmla="*/ 0 h 211"/>
                <a:gd name="T2" fmla="*/ 29 w 166"/>
                <a:gd name="T3" fmla="*/ 0 h 211"/>
                <a:gd name="T4" fmla="*/ 29 w 166"/>
                <a:gd name="T5" fmla="*/ 88 h 211"/>
                <a:gd name="T6" fmla="*/ 135 w 166"/>
                <a:gd name="T7" fmla="*/ 88 h 211"/>
                <a:gd name="T8" fmla="*/ 135 w 166"/>
                <a:gd name="T9" fmla="*/ 0 h 211"/>
                <a:gd name="T10" fmla="*/ 166 w 166"/>
                <a:gd name="T11" fmla="*/ 0 h 211"/>
                <a:gd name="T12" fmla="*/ 166 w 166"/>
                <a:gd name="T13" fmla="*/ 211 h 211"/>
                <a:gd name="T14" fmla="*/ 135 w 166"/>
                <a:gd name="T15" fmla="*/ 211 h 211"/>
                <a:gd name="T16" fmla="*/ 135 w 166"/>
                <a:gd name="T17" fmla="*/ 114 h 211"/>
                <a:gd name="T18" fmla="*/ 29 w 166"/>
                <a:gd name="T19" fmla="*/ 114 h 211"/>
                <a:gd name="T20" fmla="*/ 29 w 166"/>
                <a:gd name="T21" fmla="*/ 211 h 211"/>
                <a:gd name="T22" fmla="*/ 0 w 166"/>
                <a:gd name="T23" fmla="*/ 211 h 211"/>
                <a:gd name="T24" fmla="*/ 0 w 166"/>
                <a:gd name="T25" fmla="*/ 0 h 211"/>
                <a:gd name="T26" fmla="*/ 0 w 166"/>
                <a:gd name="T2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211">
                  <a:moveTo>
                    <a:pt x="0" y="0"/>
                  </a:moveTo>
                  <a:lnTo>
                    <a:pt x="29" y="0"/>
                  </a:lnTo>
                  <a:lnTo>
                    <a:pt x="29" y="88"/>
                  </a:lnTo>
                  <a:lnTo>
                    <a:pt x="135" y="88"/>
                  </a:lnTo>
                  <a:lnTo>
                    <a:pt x="135" y="0"/>
                  </a:lnTo>
                  <a:lnTo>
                    <a:pt x="166" y="0"/>
                  </a:lnTo>
                  <a:lnTo>
                    <a:pt x="166" y="211"/>
                  </a:lnTo>
                  <a:lnTo>
                    <a:pt x="135" y="211"/>
                  </a:lnTo>
                  <a:lnTo>
                    <a:pt x="135" y="114"/>
                  </a:lnTo>
                  <a:lnTo>
                    <a:pt x="29" y="114"/>
                  </a:lnTo>
                  <a:lnTo>
                    <a:pt x="29" y="211"/>
                  </a:lnTo>
                  <a:lnTo>
                    <a:pt x="0" y="21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0"/>
            <p:cNvSpPr>
              <a:spLocks noEditPoints="1"/>
            </p:cNvSpPr>
            <p:nvPr userDrawn="1"/>
          </p:nvSpPr>
          <p:spPr bwMode="auto">
            <a:xfrm>
              <a:off x="7840663" y="-627063"/>
              <a:ext cx="225425" cy="236538"/>
            </a:xfrm>
            <a:custGeom>
              <a:avLst/>
              <a:gdLst>
                <a:gd name="T0" fmla="*/ 48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8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60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2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2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3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8" y="26"/>
                  </a:moveTo>
                  <a:cubicBezTo>
                    <a:pt x="48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2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8" y="26"/>
                    <a:pt x="48" y="26"/>
                    <a:pt x="48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6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2" y="62"/>
                    <a:pt x="37" y="63"/>
                    <a:pt x="32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1"/>
            <p:cNvSpPr>
              <a:spLocks noEditPoints="1"/>
            </p:cNvSpPr>
            <p:nvPr userDrawn="1"/>
          </p:nvSpPr>
          <p:spPr bwMode="auto">
            <a:xfrm>
              <a:off x="8102601" y="-627063"/>
              <a:ext cx="203200" cy="236538"/>
            </a:xfrm>
            <a:custGeom>
              <a:avLst/>
              <a:gdLst>
                <a:gd name="T0" fmla="*/ 39 w 54"/>
                <a:gd name="T1" fmla="*/ 33 h 63"/>
                <a:gd name="T2" fmla="*/ 30 w 54"/>
                <a:gd name="T3" fmla="*/ 33 h 63"/>
                <a:gd name="T4" fmla="*/ 21 w 54"/>
                <a:gd name="T5" fmla="*/ 35 h 63"/>
                <a:gd name="T6" fmla="*/ 15 w 54"/>
                <a:gd name="T7" fmla="*/ 38 h 63"/>
                <a:gd name="T8" fmla="*/ 12 w 54"/>
                <a:gd name="T9" fmla="*/ 44 h 63"/>
                <a:gd name="T10" fmla="*/ 14 w 54"/>
                <a:gd name="T11" fmla="*/ 48 h 63"/>
                <a:gd name="T12" fmla="*/ 16 w 54"/>
                <a:gd name="T13" fmla="*/ 51 h 63"/>
                <a:gd name="T14" fmla="*/ 20 w 54"/>
                <a:gd name="T15" fmla="*/ 53 h 63"/>
                <a:gd name="T16" fmla="*/ 25 w 54"/>
                <a:gd name="T17" fmla="*/ 53 h 63"/>
                <a:gd name="T18" fmla="*/ 37 w 54"/>
                <a:gd name="T19" fmla="*/ 48 h 63"/>
                <a:gd name="T20" fmla="*/ 42 w 54"/>
                <a:gd name="T21" fmla="*/ 36 h 63"/>
                <a:gd name="T22" fmla="*/ 42 w 54"/>
                <a:gd name="T23" fmla="*/ 33 h 63"/>
                <a:gd name="T24" fmla="*/ 39 w 54"/>
                <a:gd name="T25" fmla="*/ 33 h 63"/>
                <a:gd name="T26" fmla="*/ 42 w 54"/>
                <a:gd name="T27" fmla="*/ 23 h 63"/>
                <a:gd name="T28" fmla="*/ 38 w 54"/>
                <a:gd name="T29" fmla="*/ 13 h 63"/>
                <a:gd name="T30" fmla="*/ 27 w 54"/>
                <a:gd name="T31" fmla="*/ 10 h 63"/>
                <a:gd name="T32" fmla="*/ 18 w 54"/>
                <a:gd name="T33" fmla="*/ 11 h 63"/>
                <a:gd name="T34" fmla="*/ 10 w 54"/>
                <a:gd name="T35" fmla="*/ 16 h 63"/>
                <a:gd name="T36" fmla="*/ 4 w 54"/>
                <a:gd name="T37" fmla="*/ 9 h 63"/>
                <a:gd name="T38" fmla="*/ 15 w 54"/>
                <a:gd name="T39" fmla="*/ 2 h 63"/>
                <a:gd name="T40" fmla="*/ 28 w 54"/>
                <a:gd name="T41" fmla="*/ 0 h 63"/>
                <a:gd name="T42" fmla="*/ 39 w 54"/>
                <a:gd name="T43" fmla="*/ 2 h 63"/>
                <a:gd name="T44" fmla="*/ 47 w 54"/>
                <a:gd name="T45" fmla="*/ 7 h 63"/>
                <a:gd name="T46" fmla="*/ 52 w 54"/>
                <a:gd name="T47" fmla="*/ 14 h 63"/>
                <a:gd name="T48" fmla="*/ 53 w 54"/>
                <a:gd name="T49" fmla="*/ 23 h 63"/>
                <a:gd name="T50" fmla="*/ 53 w 54"/>
                <a:gd name="T51" fmla="*/ 49 h 63"/>
                <a:gd name="T52" fmla="*/ 53 w 54"/>
                <a:gd name="T53" fmla="*/ 56 h 63"/>
                <a:gd name="T54" fmla="*/ 54 w 54"/>
                <a:gd name="T55" fmla="*/ 61 h 63"/>
                <a:gd name="T56" fmla="*/ 43 w 54"/>
                <a:gd name="T57" fmla="*/ 61 h 63"/>
                <a:gd name="T58" fmla="*/ 42 w 54"/>
                <a:gd name="T59" fmla="*/ 53 h 63"/>
                <a:gd name="T60" fmla="*/ 42 w 54"/>
                <a:gd name="T61" fmla="*/ 53 h 63"/>
                <a:gd name="T62" fmla="*/ 34 w 54"/>
                <a:gd name="T63" fmla="*/ 60 h 63"/>
                <a:gd name="T64" fmla="*/ 22 w 54"/>
                <a:gd name="T65" fmla="*/ 63 h 63"/>
                <a:gd name="T66" fmla="*/ 15 w 54"/>
                <a:gd name="T67" fmla="*/ 62 h 63"/>
                <a:gd name="T68" fmla="*/ 8 w 54"/>
                <a:gd name="T69" fmla="*/ 59 h 63"/>
                <a:gd name="T70" fmla="*/ 3 w 54"/>
                <a:gd name="T71" fmla="*/ 53 h 63"/>
                <a:gd name="T72" fmla="*/ 0 w 54"/>
                <a:gd name="T73" fmla="*/ 44 h 63"/>
                <a:gd name="T74" fmla="*/ 4 w 54"/>
                <a:gd name="T75" fmla="*/ 34 h 63"/>
                <a:gd name="T76" fmla="*/ 14 w 54"/>
                <a:gd name="T77" fmla="*/ 28 h 63"/>
                <a:gd name="T78" fmla="*/ 27 w 54"/>
                <a:gd name="T79" fmla="*/ 25 h 63"/>
                <a:gd name="T80" fmla="*/ 42 w 54"/>
                <a:gd name="T81" fmla="*/ 24 h 63"/>
                <a:gd name="T82" fmla="*/ 42 w 54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4" h="63">
                  <a:moveTo>
                    <a:pt x="39" y="33"/>
                  </a:moveTo>
                  <a:cubicBezTo>
                    <a:pt x="36" y="33"/>
                    <a:pt x="33" y="33"/>
                    <a:pt x="30" y="33"/>
                  </a:cubicBezTo>
                  <a:cubicBezTo>
                    <a:pt x="27" y="33"/>
                    <a:pt x="24" y="34"/>
                    <a:pt x="21" y="35"/>
                  </a:cubicBezTo>
                  <a:cubicBezTo>
                    <a:pt x="19" y="35"/>
                    <a:pt x="17" y="37"/>
                    <a:pt x="15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3" y="47"/>
                    <a:pt x="14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8" y="52"/>
                    <a:pt x="19" y="53"/>
                    <a:pt x="20" y="53"/>
                  </a:cubicBezTo>
                  <a:cubicBezTo>
                    <a:pt x="22" y="53"/>
                    <a:pt x="23" y="53"/>
                    <a:pt x="25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2" y="41"/>
                    <a:pt x="42" y="36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39" y="33"/>
                    <a:pt x="39" y="33"/>
                    <a:pt x="39" y="33"/>
                  </a:cubicBezTo>
                  <a:close/>
                  <a:moveTo>
                    <a:pt x="42" y="23"/>
                  </a:moveTo>
                  <a:cubicBezTo>
                    <a:pt x="42" y="18"/>
                    <a:pt x="41" y="15"/>
                    <a:pt x="38" y="13"/>
                  </a:cubicBezTo>
                  <a:cubicBezTo>
                    <a:pt x="35" y="11"/>
                    <a:pt x="32" y="10"/>
                    <a:pt x="27" y="10"/>
                  </a:cubicBezTo>
                  <a:cubicBezTo>
                    <a:pt x="24" y="10"/>
                    <a:pt x="21" y="10"/>
                    <a:pt x="18" y="11"/>
                  </a:cubicBezTo>
                  <a:cubicBezTo>
                    <a:pt x="15" y="13"/>
                    <a:pt x="12" y="14"/>
                    <a:pt x="10" y="16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7" y="6"/>
                    <a:pt x="10" y="4"/>
                    <a:pt x="15" y="2"/>
                  </a:cubicBezTo>
                  <a:cubicBezTo>
                    <a:pt x="19" y="1"/>
                    <a:pt x="23" y="0"/>
                    <a:pt x="28" y="0"/>
                  </a:cubicBezTo>
                  <a:cubicBezTo>
                    <a:pt x="33" y="0"/>
                    <a:pt x="36" y="1"/>
                    <a:pt x="39" y="2"/>
                  </a:cubicBezTo>
                  <a:cubicBezTo>
                    <a:pt x="43" y="3"/>
                    <a:pt x="45" y="5"/>
                    <a:pt x="47" y="7"/>
                  </a:cubicBezTo>
                  <a:cubicBezTo>
                    <a:pt x="49" y="9"/>
                    <a:pt x="51" y="11"/>
                    <a:pt x="52" y="14"/>
                  </a:cubicBezTo>
                  <a:cubicBezTo>
                    <a:pt x="53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4" y="60"/>
                    <a:pt x="54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2" y="55"/>
                    <a:pt x="42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0" y="56"/>
                    <a:pt x="37" y="58"/>
                    <a:pt x="34" y="60"/>
                  </a:cubicBezTo>
                  <a:cubicBezTo>
                    <a:pt x="30" y="62"/>
                    <a:pt x="27" y="63"/>
                    <a:pt x="22" y="63"/>
                  </a:cubicBezTo>
                  <a:cubicBezTo>
                    <a:pt x="20" y="63"/>
                    <a:pt x="17" y="62"/>
                    <a:pt x="15" y="62"/>
                  </a:cubicBezTo>
                  <a:cubicBezTo>
                    <a:pt x="12" y="61"/>
                    <a:pt x="10" y="60"/>
                    <a:pt x="8" y="59"/>
                  </a:cubicBezTo>
                  <a:cubicBezTo>
                    <a:pt x="6" y="57"/>
                    <a:pt x="4" y="55"/>
                    <a:pt x="3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2" y="36"/>
                    <a:pt x="4" y="34"/>
                  </a:cubicBezTo>
                  <a:cubicBezTo>
                    <a:pt x="7" y="31"/>
                    <a:pt x="10" y="29"/>
                    <a:pt x="14" y="28"/>
                  </a:cubicBezTo>
                  <a:cubicBezTo>
                    <a:pt x="18" y="26"/>
                    <a:pt x="22" y="25"/>
                    <a:pt x="27" y="25"/>
                  </a:cubicBezTo>
                  <a:cubicBezTo>
                    <a:pt x="32" y="24"/>
                    <a:pt x="37" y="24"/>
                    <a:pt x="42" y="24"/>
                  </a:cubicBezTo>
                  <a:cubicBezTo>
                    <a:pt x="42" y="23"/>
                    <a:pt x="42" y="23"/>
                    <a:pt x="42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42"/>
            <p:cNvSpPr>
              <a:spLocks/>
            </p:cNvSpPr>
            <p:nvPr userDrawn="1"/>
          </p:nvSpPr>
          <p:spPr bwMode="auto">
            <a:xfrm>
              <a:off x="8374063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43"/>
            <p:cNvSpPr>
              <a:spLocks/>
            </p:cNvSpPr>
            <p:nvPr userDrawn="1"/>
          </p:nvSpPr>
          <p:spPr bwMode="auto">
            <a:xfrm>
              <a:off x="8459788" y="-684213"/>
              <a:ext cx="142875" cy="290513"/>
            </a:xfrm>
            <a:custGeom>
              <a:avLst/>
              <a:gdLst>
                <a:gd name="T0" fmla="*/ 38 w 38"/>
                <a:gd name="T1" fmla="*/ 26 h 77"/>
                <a:gd name="T2" fmla="*/ 23 w 38"/>
                <a:gd name="T3" fmla="*/ 26 h 77"/>
                <a:gd name="T4" fmla="*/ 23 w 38"/>
                <a:gd name="T5" fmla="*/ 57 h 77"/>
                <a:gd name="T6" fmla="*/ 25 w 38"/>
                <a:gd name="T7" fmla="*/ 65 h 77"/>
                <a:gd name="T8" fmla="*/ 31 w 38"/>
                <a:gd name="T9" fmla="*/ 67 h 77"/>
                <a:gd name="T10" fmla="*/ 35 w 38"/>
                <a:gd name="T11" fmla="*/ 67 h 77"/>
                <a:gd name="T12" fmla="*/ 38 w 38"/>
                <a:gd name="T13" fmla="*/ 66 h 77"/>
                <a:gd name="T14" fmla="*/ 38 w 38"/>
                <a:gd name="T15" fmla="*/ 75 h 77"/>
                <a:gd name="T16" fmla="*/ 34 w 38"/>
                <a:gd name="T17" fmla="*/ 77 h 77"/>
                <a:gd name="T18" fmla="*/ 28 w 38"/>
                <a:gd name="T19" fmla="*/ 77 h 77"/>
                <a:gd name="T20" fmla="*/ 15 w 38"/>
                <a:gd name="T21" fmla="*/ 72 h 77"/>
                <a:gd name="T22" fmla="*/ 11 w 38"/>
                <a:gd name="T23" fmla="*/ 59 h 77"/>
                <a:gd name="T24" fmla="*/ 11 w 38"/>
                <a:gd name="T25" fmla="*/ 26 h 77"/>
                <a:gd name="T26" fmla="*/ 0 w 38"/>
                <a:gd name="T27" fmla="*/ 26 h 77"/>
                <a:gd name="T28" fmla="*/ 0 w 38"/>
                <a:gd name="T29" fmla="*/ 17 h 77"/>
                <a:gd name="T30" fmla="*/ 11 w 38"/>
                <a:gd name="T31" fmla="*/ 17 h 77"/>
                <a:gd name="T32" fmla="*/ 11 w 38"/>
                <a:gd name="T33" fmla="*/ 0 h 77"/>
                <a:gd name="T34" fmla="*/ 23 w 38"/>
                <a:gd name="T35" fmla="*/ 0 h 77"/>
                <a:gd name="T36" fmla="*/ 23 w 38"/>
                <a:gd name="T37" fmla="*/ 17 h 77"/>
                <a:gd name="T38" fmla="*/ 38 w 38"/>
                <a:gd name="T39" fmla="*/ 17 h 77"/>
                <a:gd name="T40" fmla="*/ 38 w 38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77">
                  <a:moveTo>
                    <a:pt x="38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3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3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7" y="76"/>
                    <a:pt x="35" y="76"/>
                    <a:pt x="34" y="77"/>
                  </a:cubicBezTo>
                  <a:cubicBezTo>
                    <a:pt x="32" y="77"/>
                    <a:pt x="30" y="77"/>
                    <a:pt x="28" y="77"/>
                  </a:cubicBezTo>
                  <a:cubicBezTo>
                    <a:pt x="23" y="77"/>
                    <a:pt x="18" y="76"/>
                    <a:pt x="15" y="72"/>
                  </a:cubicBezTo>
                  <a:cubicBezTo>
                    <a:pt x="12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8" y="26"/>
                    <a:pt x="38" y="26"/>
                    <a:pt x="38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44"/>
            <p:cNvSpPr>
              <a:spLocks/>
            </p:cNvSpPr>
            <p:nvPr userDrawn="1"/>
          </p:nvSpPr>
          <p:spPr bwMode="auto">
            <a:xfrm>
              <a:off x="8658226" y="-755650"/>
              <a:ext cx="200025" cy="357188"/>
            </a:xfrm>
            <a:custGeom>
              <a:avLst/>
              <a:gdLst>
                <a:gd name="T0" fmla="*/ 12 w 53"/>
                <a:gd name="T1" fmla="*/ 45 h 95"/>
                <a:gd name="T2" fmla="*/ 19 w 53"/>
                <a:gd name="T3" fmla="*/ 37 h 95"/>
                <a:gd name="T4" fmla="*/ 31 w 53"/>
                <a:gd name="T5" fmla="*/ 34 h 95"/>
                <a:gd name="T6" fmla="*/ 41 w 53"/>
                <a:gd name="T7" fmla="*/ 36 h 95"/>
                <a:gd name="T8" fmla="*/ 48 w 53"/>
                <a:gd name="T9" fmla="*/ 41 h 95"/>
                <a:gd name="T10" fmla="*/ 52 w 53"/>
                <a:gd name="T11" fmla="*/ 49 h 95"/>
                <a:gd name="T12" fmla="*/ 53 w 53"/>
                <a:gd name="T13" fmla="*/ 58 h 95"/>
                <a:gd name="T14" fmla="*/ 53 w 53"/>
                <a:gd name="T15" fmla="*/ 95 h 95"/>
                <a:gd name="T16" fmla="*/ 41 w 53"/>
                <a:gd name="T17" fmla="*/ 95 h 95"/>
                <a:gd name="T18" fmla="*/ 41 w 53"/>
                <a:gd name="T19" fmla="*/ 62 h 95"/>
                <a:gd name="T20" fmla="*/ 41 w 53"/>
                <a:gd name="T21" fmla="*/ 55 h 95"/>
                <a:gd name="T22" fmla="*/ 39 w 53"/>
                <a:gd name="T23" fmla="*/ 49 h 95"/>
                <a:gd name="T24" fmla="*/ 34 w 53"/>
                <a:gd name="T25" fmla="*/ 45 h 95"/>
                <a:gd name="T26" fmla="*/ 28 w 53"/>
                <a:gd name="T27" fmla="*/ 44 h 95"/>
                <a:gd name="T28" fmla="*/ 16 w 53"/>
                <a:gd name="T29" fmla="*/ 49 h 95"/>
                <a:gd name="T30" fmla="*/ 12 w 53"/>
                <a:gd name="T31" fmla="*/ 64 h 95"/>
                <a:gd name="T32" fmla="*/ 12 w 53"/>
                <a:gd name="T33" fmla="*/ 95 h 95"/>
                <a:gd name="T34" fmla="*/ 0 w 53"/>
                <a:gd name="T35" fmla="*/ 95 h 95"/>
                <a:gd name="T36" fmla="*/ 0 w 53"/>
                <a:gd name="T37" fmla="*/ 0 h 95"/>
                <a:gd name="T38" fmla="*/ 12 w 53"/>
                <a:gd name="T39" fmla="*/ 0 h 95"/>
                <a:gd name="T40" fmla="*/ 12 w 53"/>
                <a:gd name="T41" fmla="*/ 45 h 95"/>
                <a:gd name="T42" fmla="*/ 12 w 53"/>
                <a:gd name="T43" fmla="*/ 4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95">
                  <a:moveTo>
                    <a:pt x="12" y="45"/>
                  </a:moveTo>
                  <a:cubicBezTo>
                    <a:pt x="13" y="42"/>
                    <a:pt x="16" y="39"/>
                    <a:pt x="19" y="37"/>
                  </a:cubicBezTo>
                  <a:cubicBezTo>
                    <a:pt x="23" y="35"/>
                    <a:pt x="26" y="34"/>
                    <a:pt x="31" y="34"/>
                  </a:cubicBezTo>
                  <a:cubicBezTo>
                    <a:pt x="35" y="34"/>
                    <a:pt x="38" y="35"/>
                    <a:pt x="41" y="36"/>
                  </a:cubicBezTo>
                  <a:cubicBezTo>
                    <a:pt x="43" y="37"/>
                    <a:pt x="46" y="39"/>
                    <a:pt x="48" y="41"/>
                  </a:cubicBezTo>
                  <a:cubicBezTo>
                    <a:pt x="49" y="43"/>
                    <a:pt x="51" y="46"/>
                    <a:pt x="52" y="49"/>
                  </a:cubicBezTo>
                  <a:cubicBezTo>
                    <a:pt x="53" y="52"/>
                    <a:pt x="53" y="55"/>
                    <a:pt x="53" y="58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41" y="95"/>
                    <a:pt x="41" y="95"/>
                    <a:pt x="41" y="95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0"/>
                    <a:pt x="41" y="57"/>
                    <a:pt x="41" y="55"/>
                  </a:cubicBezTo>
                  <a:cubicBezTo>
                    <a:pt x="40" y="53"/>
                    <a:pt x="40" y="51"/>
                    <a:pt x="39" y="49"/>
                  </a:cubicBezTo>
                  <a:cubicBezTo>
                    <a:pt x="38" y="48"/>
                    <a:pt x="36" y="46"/>
                    <a:pt x="34" y="45"/>
                  </a:cubicBezTo>
                  <a:cubicBezTo>
                    <a:pt x="33" y="44"/>
                    <a:pt x="31" y="44"/>
                    <a:pt x="28" y="44"/>
                  </a:cubicBezTo>
                  <a:cubicBezTo>
                    <a:pt x="23" y="44"/>
                    <a:pt x="19" y="46"/>
                    <a:pt x="16" y="49"/>
                  </a:cubicBezTo>
                  <a:cubicBezTo>
                    <a:pt x="13" y="53"/>
                    <a:pt x="12" y="58"/>
                    <a:pt x="12" y="64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45"/>
            <p:cNvSpPr>
              <a:spLocks noEditPoints="1"/>
            </p:cNvSpPr>
            <p:nvPr userDrawn="1"/>
          </p:nvSpPr>
          <p:spPr bwMode="auto">
            <a:xfrm>
              <a:off x="9004301" y="-741363"/>
              <a:ext cx="311150" cy="350838"/>
            </a:xfrm>
            <a:custGeom>
              <a:avLst/>
              <a:gdLst>
                <a:gd name="T0" fmla="*/ 45 w 83"/>
                <a:gd name="T1" fmla="*/ 21 h 93"/>
                <a:gd name="T2" fmla="*/ 42 w 83"/>
                <a:gd name="T3" fmla="*/ 13 h 93"/>
                <a:gd name="T4" fmla="*/ 33 w 83"/>
                <a:gd name="T5" fmla="*/ 10 h 93"/>
                <a:gd name="T6" fmla="*/ 25 w 83"/>
                <a:gd name="T7" fmla="*/ 13 h 93"/>
                <a:gd name="T8" fmla="*/ 21 w 83"/>
                <a:gd name="T9" fmla="*/ 22 h 93"/>
                <a:gd name="T10" fmla="*/ 22 w 83"/>
                <a:gd name="T11" fmla="*/ 26 h 93"/>
                <a:gd name="T12" fmla="*/ 24 w 83"/>
                <a:gd name="T13" fmla="*/ 30 h 93"/>
                <a:gd name="T14" fmla="*/ 27 w 83"/>
                <a:gd name="T15" fmla="*/ 34 h 93"/>
                <a:gd name="T16" fmla="*/ 30 w 83"/>
                <a:gd name="T17" fmla="*/ 37 h 93"/>
                <a:gd name="T18" fmla="*/ 36 w 83"/>
                <a:gd name="T19" fmla="*/ 34 h 93"/>
                <a:gd name="T20" fmla="*/ 40 w 83"/>
                <a:gd name="T21" fmla="*/ 31 h 93"/>
                <a:gd name="T22" fmla="*/ 43 w 83"/>
                <a:gd name="T23" fmla="*/ 26 h 93"/>
                <a:gd name="T24" fmla="*/ 45 w 83"/>
                <a:gd name="T25" fmla="*/ 21 h 93"/>
                <a:gd name="T26" fmla="*/ 26 w 83"/>
                <a:gd name="T27" fmla="*/ 50 h 93"/>
                <a:gd name="T28" fmla="*/ 16 w 83"/>
                <a:gd name="T29" fmla="*/ 56 h 93"/>
                <a:gd name="T30" fmla="*/ 12 w 83"/>
                <a:gd name="T31" fmla="*/ 67 h 93"/>
                <a:gd name="T32" fmla="*/ 14 w 83"/>
                <a:gd name="T33" fmla="*/ 74 h 93"/>
                <a:gd name="T34" fmla="*/ 17 w 83"/>
                <a:gd name="T35" fmla="*/ 79 h 93"/>
                <a:gd name="T36" fmla="*/ 23 w 83"/>
                <a:gd name="T37" fmla="*/ 82 h 93"/>
                <a:gd name="T38" fmla="*/ 29 w 83"/>
                <a:gd name="T39" fmla="*/ 83 h 93"/>
                <a:gd name="T40" fmla="*/ 40 w 83"/>
                <a:gd name="T41" fmla="*/ 80 h 93"/>
                <a:gd name="T42" fmla="*/ 48 w 83"/>
                <a:gd name="T43" fmla="*/ 72 h 93"/>
                <a:gd name="T44" fmla="*/ 26 w 83"/>
                <a:gd name="T45" fmla="*/ 50 h 93"/>
                <a:gd name="T46" fmla="*/ 63 w 83"/>
                <a:gd name="T47" fmla="*/ 70 h 93"/>
                <a:gd name="T48" fmla="*/ 83 w 83"/>
                <a:gd name="T49" fmla="*/ 91 h 93"/>
                <a:gd name="T50" fmla="*/ 67 w 83"/>
                <a:gd name="T51" fmla="*/ 91 h 93"/>
                <a:gd name="T52" fmla="*/ 55 w 83"/>
                <a:gd name="T53" fmla="*/ 79 h 93"/>
                <a:gd name="T54" fmla="*/ 44 w 83"/>
                <a:gd name="T55" fmla="*/ 89 h 93"/>
                <a:gd name="T56" fmla="*/ 29 w 83"/>
                <a:gd name="T57" fmla="*/ 93 h 93"/>
                <a:gd name="T58" fmla="*/ 17 w 83"/>
                <a:gd name="T59" fmla="*/ 91 h 93"/>
                <a:gd name="T60" fmla="*/ 8 w 83"/>
                <a:gd name="T61" fmla="*/ 86 h 93"/>
                <a:gd name="T62" fmla="*/ 2 w 83"/>
                <a:gd name="T63" fmla="*/ 78 h 93"/>
                <a:gd name="T64" fmla="*/ 0 w 83"/>
                <a:gd name="T65" fmla="*/ 68 h 93"/>
                <a:gd name="T66" fmla="*/ 1 w 83"/>
                <a:gd name="T67" fmla="*/ 59 h 93"/>
                <a:gd name="T68" fmla="*/ 6 w 83"/>
                <a:gd name="T69" fmla="*/ 51 h 93"/>
                <a:gd name="T70" fmla="*/ 12 w 83"/>
                <a:gd name="T71" fmla="*/ 46 h 93"/>
                <a:gd name="T72" fmla="*/ 20 w 83"/>
                <a:gd name="T73" fmla="*/ 42 h 93"/>
                <a:gd name="T74" fmla="*/ 12 w 83"/>
                <a:gd name="T75" fmla="*/ 32 h 93"/>
                <a:gd name="T76" fmla="*/ 9 w 83"/>
                <a:gd name="T77" fmla="*/ 21 h 93"/>
                <a:gd name="T78" fmla="*/ 11 w 83"/>
                <a:gd name="T79" fmla="*/ 12 h 93"/>
                <a:gd name="T80" fmla="*/ 17 w 83"/>
                <a:gd name="T81" fmla="*/ 5 h 93"/>
                <a:gd name="T82" fmla="*/ 24 w 83"/>
                <a:gd name="T83" fmla="*/ 1 h 93"/>
                <a:gd name="T84" fmla="*/ 33 w 83"/>
                <a:gd name="T85" fmla="*/ 0 h 93"/>
                <a:gd name="T86" fmla="*/ 42 w 83"/>
                <a:gd name="T87" fmla="*/ 1 h 93"/>
                <a:gd name="T88" fmla="*/ 49 w 83"/>
                <a:gd name="T89" fmla="*/ 5 h 93"/>
                <a:gd name="T90" fmla="*/ 54 w 83"/>
                <a:gd name="T91" fmla="*/ 12 h 93"/>
                <a:gd name="T92" fmla="*/ 56 w 83"/>
                <a:gd name="T93" fmla="*/ 21 h 93"/>
                <a:gd name="T94" fmla="*/ 55 w 83"/>
                <a:gd name="T95" fmla="*/ 29 h 93"/>
                <a:gd name="T96" fmla="*/ 50 w 83"/>
                <a:gd name="T97" fmla="*/ 35 h 93"/>
                <a:gd name="T98" fmla="*/ 44 w 83"/>
                <a:gd name="T99" fmla="*/ 40 h 93"/>
                <a:gd name="T100" fmla="*/ 37 w 83"/>
                <a:gd name="T101" fmla="*/ 44 h 93"/>
                <a:gd name="T102" fmla="*/ 55 w 83"/>
                <a:gd name="T103" fmla="*/ 62 h 93"/>
                <a:gd name="T104" fmla="*/ 66 w 83"/>
                <a:gd name="T105" fmla="*/ 44 h 93"/>
                <a:gd name="T106" fmla="*/ 80 w 83"/>
                <a:gd name="T107" fmla="*/ 44 h 93"/>
                <a:gd name="T108" fmla="*/ 63 w 83"/>
                <a:gd name="T109" fmla="*/ 7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3" h="93">
                  <a:moveTo>
                    <a:pt x="45" y="21"/>
                  </a:moveTo>
                  <a:cubicBezTo>
                    <a:pt x="45" y="18"/>
                    <a:pt x="44" y="15"/>
                    <a:pt x="42" y="13"/>
                  </a:cubicBezTo>
                  <a:cubicBezTo>
                    <a:pt x="39" y="11"/>
                    <a:pt x="37" y="10"/>
                    <a:pt x="33" y="10"/>
                  </a:cubicBezTo>
                  <a:cubicBezTo>
                    <a:pt x="30" y="10"/>
                    <a:pt x="27" y="11"/>
                    <a:pt x="25" y="13"/>
                  </a:cubicBezTo>
                  <a:cubicBezTo>
                    <a:pt x="23" y="15"/>
                    <a:pt x="21" y="18"/>
                    <a:pt x="21" y="22"/>
                  </a:cubicBezTo>
                  <a:cubicBezTo>
                    <a:pt x="21" y="23"/>
                    <a:pt x="22" y="25"/>
                    <a:pt x="22" y="26"/>
                  </a:cubicBezTo>
                  <a:cubicBezTo>
                    <a:pt x="23" y="27"/>
                    <a:pt x="24" y="29"/>
                    <a:pt x="24" y="30"/>
                  </a:cubicBezTo>
                  <a:cubicBezTo>
                    <a:pt x="25" y="32"/>
                    <a:pt x="26" y="33"/>
                    <a:pt x="27" y="34"/>
                  </a:cubicBezTo>
                  <a:cubicBezTo>
                    <a:pt x="28" y="35"/>
                    <a:pt x="29" y="36"/>
                    <a:pt x="30" y="37"/>
                  </a:cubicBezTo>
                  <a:cubicBezTo>
                    <a:pt x="32" y="36"/>
                    <a:pt x="34" y="35"/>
                    <a:pt x="36" y="34"/>
                  </a:cubicBezTo>
                  <a:cubicBezTo>
                    <a:pt x="37" y="33"/>
                    <a:pt x="39" y="32"/>
                    <a:pt x="40" y="31"/>
                  </a:cubicBezTo>
                  <a:cubicBezTo>
                    <a:pt x="42" y="30"/>
                    <a:pt x="43" y="28"/>
                    <a:pt x="43" y="26"/>
                  </a:cubicBezTo>
                  <a:cubicBezTo>
                    <a:pt x="44" y="25"/>
                    <a:pt x="45" y="23"/>
                    <a:pt x="45" y="21"/>
                  </a:cubicBezTo>
                  <a:close/>
                  <a:moveTo>
                    <a:pt x="26" y="50"/>
                  </a:moveTo>
                  <a:cubicBezTo>
                    <a:pt x="22" y="51"/>
                    <a:pt x="19" y="54"/>
                    <a:pt x="16" y="56"/>
                  </a:cubicBezTo>
                  <a:cubicBezTo>
                    <a:pt x="13" y="59"/>
                    <a:pt x="12" y="63"/>
                    <a:pt x="12" y="67"/>
                  </a:cubicBezTo>
                  <a:cubicBezTo>
                    <a:pt x="12" y="70"/>
                    <a:pt x="13" y="72"/>
                    <a:pt x="14" y="74"/>
                  </a:cubicBezTo>
                  <a:cubicBezTo>
                    <a:pt x="14" y="76"/>
                    <a:pt x="16" y="77"/>
                    <a:pt x="17" y="79"/>
                  </a:cubicBezTo>
                  <a:cubicBezTo>
                    <a:pt x="19" y="80"/>
                    <a:pt x="21" y="81"/>
                    <a:pt x="23" y="82"/>
                  </a:cubicBezTo>
                  <a:cubicBezTo>
                    <a:pt x="25" y="82"/>
                    <a:pt x="27" y="83"/>
                    <a:pt x="29" y="83"/>
                  </a:cubicBezTo>
                  <a:cubicBezTo>
                    <a:pt x="33" y="83"/>
                    <a:pt x="37" y="82"/>
                    <a:pt x="40" y="80"/>
                  </a:cubicBezTo>
                  <a:cubicBezTo>
                    <a:pt x="42" y="78"/>
                    <a:pt x="45" y="75"/>
                    <a:pt x="48" y="72"/>
                  </a:cubicBezTo>
                  <a:cubicBezTo>
                    <a:pt x="26" y="50"/>
                    <a:pt x="26" y="50"/>
                    <a:pt x="26" y="50"/>
                  </a:cubicBezTo>
                  <a:close/>
                  <a:moveTo>
                    <a:pt x="63" y="70"/>
                  </a:moveTo>
                  <a:cubicBezTo>
                    <a:pt x="83" y="91"/>
                    <a:pt x="83" y="91"/>
                    <a:pt x="83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2" y="84"/>
                    <a:pt x="48" y="87"/>
                    <a:pt x="44" y="89"/>
                  </a:cubicBezTo>
                  <a:cubicBezTo>
                    <a:pt x="40" y="92"/>
                    <a:pt x="35" y="93"/>
                    <a:pt x="29" y="93"/>
                  </a:cubicBezTo>
                  <a:cubicBezTo>
                    <a:pt x="25" y="93"/>
                    <a:pt x="21" y="92"/>
                    <a:pt x="17" y="91"/>
                  </a:cubicBezTo>
                  <a:cubicBezTo>
                    <a:pt x="14" y="90"/>
                    <a:pt x="11" y="88"/>
                    <a:pt x="8" y="86"/>
                  </a:cubicBezTo>
                  <a:cubicBezTo>
                    <a:pt x="6" y="84"/>
                    <a:pt x="3" y="81"/>
                    <a:pt x="2" y="78"/>
                  </a:cubicBezTo>
                  <a:cubicBezTo>
                    <a:pt x="0" y="75"/>
                    <a:pt x="0" y="72"/>
                    <a:pt x="0" y="68"/>
                  </a:cubicBezTo>
                  <a:cubicBezTo>
                    <a:pt x="0" y="64"/>
                    <a:pt x="0" y="61"/>
                    <a:pt x="1" y="59"/>
                  </a:cubicBezTo>
                  <a:cubicBezTo>
                    <a:pt x="2" y="56"/>
                    <a:pt x="4" y="54"/>
                    <a:pt x="6" y="51"/>
                  </a:cubicBezTo>
                  <a:cubicBezTo>
                    <a:pt x="8" y="49"/>
                    <a:pt x="10" y="48"/>
                    <a:pt x="12" y="46"/>
                  </a:cubicBezTo>
                  <a:cubicBezTo>
                    <a:pt x="15" y="44"/>
                    <a:pt x="17" y="43"/>
                    <a:pt x="20" y="42"/>
                  </a:cubicBezTo>
                  <a:cubicBezTo>
                    <a:pt x="17" y="39"/>
                    <a:pt x="14" y="36"/>
                    <a:pt x="12" y="32"/>
                  </a:cubicBezTo>
                  <a:cubicBezTo>
                    <a:pt x="10" y="29"/>
                    <a:pt x="9" y="25"/>
                    <a:pt x="9" y="21"/>
                  </a:cubicBezTo>
                  <a:cubicBezTo>
                    <a:pt x="9" y="18"/>
                    <a:pt x="10" y="15"/>
                    <a:pt x="11" y="12"/>
                  </a:cubicBezTo>
                  <a:cubicBezTo>
                    <a:pt x="13" y="9"/>
                    <a:pt x="14" y="7"/>
                    <a:pt x="17" y="5"/>
                  </a:cubicBezTo>
                  <a:cubicBezTo>
                    <a:pt x="19" y="4"/>
                    <a:pt x="21" y="2"/>
                    <a:pt x="24" y="1"/>
                  </a:cubicBezTo>
                  <a:cubicBezTo>
                    <a:pt x="27" y="0"/>
                    <a:pt x="30" y="0"/>
                    <a:pt x="33" y="0"/>
                  </a:cubicBezTo>
                  <a:cubicBezTo>
                    <a:pt x="36" y="0"/>
                    <a:pt x="39" y="0"/>
                    <a:pt x="42" y="1"/>
                  </a:cubicBezTo>
                  <a:cubicBezTo>
                    <a:pt x="45" y="2"/>
                    <a:pt x="47" y="4"/>
                    <a:pt x="49" y="5"/>
                  </a:cubicBezTo>
                  <a:cubicBezTo>
                    <a:pt x="51" y="7"/>
                    <a:pt x="53" y="9"/>
                    <a:pt x="54" y="12"/>
                  </a:cubicBezTo>
                  <a:cubicBezTo>
                    <a:pt x="55" y="14"/>
                    <a:pt x="56" y="17"/>
                    <a:pt x="56" y="21"/>
                  </a:cubicBezTo>
                  <a:cubicBezTo>
                    <a:pt x="56" y="24"/>
                    <a:pt x="56" y="26"/>
                    <a:pt x="55" y="29"/>
                  </a:cubicBezTo>
                  <a:cubicBezTo>
                    <a:pt x="53" y="31"/>
                    <a:pt x="52" y="33"/>
                    <a:pt x="50" y="35"/>
                  </a:cubicBezTo>
                  <a:cubicBezTo>
                    <a:pt x="49" y="37"/>
                    <a:pt x="47" y="39"/>
                    <a:pt x="44" y="40"/>
                  </a:cubicBezTo>
                  <a:cubicBezTo>
                    <a:pt x="42" y="42"/>
                    <a:pt x="40" y="43"/>
                    <a:pt x="37" y="44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63" y="70"/>
                    <a:pt x="63" y="70"/>
                    <a:pt x="63" y="70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46"/>
            <p:cNvSpPr>
              <a:spLocks noEditPoints="1"/>
            </p:cNvSpPr>
            <p:nvPr userDrawn="1"/>
          </p:nvSpPr>
          <p:spPr bwMode="auto">
            <a:xfrm>
              <a:off x="9447213" y="-741363"/>
              <a:ext cx="371475" cy="342900"/>
            </a:xfrm>
            <a:custGeom>
              <a:avLst/>
              <a:gdLst>
                <a:gd name="T0" fmla="*/ 14 w 99"/>
                <a:gd name="T1" fmla="*/ 46 h 91"/>
                <a:gd name="T2" fmla="*/ 16 w 99"/>
                <a:gd name="T3" fmla="*/ 59 h 91"/>
                <a:gd name="T4" fmla="*/ 23 w 99"/>
                <a:gd name="T5" fmla="*/ 70 h 91"/>
                <a:gd name="T6" fmla="*/ 33 w 99"/>
                <a:gd name="T7" fmla="*/ 77 h 91"/>
                <a:gd name="T8" fmla="*/ 46 w 99"/>
                <a:gd name="T9" fmla="*/ 80 h 91"/>
                <a:gd name="T10" fmla="*/ 60 w 99"/>
                <a:gd name="T11" fmla="*/ 77 h 91"/>
                <a:gd name="T12" fmla="*/ 70 w 99"/>
                <a:gd name="T13" fmla="*/ 70 h 91"/>
                <a:gd name="T14" fmla="*/ 77 w 99"/>
                <a:gd name="T15" fmla="*/ 59 h 91"/>
                <a:gd name="T16" fmla="*/ 79 w 99"/>
                <a:gd name="T17" fmla="*/ 46 h 91"/>
                <a:gd name="T18" fmla="*/ 77 w 99"/>
                <a:gd name="T19" fmla="*/ 32 h 91"/>
                <a:gd name="T20" fmla="*/ 70 w 99"/>
                <a:gd name="T21" fmla="*/ 21 h 91"/>
                <a:gd name="T22" fmla="*/ 60 w 99"/>
                <a:gd name="T23" fmla="*/ 14 h 91"/>
                <a:gd name="T24" fmla="*/ 47 w 99"/>
                <a:gd name="T25" fmla="*/ 11 h 91"/>
                <a:gd name="T26" fmla="*/ 33 w 99"/>
                <a:gd name="T27" fmla="*/ 14 h 91"/>
                <a:gd name="T28" fmla="*/ 23 w 99"/>
                <a:gd name="T29" fmla="*/ 21 h 91"/>
                <a:gd name="T30" fmla="*/ 16 w 99"/>
                <a:gd name="T31" fmla="*/ 32 h 91"/>
                <a:gd name="T32" fmla="*/ 14 w 99"/>
                <a:gd name="T33" fmla="*/ 46 h 91"/>
                <a:gd name="T34" fmla="*/ 99 w 99"/>
                <a:gd name="T35" fmla="*/ 91 h 91"/>
                <a:gd name="T36" fmla="*/ 46 w 99"/>
                <a:gd name="T37" fmla="*/ 91 h 91"/>
                <a:gd name="T38" fmla="*/ 28 w 99"/>
                <a:gd name="T39" fmla="*/ 88 h 91"/>
                <a:gd name="T40" fmla="*/ 13 w 99"/>
                <a:gd name="T41" fmla="*/ 79 h 91"/>
                <a:gd name="T42" fmla="*/ 4 w 99"/>
                <a:gd name="T43" fmla="*/ 64 h 91"/>
                <a:gd name="T44" fmla="*/ 0 w 99"/>
                <a:gd name="T45" fmla="*/ 46 h 91"/>
                <a:gd name="T46" fmla="*/ 4 w 99"/>
                <a:gd name="T47" fmla="*/ 27 h 91"/>
                <a:gd name="T48" fmla="*/ 13 w 99"/>
                <a:gd name="T49" fmla="*/ 13 h 91"/>
                <a:gd name="T50" fmla="*/ 28 w 99"/>
                <a:gd name="T51" fmla="*/ 3 h 91"/>
                <a:gd name="T52" fmla="*/ 47 w 99"/>
                <a:gd name="T53" fmla="*/ 0 h 91"/>
                <a:gd name="T54" fmla="*/ 65 w 99"/>
                <a:gd name="T55" fmla="*/ 3 h 91"/>
                <a:gd name="T56" fmla="*/ 79 w 99"/>
                <a:gd name="T57" fmla="*/ 13 h 91"/>
                <a:gd name="T58" fmla="*/ 89 w 99"/>
                <a:gd name="T59" fmla="*/ 27 h 91"/>
                <a:gd name="T60" fmla="*/ 92 w 99"/>
                <a:gd name="T61" fmla="*/ 46 h 91"/>
                <a:gd name="T62" fmla="*/ 87 w 99"/>
                <a:gd name="T63" fmla="*/ 66 h 91"/>
                <a:gd name="T64" fmla="*/ 74 w 99"/>
                <a:gd name="T65" fmla="*/ 80 h 91"/>
                <a:gd name="T66" fmla="*/ 74 w 99"/>
                <a:gd name="T67" fmla="*/ 81 h 91"/>
                <a:gd name="T68" fmla="*/ 99 w 99"/>
                <a:gd name="T69" fmla="*/ 81 h 91"/>
                <a:gd name="T70" fmla="*/ 99 w 99"/>
                <a:gd name="T71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9" h="91">
                  <a:moveTo>
                    <a:pt x="14" y="46"/>
                  </a:moveTo>
                  <a:cubicBezTo>
                    <a:pt x="14" y="50"/>
                    <a:pt x="14" y="55"/>
                    <a:pt x="16" y="59"/>
                  </a:cubicBezTo>
                  <a:cubicBezTo>
                    <a:pt x="18" y="63"/>
                    <a:pt x="20" y="67"/>
                    <a:pt x="23" y="70"/>
                  </a:cubicBezTo>
                  <a:cubicBezTo>
                    <a:pt x="25" y="73"/>
                    <a:pt x="29" y="76"/>
                    <a:pt x="33" y="77"/>
                  </a:cubicBezTo>
                  <a:cubicBezTo>
                    <a:pt x="37" y="79"/>
                    <a:pt x="41" y="80"/>
                    <a:pt x="46" y="80"/>
                  </a:cubicBezTo>
                  <a:cubicBezTo>
                    <a:pt x="51" y="80"/>
                    <a:pt x="56" y="79"/>
                    <a:pt x="60" y="77"/>
                  </a:cubicBezTo>
                  <a:cubicBezTo>
                    <a:pt x="64" y="76"/>
                    <a:pt x="67" y="73"/>
                    <a:pt x="70" y="70"/>
                  </a:cubicBezTo>
                  <a:cubicBezTo>
                    <a:pt x="73" y="67"/>
                    <a:pt x="75" y="63"/>
                    <a:pt x="77" y="59"/>
                  </a:cubicBezTo>
                  <a:cubicBezTo>
                    <a:pt x="78" y="55"/>
                    <a:pt x="79" y="50"/>
                    <a:pt x="79" y="46"/>
                  </a:cubicBezTo>
                  <a:cubicBezTo>
                    <a:pt x="79" y="41"/>
                    <a:pt x="78" y="36"/>
                    <a:pt x="77" y="32"/>
                  </a:cubicBezTo>
                  <a:cubicBezTo>
                    <a:pt x="75" y="28"/>
                    <a:pt x="73" y="24"/>
                    <a:pt x="70" y="21"/>
                  </a:cubicBezTo>
                  <a:cubicBezTo>
                    <a:pt x="68" y="18"/>
                    <a:pt x="64" y="16"/>
                    <a:pt x="60" y="14"/>
                  </a:cubicBezTo>
                  <a:cubicBezTo>
                    <a:pt x="56" y="12"/>
                    <a:pt x="52" y="11"/>
                    <a:pt x="47" y="11"/>
                  </a:cubicBezTo>
                  <a:cubicBezTo>
                    <a:pt x="42" y="11"/>
                    <a:pt x="37" y="12"/>
                    <a:pt x="33" y="14"/>
                  </a:cubicBezTo>
                  <a:cubicBezTo>
                    <a:pt x="29" y="16"/>
                    <a:pt x="26" y="18"/>
                    <a:pt x="23" y="21"/>
                  </a:cubicBezTo>
                  <a:cubicBezTo>
                    <a:pt x="20" y="24"/>
                    <a:pt x="18" y="28"/>
                    <a:pt x="16" y="32"/>
                  </a:cubicBezTo>
                  <a:cubicBezTo>
                    <a:pt x="14" y="36"/>
                    <a:pt x="14" y="41"/>
                    <a:pt x="14" y="46"/>
                  </a:cubicBezTo>
                  <a:close/>
                  <a:moveTo>
                    <a:pt x="99" y="91"/>
                  </a:moveTo>
                  <a:cubicBezTo>
                    <a:pt x="46" y="91"/>
                    <a:pt x="46" y="91"/>
                    <a:pt x="46" y="91"/>
                  </a:cubicBezTo>
                  <a:cubicBezTo>
                    <a:pt x="40" y="91"/>
                    <a:pt x="33" y="90"/>
                    <a:pt x="28" y="88"/>
                  </a:cubicBezTo>
                  <a:cubicBezTo>
                    <a:pt x="22" y="86"/>
                    <a:pt x="17" y="83"/>
                    <a:pt x="13" y="79"/>
                  </a:cubicBezTo>
                  <a:cubicBezTo>
                    <a:pt x="9" y="75"/>
                    <a:pt x="6" y="70"/>
                    <a:pt x="4" y="64"/>
                  </a:cubicBezTo>
                  <a:cubicBezTo>
                    <a:pt x="1" y="59"/>
                    <a:pt x="0" y="52"/>
                    <a:pt x="0" y="46"/>
                  </a:cubicBezTo>
                  <a:cubicBezTo>
                    <a:pt x="0" y="39"/>
                    <a:pt x="1" y="33"/>
                    <a:pt x="4" y="27"/>
                  </a:cubicBezTo>
                  <a:cubicBezTo>
                    <a:pt x="6" y="22"/>
                    <a:pt x="9" y="17"/>
                    <a:pt x="13" y="13"/>
                  </a:cubicBezTo>
                  <a:cubicBezTo>
                    <a:pt x="18" y="9"/>
                    <a:pt x="22" y="6"/>
                    <a:pt x="28" y="3"/>
                  </a:cubicBezTo>
                  <a:cubicBezTo>
                    <a:pt x="34" y="1"/>
                    <a:pt x="40" y="0"/>
                    <a:pt x="47" y="0"/>
                  </a:cubicBezTo>
                  <a:cubicBezTo>
                    <a:pt x="53" y="0"/>
                    <a:pt x="59" y="1"/>
                    <a:pt x="65" y="3"/>
                  </a:cubicBezTo>
                  <a:cubicBezTo>
                    <a:pt x="70" y="6"/>
                    <a:pt x="75" y="9"/>
                    <a:pt x="79" y="13"/>
                  </a:cubicBezTo>
                  <a:cubicBezTo>
                    <a:pt x="84" y="17"/>
                    <a:pt x="87" y="22"/>
                    <a:pt x="89" y="27"/>
                  </a:cubicBezTo>
                  <a:cubicBezTo>
                    <a:pt x="91" y="33"/>
                    <a:pt x="92" y="39"/>
                    <a:pt x="92" y="46"/>
                  </a:cubicBezTo>
                  <a:cubicBezTo>
                    <a:pt x="92" y="53"/>
                    <a:pt x="91" y="60"/>
                    <a:pt x="87" y="66"/>
                  </a:cubicBezTo>
                  <a:cubicBezTo>
                    <a:pt x="84" y="72"/>
                    <a:pt x="80" y="77"/>
                    <a:pt x="74" y="80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99" y="81"/>
                    <a:pt x="99" y="81"/>
                    <a:pt x="99" y="81"/>
                  </a:cubicBezTo>
                  <a:cubicBezTo>
                    <a:pt x="99" y="91"/>
                    <a:pt x="99" y="91"/>
                    <a:pt x="99" y="9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47"/>
            <p:cNvSpPr>
              <a:spLocks/>
            </p:cNvSpPr>
            <p:nvPr userDrawn="1"/>
          </p:nvSpPr>
          <p:spPr bwMode="auto">
            <a:xfrm>
              <a:off x="9848851" y="-620713"/>
              <a:ext cx="203200" cy="230188"/>
            </a:xfrm>
            <a:custGeom>
              <a:avLst/>
              <a:gdLst>
                <a:gd name="T0" fmla="*/ 42 w 54"/>
                <a:gd name="T1" fmla="*/ 59 h 61"/>
                <a:gd name="T2" fmla="*/ 42 w 54"/>
                <a:gd name="T3" fmla="*/ 54 h 61"/>
                <a:gd name="T4" fmla="*/ 42 w 54"/>
                <a:gd name="T5" fmla="*/ 49 h 61"/>
                <a:gd name="T6" fmla="*/ 42 w 54"/>
                <a:gd name="T7" fmla="*/ 49 h 61"/>
                <a:gd name="T8" fmla="*/ 34 w 54"/>
                <a:gd name="T9" fmla="*/ 57 h 61"/>
                <a:gd name="T10" fmla="*/ 22 w 54"/>
                <a:gd name="T11" fmla="*/ 61 h 61"/>
                <a:gd name="T12" fmla="*/ 12 w 54"/>
                <a:gd name="T13" fmla="*/ 59 h 61"/>
                <a:gd name="T14" fmla="*/ 5 w 54"/>
                <a:gd name="T15" fmla="*/ 54 h 61"/>
                <a:gd name="T16" fmla="*/ 1 w 54"/>
                <a:gd name="T17" fmla="*/ 46 h 61"/>
                <a:gd name="T18" fmla="*/ 0 w 54"/>
                <a:gd name="T19" fmla="*/ 37 h 61"/>
                <a:gd name="T20" fmla="*/ 0 w 54"/>
                <a:gd name="T21" fmla="*/ 0 h 61"/>
                <a:gd name="T22" fmla="*/ 12 w 54"/>
                <a:gd name="T23" fmla="*/ 0 h 61"/>
                <a:gd name="T24" fmla="*/ 12 w 54"/>
                <a:gd name="T25" fmla="*/ 32 h 61"/>
                <a:gd name="T26" fmla="*/ 12 w 54"/>
                <a:gd name="T27" fmla="*/ 39 h 61"/>
                <a:gd name="T28" fmla="*/ 14 w 54"/>
                <a:gd name="T29" fmla="*/ 45 h 61"/>
                <a:gd name="T30" fmla="*/ 19 w 54"/>
                <a:gd name="T31" fmla="*/ 49 h 61"/>
                <a:gd name="T32" fmla="*/ 25 w 54"/>
                <a:gd name="T33" fmla="*/ 51 h 61"/>
                <a:gd name="T34" fmla="*/ 37 w 54"/>
                <a:gd name="T35" fmla="*/ 45 h 61"/>
                <a:gd name="T36" fmla="*/ 41 w 54"/>
                <a:gd name="T37" fmla="*/ 31 h 61"/>
                <a:gd name="T38" fmla="*/ 41 w 54"/>
                <a:gd name="T39" fmla="*/ 0 h 61"/>
                <a:gd name="T40" fmla="*/ 53 w 54"/>
                <a:gd name="T41" fmla="*/ 0 h 61"/>
                <a:gd name="T42" fmla="*/ 53 w 54"/>
                <a:gd name="T43" fmla="*/ 46 h 61"/>
                <a:gd name="T44" fmla="*/ 53 w 54"/>
                <a:gd name="T45" fmla="*/ 52 h 61"/>
                <a:gd name="T46" fmla="*/ 54 w 54"/>
                <a:gd name="T47" fmla="*/ 59 h 61"/>
                <a:gd name="T48" fmla="*/ 42 w 54"/>
                <a:gd name="T49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4" h="61">
                  <a:moveTo>
                    <a:pt x="42" y="59"/>
                  </a:moveTo>
                  <a:cubicBezTo>
                    <a:pt x="42" y="58"/>
                    <a:pt x="42" y="56"/>
                    <a:pt x="42" y="54"/>
                  </a:cubicBezTo>
                  <a:cubicBezTo>
                    <a:pt x="42" y="52"/>
                    <a:pt x="42" y="51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0" y="52"/>
                    <a:pt x="38" y="55"/>
                    <a:pt x="34" y="57"/>
                  </a:cubicBezTo>
                  <a:cubicBezTo>
                    <a:pt x="31" y="60"/>
                    <a:pt x="27" y="61"/>
                    <a:pt x="22" y="61"/>
                  </a:cubicBezTo>
                  <a:cubicBezTo>
                    <a:pt x="18" y="61"/>
                    <a:pt x="15" y="60"/>
                    <a:pt x="12" y="59"/>
                  </a:cubicBezTo>
                  <a:cubicBezTo>
                    <a:pt x="9" y="58"/>
                    <a:pt x="7" y="56"/>
                    <a:pt x="5" y="54"/>
                  </a:cubicBezTo>
                  <a:cubicBezTo>
                    <a:pt x="4" y="51"/>
                    <a:pt x="2" y="49"/>
                    <a:pt x="1" y="46"/>
                  </a:cubicBezTo>
                  <a:cubicBezTo>
                    <a:pt x="0" y="43"/>
                    <a:pt x="0" y="40"/>
                    <a:pt x="0" y="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5"/>
                    <a:pt x="12" y="37"/>
                    <a:pt x="12" y="39"/>
                  </a:cubicBezTo>
                  <a:cubicBezTo>
                    <a:pt x="13" y="42"/>
                    <a:pt x="13" y="44"/>
                    <a:pt x="14" y="45"/>
                  </a:cubicBezTo>
                  <a:cubicBezTo>
                    <a:pt x="15" y="47"/>
                    <a:pt x="17" y="48"/>
                    <a:pt x="19" y="49"/>
                  </a:cubicBezTo>
                  <a:cubicBezTo>
                    <a:pt x="20" y="50"/>
                    <a:pt x="23" y="51"/>
                    <a:pt x="25" y="51"/>
                  </a:cubicBezTo>
                  <a:cubicBezTo>
                    <a:pt x="30" y="51"/>
                    <a:pt x="34" y="49"/>
                    <a:pt x="37" y="45"/>
                  </a:cubicBezTo>
                  <a:cubicBezTo>
                    <a:pt x="40" y="42"/>
                    <a:pt x="41" y="37"/>
                    <a:pt x="41" y="3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46"/>
                    <a:pt x="53" y="46"/>
                    <a:pt x="53" y="46"/>
                  </a:cubicBezTo>
                  <a:cubicBezTo>
                    <a:pt x="53" y="48"/>
                    <a:pt x="53" y="50"/>
                    <a:pt x="53" y="52"/>
                  </a:cubicBezTo>
                  <a:cubicBezTo>
                    <a:pt x="53" y="55"/>
                    <a:pt x="53" y="57"/>
                    <a:pt x="54" y="59"/>
                  </a:cubicBezTo>
                  <a:cubicBezTo>
                    <a:pt x="42" y="59"/>
                    <a:pt x="42" y="59"/>
                    <a:pt x="42" y="59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48"/>
            <p:cNvSpPr>
              <a:spLocks noEditPoints="1"/>
            </p:cNvSpPr>
            <p:nvPr userDrawn="1"/>
          </p:nvSpPr>
          <p:spPr bwMode="auto">
            <a:xfrm>
              <a:off x="10115551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3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3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3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3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49"/>
            <p:cNvSpPr>
              <a:spLocks/>
            </p:cNvSpPr>
            <p:nvPr userDrawn="1"/>
          </p:nvSpPr>
          <p:spPr bwMode="auto">
            <a:xfrm>
              <a:off x="10239376" y="-627063"/>
              <a:ext cx="203200" cy="228600"/>
            </a:xfrm>
            <a:custGeom>
              <a:avLst/>
              <a:gdLst>
                <a:gd name="T0" fmla="*/ 12 w 54"/>
                <a:gd name="T1" fmla="*/ 2 h 61"/>
                <a:gd name="T2" fmla="*/ 12 w 54"/>
                <a:gd name="T3" fmla="*/ 7 h 61"/>
                <a:gd name="T4" fmla="*/ 12 w 54"/>
                <a:gd name="T5" fmla="*/ 11 h 61"/>
                <a:gd name="T6" fmla="*/ 12 w 54"/>
                <a:gd name="T7" fmla="*/ 11 h 61"/>
                <a:gd name="T8" fmla="*/ 16 w 54"/>
                <a:gd name="T9" fmla="*/ 7 h 61"/>
                <a:gd name="T10" fmla="*/ 20 w 54"/>
                <a:gd name="T11" fmla="*/ 3 h 61"/>
                <a:gd name="T12" fmla="*/ 26 w 54"/>
                <a:gd name="T13" fmla="*/ 1 h 61"/>
                <a:gd name="T14" fmla="*/ 32 w 54"/>
                <a:gd name="T15" fmla="*/ 0 h 61"/>
                <a:gd name="T16" fmla="*/ 42 w 54"/>
                <a:gd name="T17" fmla="*/ 2 h 61"/>
                <a:gd name="T18" fmla="*/ 49 w 54"/>
                <a:gd name="T19" fmla="*/ 7 h 61"/>
                <a:gd name="T20" fmla="*/ 53 w 54"/>
                <a:gd name="T21" fmla="*/ 15 h 61"/>
                <a:gd name="T22" fmla="*/ 54 w 54"/>
                <a:gd name="T23" fmla="*/ 24 h 61"/>
                <a:gd name="T24" fmla="*/ 54 w 54"/>
                <a:gd name="T25" fmla="*/ 61 h 61"/>
                <a:gd name="T26" fmla="*/ 42 w 54"/>
                <a:gd name="T27" fmla="*/ 61 h 61"/>
                <a:gd name="T28" fmla="*/ 42 w 54"/>
                <a:gd name="T29" fmla="*/ 28 h 61"/>
                <a:gd name="T30" fmla="*/ 42 w 54"/>
                <a:gd name="T31" fmla="*/ 21 h 61"/>
                <a:gd name="T32" fmla="*/ 40 w 54"/>
                <a:gd name="T33" fmla="*/ 15 h 61"/>
                <a:gd name="T34" fmla="*/ 35 w 54"/>
                <a:gd name="T35" fmla="*/ 11 h 61"/>
                <a:gd name="T36" fmla="*/ 29 w 54"/>
                <a:gd name="T37" fmla="*/ 10 h 61"/>
                <a:gd name="T38" fmla="*/ 17 w 54"/>
                <a:gd name="T39" fmla="*/ 15 h 61"/>
                <a:gd name="T40" fmla="*/ 13 w 54"/>
                <a:gd name="T41" fmla="*/ 29 h 61"/>
                <a:gd name="T42" fmla="*/ 13 w 54"/>
                <a:gd name="T43" fmla="*/ 61 h 61"/>
                <a:gd name="T44" fmla="*/ 1 w 54"/>
                <a:gd name="T45" fmla="*/ 61 h 61"/>
                <a:gd name="T46" fmla="*/ 1 w 54"/>
                <a:gd name="T47" fmla="*/ 14 h 61"/>
                <a:gd name="T48" fmla="*/ 1 w 54"/>
                <a:gd name="T49" fmla="*/ 8 h 61"/>
                <a:gd name="T50" fmla="*/ 0 w 54"/>
                <a:gd name="T51" fmla="*/ 2 h 61"/>
                <a:gd name="T52" fmla="*/ 12 w 54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61">
                  <a:moveTo>
                    <a:pt x="12" y="2"/>
                  </a:moveTo>
                  <a:cubicBezTo>
                    <a:pt x="12" y="3"/>
                    <a:pt x="12" y="5"/>
                    <a:pt x="12" y="7"/>
                  </a:cubicBezTo>
                  <a:cubicBezTo>
                    <a:pt x="12" y="9"/>
                    <a:pt x="12" y="10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10"/>
                    <a:pt x="14" y="8"/>
                    <a:pt x="16" y="7"/>
                  </a:cubicBezTo>
                  <a:cubicBezTo>
                    <a:pt x="17" y="6"/>
                    <a:pt x="18" y="4"/>
                    <a:pt x="20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6" y="0"/>
                    <a:pt x="39" y="1"/>
                    <a:pt x="42" y="2"/>
                  </a:cubicBezTo>
                  <a:cubicBezTo>
                    <a:pt x="44" y="3"/>
                    <a:pt x="47" y="5"/>
                    <a:pt x="49" y="7"/>
                  </a:cubicBezTo>
                  <a:cubicBezTo>
                    <a:pt x="50" y="9"/>
                    <a:pt x="52" y="12"/>
                    <a:pt x="53" y="15"/>
                  </a:cubicBezTo>
                  <a:cubicBezTo>
                    <a:pt x="54" y="18"/>
                    <a:pt x="54" y="21"/>
                    <a:pt x="54" y="2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6"/>
                    <a:pt x="42" y="23"/>
                    <a:pt x="42" y="21"/>
                  </a:cubicBezTo>
                  <a:cubicBezTo>
                    <a:pt x="41" y="19"/>
                    <a:pt x="41" y="17"/>
                    <a:pt x="40" y="15"/>
                  </a:cubicBezTo>
                  <a:cubicBezTo>
                    <a:pt x="39" y="14"/>
                    <a:pt x="37" y="12"/>
                    <a:pt x="35" y="11"/>
                  </a:cubicBezTo>
                  <a:cubicBezTo>
                    <a:pt x="34" y="10"/>
                    <a:pt x="31" y="10"/>
                    <a:pt x="29" y="10"/>
                  </a:cubicBezTo>
                  <a:cubicBezTo>
                    <a:pt x="24" y="10"/>
                    <a:pt x="20" y="12"/>
                    <a:pt x="17" y="15"/>
                  </a:cubicBezTo>
                  <a:cubicBezTo>
                    <a:pt x="14" y="19"/>
                    <a:pt x="13" y="24"/>
                    <a:pt x="13" y="29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1" y="61"/>
                    <a:pt x="1" y="61"/>
                    <a:pt x="1" y="61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1"/>
                    <a:pt x="1" y="8"/>
                  </a:cubicBezTo>
                  <a:cubicBezTo>
                    <a:pt x="1" y="6"/>
                    <a:pt x="1" y="4"/>
                    <a:pt x="0" y="2"/>
                  </a:cubicBezTo>
                  <a:cubicBezTo>
                    <a:pt x="12" y="2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10480676" y="-684213"/>
              <a:ext cx="146050" cy="290513"/>
            </a:xfrm>
            <a:custGeom>
              <a:avLst/>
              <a:gdLst>
                <a:gd name="T0" fmla="*/ 39 w 39"/>
                <a:gd name="T1" fmla="*/ 26 h 77"/>
                <a:gd name="T2" fmla="*/ 23 w 39"/>
                <a:gd name="T3" fmla="*/ 26 h 77"/>
                <a:gd name="T4" fmla="*/ 23 w 39"/>
                <a:gd name="T5" fmla="*/ 57 h 77"/>
                <a:gd name="T6" fmla="*/ 25 w 39"/>
                <a:gd name="T7" fmla="*/ 65 h 77"/>
                <a:gd name="T8" fmla="*/ 31 w 39"/>
                <a:gd name="T9" fmla="*/ 67 h 77"/>
                <a:gd name="T10" fmla="*/ 35 w 39"/>
                <a:gd name="T11" fmla="*/ 67 h 77"/>
                <a:gd name="T12" fmla="*/ 38 w 39"/>
                <a:gd name="T13" fmla="*/ 66 h 77"/>
                <a:gd name="T14" fmla="*/ 39 w 39"/>
                <a:gd name="T15" fmla="*/ 75 h 77"/>
                <a:gd name="T16" fmla="*/ 34 w 39"/>
                <a:gd name="T17" fmla="*/ 77 h 77"/>
                <a:gd name="T18" fmla="*/ 29 w 39"/>
                <a:gd name="T19" fmla="*/ 77 h 77"/>
                <a:gd name="T20" fmla="*/ 16 w 39"/>
                <a:gd name="T21" fmla="*/ 72 h 77"/>
                <a:gd name="T22" fmla="*/ 11 w 39"/>
                <a:gd name="T23" fmla="*/ 59 h 77"/>
                <a:gd name="T24" fmla="*/ 11 w 39"/>
                <a:gd name="T25" fmla="*/ 26 h 77"/>
                <a:gd name="T26" fmla="*/ 0 w 39"/>
                <a:gd name="T27" fmla="*/ 26 h 77"/>
                <a:gd name="T28" fmla="*/ 0 w 39"/>
                <a:gd name="T29" fmla="*/ 17 h 77"/>
                <a:gd name="T30" fmla="*/ 11 w 39"/>
                <a:gd name="T31" fmla="*/ 17 h 77"/>
                <a:gd name="T32" fmla="*/ 11 w 39"/>
                <a:gd name="T33" fmla="*/ 0 h 77"/>
                <a:gd name="T34" fmla="*/ 23 w 39"/>
                <a:gd name="T35" fmla="*/ 0 h 77"/>
                <a:gd name="T36" fmla="*/ 23 w 39"/>
                <a:gd name="T37" fmla="*/ 17 h 77"/>
                <a:gd name="T38" fmla="*/ 39 w 39"/>
                <a:gd name="T39" fmla="*/ 17 h 77"/>
                <a:gd name="T40" fmla="*/ 39 w 39"/>
                <a:gd name="T41" fmla="*/ 2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77">
                  <a:moveTo>
                    <a:pt x="39" y="26"/>
                  </a:moveTo>
                  <a:cubicBezTo>
                    <a:pt x="23" y="26"/>
                    <a:pt x="23" y="26"/>
                    <a:pt x="23" y="2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61"/>
                    <a:pt x="24" y="63"/>
                    <a:pt x="25" y="65"/>
                  </a:cubicBezTo>
                  <a:cubicBezTo>
                    <a:pt x="26" y="66"/>
                    <a:pt x="28" y="67"/>
                    <a:pt x="31" y="67"/>
                  </a:cubicBezTo>
                  <a:cubicBezTo>
                    <a:pt x="32" y="67"/>
                    <a:pt x="34" y="67"/>
                    <a:pt x="35" y="67"/>
                  </a:cubicBezTo>
                  <a:cubicBezTo>
                    <a:pt x="36" y="67"/>
                    <a:pt x="37" y="66"/>
                    <a:pt x="38" y="66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7" y="76"/>
                    <a:pt x="36" y="76"/>
                    <a:pt x="34" y="77"/>
                  </a:cubicBezTo>
                  <a:cubicBezTo>
                    <a:pt x="32" y="77"/>
                    <a:pt x="30" y="77"/>
                    <a:pt x="29" y="77"/>
                  </a:cubicBezTo>
                  <a:cubicBezTo>
                    <a:pt x="23" y="77"/>
                    <a:pt x="19" y="76"/>
                    <a:pt x="16" y="72"/>
                  </a:cubicBezTo>
                  <a:cubicBezTo>
                    <a:pt x="13" y="69"/>
                    <a:pt x="11" y="65"/>
                    <a:pt x="11" y="59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26"/>
                    <a:pt x="39" y="26"/>
                    <a:pt x="39" y="26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51"/>
            <p:cNvSpPr>
              <a:spLocks noEditPoints="1"/>
            </p:cNvSpPr>
            <p:nvPr userDrawn="1"/>
          </p:nvSpPr>
          <p:spPr bwMode="auto">
            <a:xfrm>
              <a:off x="10660063" y="-733425"/>
              <a:ext cx="60325" cy="334963"/>
            </a:xfrm>
            <a:custGeom>
              <a:avLst/>
              <a:gdLst>
                <a:gd name="T0" fmla="*/ 14 w 16"/>
                <a:gd name="T1" fmla="*/ 89 h 89"/>
                <a:gd name="T2" fmla="*/ 2 w 16"/>
                <a:gd name="T3" fmla="*/ 89 h 89"/>
                <a:gd name="T4" fmla="*/ 2 w 16"/>
                <a:gd name="T5" fmla="*/ 30 h 89"/>
                <a:gd name="T6" fmla="*/ 14 w 16"/>
                <a:gd name="T7" fmla="*/ 30 h 89"/>
                <a:gd name="T8" fmla="*/ 14 w 16"/>
                <a:gd name="T9" fmla="*/ 89 h 89"/>
                <a:gd name="T10" fmla="*/ 16 w 16"/>
                <a:gd name="T11" fmla="*/ 8 h 89"/>
                <a:gd name="T12" fmla="*/ 14 w 16"/>
                <a:gd name="T13" fmla="*/ 14 h 89"/>
                <a:gd name="T14" fmla="*/ 8 w 16"/>
                <a:gd name="T15" fmla="*/ 16 h 89"/>
                <a:gd name="T16" fmla="*/ 2 w 16"/>
                <a:gd name="T17" fmla="*/ 13 h 89"/>
                <a:gd name="T18" fmla="*/ 0 w 16"/>
                <a:gd name="T19" fmla="*/ 8 h 89"/>
                <a:gd name="T20" fmla="*/ 2 w 16"/>
                <a:gd name="T21" fmla="*/ 3 h 89"/>
                <a:gd name="T22" fmla="*/ 8 w 16"/>
                <a:gd name="T23" fmla="*/ 0 h 89"/>
                <a:gd name="T24" fmla="*/ 14 w 16"/>
                <a:gd name="T25" fmla="*/ 3 h 89"/>
                <a:gd name="T26" fmla="*/ 16 w 16"/>
                <a:gd name="T27" fmla="*/ 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89">
                  <a:moveTo>
                    <a:pt x="14" y="89"/>
                  </a:moveTo>
                  <a:cubicBezTo>
                    <a:pt x="2" y="89"/>
                    <a:pt x="2" y="89"/>
                    <a:pt x="2" y="8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89"/>
                    <a:pt x="14" y="89"/>
                    <a:pt x="14" y="89"/>
                  </a:cubicBezTo>
                  <a:close/>
                  <a:moveTo>
                    <a:pt x="16" y="8"/>
                  </a:moveTo>
                  <a:cubicBezTo>
                    <a:pt x="16" y="10"/>
                    <a:pt x="15" y="12"/>
                    <a:pt x="14" y="14"/>
                  </a:cubicBezTo>
                  <a:cubicBezTo>
                    <a:pt x="12" y="15"/>
                    <a:pt x="10" y="16"/>
                    <a:pt x="8" y="16"/>
                  </a:cubicBezTo>
                  <a:cubicBezTo>
                    <a:pt x="6" y="16"/>
                    <a:pt x="4" y="15"/>
                    <a:pt x="2" y="13"/>
                  </a:cubicBezTo>
                  <a:cubicBezTo>
                    <a:pt x="1" y="12"/>
                    <a:pt x="0" y="10"/>
                    <a:pt x="0" y="8"/>
                  </a:cubicBezTo>
                  <a:cubicBezTo>
                    <a:pt x="0" y="6"/>
                    <a:pt x="1" y="4"/>
                    <a:pt x="2" y="3"/>
                  </a:cubicBezTo>
                  <a:cubicBezTo>
                    <a:pt x="4" y="1"/>
                    <a:pt x="6" y="0"/>
                    <a:pt x="8" y="0"/>
                  </a:cubicBezTo>
                  <a:cubicBezTo>
                    <a:pt x="10" y="0"/>
                    <a:pt x="12" y="1"/>
                    <a:pt x="14" y="3"/>
                  </a:cubicBezTo>
                  <a:cubicBezTo>
                    <a:pt x="15" y="4"/>
                    <a:pt x="16" y="6"/>
                    <a:pt x="16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10788651" y="-755650"/>
              <a:ext cx="44450" cy="357188"/>
            </a:xfrm>
            <a:custGeom>
              <a:avLst/>
              <a:gdLst>
                <a:gd name="T0" fmla="*/ 28 w 28"/>
                <a:gd name="T1" fmla="*/ 225 h 225"/>
                <a:gd name="T2" fmla="*/ 0 w 28"/>
                <a:gd name="T3" fmla="*/ 225 h 225"/>
                <a:gd name="T4" fmla="*/ 0 w 28"/>
                <a:gd name="T5" fmla="*/ 0 h 225"/>
                <a:gd name="T6" fmla="*/ 28 w 28"/>
                <a:gd name="T7" fmla="*/ 0 h 225"/>
                <a:gd name="T8" fmla="*/ 28 w 28"/>
                <a:gd name="T9" fmla="*/ 225 h 225"/>
                <a:gd name="T10" fmla="*/ 28 w 28"/>
                <a:gd name="T11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25">
                  <a:moveTo>
                    <a:pt x="28" y="225"/>
                  </a:moveTo>
                  <a:lnTo>
                    <a:pt x="0" y="225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225"/>
                  </a:lnTo>
                  <a:lnTo>
                    <a:pt x="28" y="225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53"/>
            <p:cNvSpPr>
              <a:spLocks noEditPoints="1"/>
            </p:cNvSpPr>
            <p:nvPr userDrawn="1"/>
          </p:nvSpPr>
          <p:spPr bwMode="auto">
            <a:xfrm>
              <a:off x="10885488" y="-627063"/>
              <a:ext cx="222250" cy="236538"/>
            </a:xfrm>
            <a:custGeom>
              <a:avLst/>
              <a:gdLst>
                <a:gd name="T0" fmla="*/ 47 w 59"/>
                <a:gd name="T1" fmla="*/ 26 h 63"/>
                <a:gd name="T2" fmla="*/ 46 w 59"/>
                <a:gd name="T3" fmla="*/ 19 h 63"/>
                <a:gd name="T4" fmla="*/ 43 w 59"/>
                <a:gd name="T5" fmla="*/ 14 h 63"/>
                <a:gd name="T6" fmla="*/ 38 w 59"/>
                <a:gd name="T7" fmla="*/ 11 h 63"/>
                <a:gd name="T8" fmla="*/ 31 w 59"/>
                <a:gd name="T9" fmla="*/ 9 h 63"/>
                <a:gd name="T10" fmla="*/ 24 w 59"/>
                <a:gd name="T11" fmla="*/ 11 h 63"/>
                <a:gd name="T12" fmla="*/ 18 w 59"/>
                <a:gd name="T13" fmla="*/ 14 h 63"/>
                <a:gd name="T14" fmla="*/ 14 w 59"/>
                <a:gd name="T15" fmla="*/ 19 h 63"/>
                <a:gd name="T16" fmla="*/ 12 w 59"/>
                <a:gd name="T17" fmla="*/ 26 h 63"/>
                <a:gd name="T18" fmla="*/ 47 w 59"/>
                <a:gd name="T19" fmla="*/ 26 h 63"/>
                <a:gd name="T20" fmla="*/ 59 w 59"/>
                <a:gd name="T21" fmla="*/ 31 h 63"/>
                <a:gd name="T22" fmla="*/ 59 w 59"/>
                <a:gd name="T23" fmla="*/ 33 h 63"/>
                <a:gd name="T24" fmla="*/ 59 w 59"/>
                <a:gd name="T25" fmla="*/ 35 h 63"/>
                <a:gd name="T26" fmla="*/ 12 w 59"/>
                <a:gd name="T27" fmla="*/ 35 h 63"/>
                <a:gd name="T28" fmla="*/ 14 w 59"/>
                <a:gd name="T29" fmla="*/ 42 h 63"/>
                <a:gd name="T30" fmla="*/ 18 w 59"/>
                <a:gd name="T31" fmla="*/ 48 h 63"/>
                <a:gd name="T32" fmla="*/ 24 w 59"/>
                <a:gd name="T33" fmla="*/ 51 h 63"/>
                <a:gd name="T34" fmla="*/ 31 w 59"/>
                <a:gd name="T35" fmla="*/ 53 h 63"/>
                <a:gd name="T36" fmla="*/ 42 w 59"/>
                <a:gd name="T37" fmla="*/ 50 h 63"/>
                <a:gd name="T38" fmla="*/ 49 w 59"/>
                <a:gd name="T39" fmla="*/ 44 h 63"/>
                <a:gd name="T40" fmla="*/ 57 w 59"/>
                <a:gd name="T41" fmla="*/ 50 h 63"/>
                <a:gd name="T42" fmla="*/ 46 w 59"/>
                <a:gd name="T43" fmla="*/ 60 h 63"/>
                <a:gd name="T44" fmla="*/ 31 w 59"/>
                <a:gd name="T45" fmla="*/ 63 h 63"/>
                <a:gd name="T46" fmla="*/ 19 w 59"/>
                <a:gd name="T47" fmla="*/ 60 h 63"/>
                <a:gd name="T48" fmla="*/ 9 w 59"/>
                <a:gd name="T49" fmla="*/ 54 h 63"/>
                <a:gd name="T50" fmla="*/ 2 w 59"/>
                <a:gd name="T51" fmla="*/ 44 h 63"/>
                <a:gd name="T52" fmla="*/ 0 w 59"/>
                <a:gd name="T53" fmla="*/ 31 h 63"/>
                <a:gd name="T54" fmla="*/ 2 w 59"/>
                <a:gd name="T55" fmla="*/ 19 h 63"/>
                <a:gd name="T56" fmla="*/ 9 w 59"/>
                <a:gd name="T57" fmla="*/ 9 h 63"/>
                <a:gd name="T58" fmla="*/ 18 w 59"/>
                <a:gd name="T59" fmla="*/ 2 h 63"/>
                <a:gd name="T60" fmla="*/ 31 w 59"/>
                <a:gd name="T61" fmla="*/ 0 h 63"/>
                <a:gd name="T62" fmla="*/ 43 w 59"/>
                <a:gd name="T63" fmla="*/ 2 h 63"/>
                <a:gd name="T64" fmla="*/ 52 w 59"/>
                <a:gd name="T65" fmla="*/ 8 h 63"/>
                <a:gd name="T66" fmla="*/ 57 w 59"/>
                <a:gd name="T67" fmla="*/ 18 h 63"/>
                <a:gd name="T68" fmla="*/ 59 w 59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5" y="17"/>
                    <a:pt x="44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3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19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59" y="31"/>
                  </a:moveTo>
                  <a:cubicBezTo>
                    <a:pt x="59" y="32"/>
                    <a:pt x="59" y="32"/>
                    <a:pt x="59" y="33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1" y="6"/>
                    <a:pt x="15" y="4"/>
                    <a:pt x="18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7" y="18"/>
                  </a:cubicBezTo>
                  <a:cubicBezTo>
                    <a:pt x="59" y="22"/>
                    <a:pt x="59" y="26"/>
                    <a:pt x="59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54"/>
            <p:cNvSpPr>
              <a:spLocks/>
            </p:cNvSpPr>
            <p:nvPr userDrawn="1"/>
          </p:nvSpPr>
          <p:spPr bwMode="auto">
            <a:xfrm>
              <a:off x="11141076" y="-627063"/>
              <a:ext cx="180975" cy="236538"/>
            </a:xfrm>
            <a:custGeom>
              <a:avLst/>
              <a:gdLst>
                <a:gd name="T0" fmla="*/ 39 w 48"/>
                <a:gd name="T1" fmla="*/ 17 h 63"/>
                <a:gd name="T2" fmla="*/ 34 w 48"/>
                <a:gd name="T3" fmla="*/ 11 h 63"/>
                <a:gd name="T4" fmla="*/ 25 w 48"/>
                <a:gd name="T5" fmla="*/ 9 h 63"/>
                <a:gd name="T6" fmla="*/ 21 w 48"/>
                <a:gd name="T7" fmla="*/ 10 h 63"/>
                <a:gd name="T8" fmla="*/ 18 w 48"/>
                <a:gd name="T9" fmla="*/ 11 h 63"/>
                <a:gd name="T10" fmla="*/ 15 w 48"/>
                <a:gd name="T11" fmla="*/ 13 h 63"/>
                <a:gd name="T12" fmla="*/ 14 w 48"/>
                <a:gd name="T13" fmla="*/ 17 h 63"/>
                <a:gd name="T14" fmla="*/ 18 w 48"/>
                <a:gd name="T15" fmla="*/ 23 h 63"/>
                <a:gd name="T16" fmla="*/ 28 w 48"/>
                <a:gd name="T17" fmla="*/ 26 h 63"/>
                <a:gd name="T18" fmla="*/ 36 w 48"/>
                <a:gd name="T19" fmla="*/ 28 h 63"/>
                <a:gd name="T20" fmla="*/ 42 w 48"/>
                <a:gd name="T21" fmla="*/ 32 h 63"/>
                <a:gd name="T22" fmla="*/ 46 w 48"/>
                <a:gd name="T23" fmla="*/ 37 h 63"/>
                <a:gd name="T24" fmla="*/ 48 w 48"/>
                <a:gd name="T25" fmla="*/ 44 h 63"/>
                <a:gd name="T26" fmla="*/ 46 w 48"/>
                <a:gd name="T27" fmla="*/ 52 h 63"/>
                <a:gd name="T28" fmla="*/ 41 w 48"/>
                <a:gd name="T29" fmla="*/ 58 h 63"/>
                <a:gd name="T30" fmla="*/ 33 w 48"/>
                <a:gd name="T31" fmla="*/ 62 h 63"/>
                <a:gd name="T32" fmla="*/ 24 w 48"/>
                <a:gd name="T33" fmla="*/ 63 h 63"/>
                <a:gd name="T34" fmla="*/ 11 w 48"/>
                <a:gd name="T35" fmla="*/ 60 h 63"/>
                <a:gd name="T36" fmla="*/ 0 w 48"/>
                <a:gd name="T37" fmla="*/ 52 h 63"/>
                <a:gd name="T38" fmla="*/ 9 w 48"/>
                <a:gd name="T39" fmla="*/ 45 h 63"/>
                <a:gd name="T40" fmla="*/ 15 w 48"/>
                <a:gd name="T41" fmla="*/ 51 h 63"/>
                <a:gd name="T42" fmla="*/ 24 w 48"/>
                <a:gd name="T43" fmla="*/ 53 h 63"/>
                <a:gd name="T44" fmla="*/ 29 w 48"/>
                <a:gd name="T45" fmla="*/ 53 h 63"/>
                <a:gd name="T46" fmla="*/ 33 w 48"/>
                <a:gd name="T47" fmla="*/ 51 h 63"/>
                <a:gd name="T48" fmla="*/ 35 w 48"/>
                <a:gd name="T49" fmla="*/ 49 h 63"/>
                <a:gd name="T50" fmla="*/ 36 w 48"/>
                <a:gd name="T51" fmla="*/ 45 h 63"/>
                <a:gd name="T52" fmla="*/ 32 w 48"/>
                <a:gd name="T53" fmla="*/ 38 h 63"/>
                <a:gd name="T54" fmla="*/ 21 w 48"/>
                <a:gd name="T55" fmla="*/ 35 h 63"/>
                <a:gd name="T56" fmla="*/ 15 w 48"/>
                <a:gd name="T57" fmla="*/ 33 h 63"/>
                <a:gd name="T58" fmla="*/ 9 w 48"/>
                <a:gd name="T59" fmla="*/ 30 h 63"/>
                <a:gd name="T60" fmla="*/ 5 w 48"/>
                <a:gd name="T61" fmla="*/ 25 h 63"/>
                <a:gd name="T62" fmla="*/ 3 w 48"/>
                <a:gd name="T63" fmla="*/ 18 h 63"/>
                <a:gd name="T64" fmla="*/ 5 w 48"/>
                <a:gd name="T65" fmla="*/ 10 h 63"/>
                <a:gd name="T66" fmla="*/ 10 w 48"/>
                <a:gd name="T67" fmla="*/ 4 h 63"/>
                <a:gd name="T68" fmla="*/ 18 w 48"/>
                <a:gd name="T69" fmla="*/ 1 h 63"/>
                <a:gd name="T70" fmla="*/ 26 w 48"/>
                <a:gd name="T71" fmla="*/ 0 h 63"/>
                <a:gd name="T72" fmla="*/ 38 w 48"/>
                <a:gd name="T73" fmla="*/ 2 h 63"/>
                <a:gd name="T74" fmla="*/ 47 w 48"/>
                <a:gd name="T75" fmla="*/ 10 h 63"/>
                <a:gd name="T76" fmla="*/ 39 w 48"/>
                <a:gd name="T7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" h="63">
                  <a:moveTo>
                    <a:pt x="39" y="17"/>
                  </a:moveTo>
                  <a:cubicBezTo>
                    <a:pt x="38" y="14"/>
                    <a:pt x="36" y="13"/>
                    <a:pt x="34" y="11"/>
                  </a:cubicBezTo>
                  <a:cubicBezTo>
                    <a:pt x="31" y="10"/>
                    <a:pt x="28" y="9"/>
                    <a:pt x="25" y="9"/>
                  </a:cubicBezTo>
                  <a:cubicBezTo>
                    <a:pt x="24" y="9"/>
                    <a:pt x="23" y="9"/>
                    <a:pt x="21" y="10"/>
                  </a:cubicBezTo>
                  <a:cubicBezTo>
                    <a:pt x="20" y="10"/>
                    <a:pt x="19" y="10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5" y="14"/>
                    <a:pt x="14" y="16"/>
                    <a:pt x="14" y="17"/>
                  </a:cubicBezTo>
                  <a:cubicBezTo>
                    <a:pt x="14" y="20"/>
                    <a:pt x="16" y="21"/>
                    <a:pt x="18" y="23"/>
                  </a:cubicBezTo>
                  <a:cubicBezTo>
                    <a:pt x="20" y="24"/>
                    <a:pt x="23" y="25"/>
                    <a:pt x="28" y="26"/>
                  </a:cubicBezTo>
                  <a:cubicBezTo>
                    <a:pt x="31" y="27"/>
                    <a:pt x="33" y="27"/>
                    <a:pt x="36" y="28"/>
                  </a:cubicBezTo>
                  <a:cubicBezTo>
                    <a:pt x="38" y="29"/>
                    <a:pt x="40" y="30"/>
                    <a:pt x="42" y="32"/>
                  </a:cubicBezTo>
                  <a:cubicBezTo>
                    <a:pt x="44" y="33"/>
                    <a:pt x="45" y="35"/>
                    <a:pt x="46" y="37"/>
                  </a:cubicBezTo>
                  <a:cubicBezTo>
                    <a:pt x="47" y="39"/>
                    <a:pt x="48" y="41"/>
                    <a:pt x="48" y="44"/>
                  </a:cubicBezTo>
                  <a:cubicBezTo>
                    <a:pt x="48" y="47"/>
                    <a:pt x="47" y="50"/>
                    <a:pt x="46" y="52"/>
                  </a:cubicBezTo>
                  <a:cubicBezTo>
                    <a:pt x="45" y="55"/>
                    <a:pt x="43" y="57"/>
                    <a:pt x="41" y="58"/>
                  </a:cubicBezTo>
                  <a:cubicBezTo>
                    <a:pt x="38" y="60"/>
                    <a:pt x="36" y="61"/>
                    <a:pt x="33" y="62"/>
                  </a:cubicBezTo>
                  <a:cubicBezTo>
                    <a:pt x="30" y="62"/>
                    <a:pt x="27" y="63"/>
                    <a:pt x="24" y="63"/>
                  </a:cubicBezTo>
                  <a:cubicBezTo>
                    <a:pt x="20" y="63"/>
                    <a:pt x="15" y="62"/>
                    <a:pt x="11" y="60"/>
                  </a:cubicBezTo>
                  <a:cubicBezTo>
                    <a:pt x="7" y="58"/>
                    <a:pt x="3" y="56"/>
                    <a:pt x="0" y="5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0" y="47"/>
                    <a:pt x="12" y="49"/>
                    <a:pt x="15" y="51"/>
                  </a:cubicBezTo>
                  <a:cubicBezTo>
                    <a:pt x="18" y="52"/>
                    <a:pt x="21" y="53"/>
                    <a:pt x="24" y="53"/>
                  </a:cubicBezTo>
                  <a:cubicBezTo>
                    <a:pt x="26" y="53"/>
                    <a:pt x="27" y="53"/>
                    <a:pt x="29" y="53"/>
                  </a:cubicBezTo>
                  <a:cubicBezTo>
                    <a:pt x="30" y="52"/>
                    <a:pt x="31" y="52"/>
                    <a:pt x="33" y="51"/>
                  </a:cubicBezTo>
                  <a:cubicBezTo>
                    <a:pt x="34" y="51"/>
                    <a:pt x="35" y="50"/>
                    <a:pt x="35" y="49"/>
                  </a:cubicBezTo>
                  <a:cubicBezTo>
                    <a:pt x="36" y="48"/>
                    <a:pt x="36" y="46"/>
                    <a:pt x="36" y="45"/>
                  </a:cubicBezTo>
                  <a:cubicBezTo>
                    <a:pt x="36" y="42"/>
                    <a:pt x="35" y="40"/>
                    <a:pt x="32" y="38"/>
                  </a:cubicBezTo>
                  <a:cubicBezTo>
                    <a:pt x="30" y="37"/>
                    <a:pt x="26" y="36"/>
                    <a:pt x="21" y="35"/>
                  </a:cubicBezTo>
                  <a:cubicBezTo>
                    <a:pt x="19" y="34"/>
                    <a:pt x="17" y="34"/>
                    <a:pt x="15" y="33"/>
                  </a:cubicBezTo>
                  <a:cubicBezTo>
                    <a:pt x="13" y="32"/>
                    <a:pt x="11" y="31"/>
                    <a:pt x="9" y="30"/>
                  </a:cubicBezTo>
                  <a:cubicBezTo>
                    <a:pt x="7" y="29"/>
                    <a:pt x="6" y="27"/>
                    <a:pt x="5" y="25"/>
                  </a:cubicBezTo>
                  <a:cubicBezTo>
                    <a:pt x="4" y="23"/>
                    <a:pt x="3" y="21"/>
                    <a:pt x="3" y="18"/>
                  </a:cubicBezTo>
                  <a:cubicBezTo>
                    <a:pt x="3" y="15"/>
                    <a:pt x="4" y="12"/>
                    <a:pt x="5" y="10"/>
                  </a:cubicBezTo>
                  <a:cubicBezTo>
                    <a:pt x="7" y="8"/>
                    <a:pt x="8" y="6"/>
                    <a:pt x="10" y="4"/>
                  </a:cubicBezTo>
                  <a:cubicBezTo>
                    <a:pt x="13" y="3"/>
                    <a:pt x="15" y="2"/>
                    <a:pt x="18" y="1"/>
                  </a:cubicBezTo>
                  <a:cubicBezTo>
                    <a:pt x="20" y="0"/>
                    <a:pt x="23" y="0"/>
                    <a:pt x="26" y="0"/>
                  </a:cubicBezTo>
                  <a:cubicBezTo>
                    <a:pt x="30" y="0"/>
                    <a:pt x="34" y="1"/>
                    <a:pt x="38" y="2"/>
                  </a:cubicBezTo>
                  <a:cubicBezTo>
                    <a:pt x="42" y="4"/>
                    <a:pt x="45" y="7"/>
                    <a:pt x="47" y="10"/>
                  </a:cubicBezTo>
                  <a:cubicBezTo>
                    <a:pt x="39" y="17"/>
                    <a:pt x="39" y="17"/>
                    <a:pt x="39" y="17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5"/>
            <p:cNvSpPr>
              <a:spLocks noEditPoints="1"/>
            </p:cNvSpPr>
            <p:nvPr userDrawn="1"/>
          </p:nvSpPr>
          <p:spPr bwMode="auto">
            <a:xfrm>
              <a:off x="11476038" y="-627063"/>
              <a:ext cx="198438" cy="236538"/>
            </a:xfrm>
            <a:custGeom>
              <a:avLst/>
              <a:gdLst>
                <a:gd name="T0" fmla="*/ 38 w 53"/>
                <a:gd name="T1" fmla="*/ 33 h 63"/>
                <a:gd name="T2" fmla="*/ 29 w 53"/>
                <a:gd name="T3" fmla="*/ 33 h 63"/>
                <a:gd name="T4" fmla="*/ 21 w 53"/>
                <a:gd name="T5" fmla="*/ 35 h 63"/>
                <a:gd name="T6" fmla="*/ 14 w 53"/>
                <a:gd name="T7" fmla="*/ 38 h 63"/>
                <a:gd name="T8" fmla="*/ 12 w 53"/>
                <a:gd name="T9" fmla="*/ 44 h 63"/>
                <a:gd name="T10" fmla="*/ 13 w 53"/>
                <a:gd name="T11" fmla="*/ 48 h 63"/>
                <a:gd name="T12" fmla="*/ 16 w 53"/>
                <a:gd name="T13" fmla="*/ 51 h 63"/>
                <a:gd name="T14" fmla="*/ 20 w 53"/>
                <a:gd name="T15" fmla="*/ 53 h 63"/>
                <a:gd name="T16" fmla="*/ 24 w 53"/>
                <a:gd name="T17" fmla="*/ 53 h 63"/>
                <a:gd name="T18" fmla="*/ 37 w 53"/>
                <a:gd name="T19" fmla="*/ 48 h 63"/>
                <a:gd name="T20" fmla="*/ 41 w 53"/>
                <a:gd name="T21" fmla="*/ 36 h 63"/>
                <a:gd name="T22" fmla="*/ 41 w 53"/>
                <a:gd name="T23" fmla="*/ 33 h 63"/>
                <a:gd name="T24" fmla="*/ 38 w 53"/>
                <a:gd name="T25" fmla="*/ 33 h 63"/>
                <a:gd name="T26" fmla="*/ 41 w 53"/>
                <a:gd name="T27" fmla="*/ 23 h 63"/>
                <a:gd name="T28" fmla="*/ 37 w 53"/>
                <a:gd name="T29" fmla="*/ 13 h 63"/>
                <a:gd name="T30" fmla="*/ 27 w 53"/>
                <a:gd name="T31" fmla="*/ 10 h 63"/>
                <a:gd name="T32" fmla="*/ 17 w 53"/>
                <a:gd name="T33" fmla="*/ 11 h 63"/>
                <a:gd name="T34" fmla="*/ 10 w 53"/>
                <a:gd name="T35" fmla="*/ 16 h 63"/>
                <a:gd name="T36" fmla="*/ 3 w 53"/>
                <a:gd name="T37" fmla="*/ 9 h 63"/>
                <a:gd name="T38" fmla="*/ 14 w 53"/>
                <a:gd name="T39" fmla="*/ 2 h 63"/>
                <a:gd name="T40" fmla="*/ 28 w 53"/>
                <a:gd name="T41" fmla="*/ 0 h 63"/>
                <a:gd name="T42" fmla="*/ 39 w 53"/>
                <a:gd name="T43" fmla="*/ 2 h 63"/>
                <a:gd name="T44" fmla="*/ 47 w 53"/>
                <a:gd name="T45" fmla="*/ 7 h 63"/>
                <a:gd name="T46" fmla="*/ 51 w 53"/>
                <a:gd name="T47" fmla="*/ 14 h 63"/>
                <a:gd name="T48" fmla="*/ 53 w 53"/>
                <a:gd name="T49" fmla="*/ 23 h 63"/>
                <a:gd name="T50" fmla="*/ 53 w 53"/>
                <a:gd name="T51" fmla="*/ 49 h 63"/>
                <a:gd name="T52" fmla="*/ 53 w 53"/>
                <a:gd name="T53" fmla="*/ 56 h 63"/>
                <a:gd name="T54" fmla="*/ 53 w 53"/>
                <a:gd name="T55" fmla="*/ 61 h 63"/>
                <a:gd name="T56" fmla="*/ 43 w 53"/>
                <a:gd name="T57" fmla="*/ 61 h 63"/>
                <a:gd name="T58" fmla="*/ 42 w 53"/>
                <a:gd name="T59" fmla="*/ 53 h 63"/>
                <a:gd name="T60" fmla="*/ 41 w 53"/>
                <a:gd name="T61" fmla="*/ 53 h 63"/>
                <a:gd name="T62" fmla="*/ 33 w 53"/>
                <a:gd name="T63" fmla="*/ 60 h 63"/>
                <a:gd name="T64" fmla="*/ 21 w 53"/>
                <a:gd name="T65" fmla="*/ 63 h 63"/>
                <a:gd name="T66" fmla="*/ 14 w 53"/>
                <a:gd name="T67" fmla="*/ 62 h 63"/>
                <a:gd name="T68" fmla="*/ 7 w 53"/>
                <a:gd name="T69" fmla="*/ 59 h 63"/>
                <a:gd name="T70" fmla="*/ 2 w 53"/>
                <a:gd name="T71" fmla="*/ 53 h 63"/>
                <a:gd name="T72" fmla="*/ 0 w 53"/>
                <a:gd name="T73" fmla="*/ 44 h 63"/>
                <a:gd name="T74" fmla="*/ 3 w 53"/>
                <a:gd name="T75" fmla="*/ 34 h 63"/>
                <a:gd name="T76" fmla="*/ 13 w 53"/>
                <a:gd name="T77" fmla="*/ 28 h 63"/>
                <a:gd name="T78" fmla="*/ 26 w 53"/>
                <a:gd name="T79" fmla="*/ 25 h 63"/>
                <a:gd name="T80" fmla="*/ 41 w 53"/>
                <a:gd name="T81" fmla="*/ 24 h 63"/>
                <a:gd name="T82" fmla="*/ 41 w 53"/>
                <a:gd name="T83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63">
                  <a:moveTo>
                    <a:pt x="38" y="33"/>
                  </a:moveTo>
                  <a:cubicBezTo>
                    <a:pt x="35" y="33"/>
                    <a:pt x="32" y="33"/>
                    <a:pt x="29" y="33"/>
                  </a:cubicBezTo>
                  <a:cubicBezTo>
                    <a:pt x="26" y="33"/>
                    <a:pt x="23" y="34"/>
                    <a:pt x="21" y="35"/>
                  </a:cubicBezTo>
                  <a:cubicBezTo>
                    <a:pt x="18" y="35"/>
                    <a:pt x="16" y="37"/>
                    <a:pt x="14" y="38"/>
                  </a:cubicBezTo>
                  <a:cubicBezTo>
                    <a:pt x="13" y="40"/>
                    <a:pt x="12" y="42"/>
                    <a:pt x="12" y="44"/>
                  </a:cubicBezTo>
                  <a:cubicBezTo>
                    <a:pt x="12" y="46"/>
                    <a:pt x="12" y="47"/>
                    <a:pt x="13" y="48"/>
                  </a:cubicBezTo>
                  <a:cubicBezTo>
                    <a:pt x="14" y="50"/>
                    <a:pt x="15" y="51"/>
                    <a:pt x="16" y="51"/>
                  </a:cubicBezTo>
                  <a:cubicBezTo>
                    <a:pt x="17" y="52"/>
                    <a:pt x="18" y="53"/>
                    <a:pt x="20" y="53"/>
                  </a:cubicBezTo>
                  <a:cubicBezTo>
                    <a:pt x="21" y="53"/>
                    <a:pt x="23" y="53"/>
                    <a:pt x="24" y="53"/>
                  </a:cubicBezTo>
                  <a:cubicBezTo>
                    <a:pt x="30" y="53"/>
                    <a:pt x="34" y="52"/>
                    <a:pt x="37" y="48"/>
                  </a:cubicBezTo>
                  <a:cubicBezTo>
                    <a:pt x="40" y="45"/>
                    <a:pt x="41" y="41"/>
                    <a:pt x="41" y="36"/>
                  </a:cubicBezTo>
                  <a:cubicBezTo>
                    <a:pt x="41" y="33"/>
                    <a:pt x="41" y="33"/>
                    <a:pt x="41" y="33"/>
                  </a:cubicBezTo>
                  <a:cubicBezTo>
                    <a:pt x="38" y="33"/>
                    <a:pt x="38" y="33"/>
                    <a:pt x="38" y="33"/>
                  </a:cubicBezTo>
                  <a:close/>
                  <a:moveTo>
                    <a:pt x="41" y="23"/>
                  </a:moveTo>
                  <a:cubicBezTo>
                    <a:pt x="41" y="18"/>
                    <a:pt x="40" y="15"/>
                    <a:pt x="37" y="13"/>
                  </a:cubicBezTo>
                  <a:cubicBezTo>
                    <a:pt x="35" y="11"/>
                    <a:pt x="31" y="10"/>
                    <a:pt x="27" y="10"/>
                  </a:cubicBezTo>
                  <a:cubicBezTo>
                    <a:pt x="23" y="10"/>
                    <a:pt x="20" y="10"/>
                    <a:pt x="17" y="11"/>
                  </a:cubicBezTo>
                  <a:cubicBezTo>
                    <a:pt x="14" y="13"/>
                    <a:pt x="12" y="14"/>
                    <a:pt x="10" y="16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6" y="6"/>
                    <a:pt x="10" y="4"/>
                    <a:pt x="14" y="2"/>
                  </a:cubicBezTo>
                  <a:cubicBezTo>
                    <a:pt x="18" y="1"/>
                    <a:pt x="23" y="0"/>
                    <a:pt x="28" y="0"/>
                  </a:cubicBezTo>
                  <a:cubicBezTo>
                    <a:pt x="32" y="0"/>
                    <a:pt x="36" y="1"/>
                    <a:pt x="39" y="2"/>
                  </a:cubicBezTo>
                  <a:cubicBezTo>
                    <a:pt x="42" y="3"/>
                    <a:pt x="45" y="5"/>
                    <a:pt x="47" y="7"/>
                  </a:cubicBezTo>
                  <a:cubicBezTo>
                    <a:pt x="49" y="9"/>
                    <a:pt x="50" y="11"/>
                    <a:pt x="51" y="14"/>
                  </a:cubicBezTo>
                  <a:cubicBezTo>
                    <a:pt x="52" y="17"/>
                    <a:pt x="53" y="20"/>
                    <a:pt x="53" y="23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3" y="51"/>
                    <a:pt x="53" y="53"/>
                    <a:pt x="53" y="56"/>
                  </a:cubicBezTo>
                  <a:cubicBezTo>
                    <a:pt x="53" y="58"/>
                    <a:pt x="53" y="60"/>
                    <a:pt x="53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2" y="58"/>
                    <a:pt x="42" y="55"/>
                    <a:pt x="42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39" y="56"/>
                    <a:pt x="36" y="58"/>
                    <a:pt x="33" y="60"/>
                  </a:cubicBezTo>
                  <a:cubicBezTo>
                    <a:pt x="30" y="62"/>
                    <a:pt x="26" y="63"/>
                    <a:pt x="21" y="63"/>
                  </a:cubicBezTo>
                  <a:cubicBezTo>
                    <a:pt x="19" y="63"/>
                    <a:pt x="17" y="62"/>
                    <a:pt x="14" y="62"/>
                  </a:cubicBezTo>
                  <a:cubicBezTo>
                    <a:pt x="12" y="61"/>
                    <a:pt x="9" y="60"/>
                    <a:pt x="7" y="59"/>
                  </a:cubicBezTo>
                  <a:cubicBezTo>
                    <a:pt x="5" y="57"/>
                    <a:pt x="3" y="55"/>
                    <a:pt x="2" y="53"/>
                  </a:cubicBezTo>
                  <a:cubicBezTo>
                    <a:pt x="1" y="51"/>
                    <a:pt x="0" y="48"/>
                    <a:pt x="0" y="44"/>
                  </a:cubicBezTo>
                  <a:cubicBezTo>
                    <a:pt x="0" y="40"/>
                    <a:pt x="1" y="36"/>
                    <a:pt x="3" y="34"/>
                  </a:cubicBezTo>
                  <a:cubicBezTo>
                    <a:pt x="6" y="31"/>
                    <a:pt x="9" y="29"/>
                    <a:pt x="13" y="28"/>
                  </a:cubicBezTo>
                  <a:cubicBezTo>
                    <a:pt x="17" y="26"/>
                    <a:pt x="21" y="25"/>
                    <a:pt x="26" y="25"/>
                  </a:cubicBezTo>
                  <a:cubicBezTo>
                    <a:pt x="31" y="24"/>
                    <a:pt x="36" y="24"/>
                    <a:pt x="41" y="24"/>
                  </a:cubicBezTo>
                  <a:cubicBezTo>
                    <a:pt x="41" y="23"/>
                    <a:pt x="41" y="23"/>
                    <a:pt x="41" y="23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56"/>
            <p:cNvSpPr>
              <a:spLocks/>
            </p:cNvSpPr>
            <p:nvPr userDrawn="1"/>
          </p:nvSpPr>
          <p:spPr bwMode="auto">
            <a:xfrm>
              <a:off x="11734801" y="-627063"/>
              <a:ext cx="131763" cy="228600"/>
            </a:xfrm>
            <a:custGeom>
              <a:avLst/>
              <a:gdLst>
                <a:gd name="T0" fmla="*/ 0 w 35"/>
                <a:gd name="T1" fmla="*/ 8 h 61"/>
                <a:gd name="T2" fmla="*/ 0 w 35"/>
                <a:gd name="T3" fmla="*/ 2 h 61"/>
                <a:gd name="T4" fmla="*/ 11 w 35"/>
                <a:gd name="T5" fmla="*/ 2 h 61"/>
                <a:gd name="T6" fmla="*/ 11 w 35"/>
                <a:gd name="T7" fmla="*/ 7 h 61"/>
                <a:gd name="T8" fmla="*/ 11 w 35"/>
                <a:gd name="T9" fmla="*/ 12 h 61"/>
                <a:gd name="T10" fmla="*/ 12 w 35"/>
                <a:gd name="T11" fmla="*/ 12 h 61"/>
                <a:gd name="T12" fmla="*/ 19 w 35"/>
                <a:gd name="T13" fmla="*/ 3 h 61"/>
                <a:gd name="T14" fmla="*/ 30 w 35"/>
                <a:gd name="T15" fmla="*/ 0 h 61"/>
                <a:gd name="T16" fmla="*/ 35 w 35"/>
                <a:gd name="T17" fmla="*/ 0 h 61"/>
                <a:gd name="T18" fmla="*/ 34 w 35"/>
                <a:gd name="T19" fmla="*/ 11 h 61"/>
                <a:gd name="T20" fmla="*/ 29 w 35"/>
                <a:gd name="T21" fmla="*/ 11 h 61"/>
                <a:gd name="T22" fmla="*/ 21 w 35"/>
                <a:gd name="T23" fmla="*/ 12 h 61"/>
                <a:gd name="T24" fmla="*/ 16 w 35"/>
                <a:gd name="T25" fmla="*/ 17 h 61"/>
                <a:gd name="T26" fmla="*/ 13 w 35"/>
                <a:gd name="T27" fmla="*/ 23 h 61"/>
                <a:gd name="T28" fmla="*/ 12 w 35"/>
                <a:gd name="T29" fmla="*/ 30 h 61"/>
                <a:gd name="T30" fmla="*/ 12 w 35"/>
                <a:gd name="T31" fmla="*/ 61 h 61"/>
                <a:gd name="T32" fmla="*/ 0 w 35"/>
                <a:gd name="T33" fmla="*/ 61 h 61"/>
                <a:gd name="T34" fmla="*/ 0 w 35"/>
                <a:gd name="T35" fmla="*/ 14 h 61"/>
                <a:gd name="T36" fmla="*/ 0 w 35"/>
                <a:gd name="T37" fmla="*/ 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1">
                  <a:moveTo>
                    <a:pt x="0" y="8"/>
                  </a:move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8"/>
                    <a:pt x="16" y="5"/>
                    <a:pt x="19" y="3"/>
                  </a:cubicBezTo>
                  <a:cubicBezTo>
                    <a:pt x="22" y="1"/>
                    <a:pt x="26" y="0"/>
                    <a:pt x="30" y="0"/>
                  </a:cubicBezTo>
                  <a:cubicBezTo>
                    <a:pt x="32" y="0"/>
                    <a:pt x="33" y="0"/>
                    <a:pt x="35" y="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2" y="11"/>
                    <a:pt x="31" y="11"/>
                    <a:pt x="29" y="11"/>
                  </a:cubicBezTo>
                  <a:cubicBezTo>
                    <a:pt x="26" y="11"/>
                    <a:pt x="23" y="11"/>
                    <a:pt x="21" y="12"/>
                  </a:cubicBezTo>
                  <a:cubicBezTo>
                    <a:pt x="19" y="13"/>
                    <a:pt x="17" y="15"/>
                    <a:pt x="16" y="17"/>
                  </a:cubicBezTo>
                  <a:cubicBezTo>
                    <a:pt x="15" y="18"/>
                    <a:pt x="14" y="20"/>
                    <a:pt x="13" y="23"/>
                  </a:cubicBezTo>
                  <a:cubicBezTo>
                    <a:pt x="12" y="25"/>
                    <a:pt x="12" y="27"/>
                    <a:pt x="12" y="30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57"/>
            <p:cNvSpPr>
              <a:spLocks noEditPoints="1"/>
            </p:cNvSpPr>
            <p:nvPr userDrawn="1"/>
          </p:nvSpPr>
          <p:spPr bwMode="auto">
            <a:xfrm>
              <a:off x="11880851" y="-627063"/>
              <a:ext cx="225425" cy="236538"/>
            </a:xfrm>
            <a:custGeom>
              <a:avLst/>
              <a:gdLst>
                <a:gd name="T0" fmla="*/ 47 w 60"/>
                <a:gd name="T1" fmla="*/ 26 h 63"/>
                <a:gd name="T2" fmla="*/ 46 w 60"/>
                <a:gd name="T3" fmla="*/ 19 h 63"/>
                <a:gd name="T4" fmla="*/ 43 w 60"/>
                <a:gd name="T5" fmla="*/ 14 h 63"/>
                <a:gd name="T6" fmla="*/ 38 w 60"/>
                <a:gd name="T7" fmla="*/ 11 h 63"/>
                <a:gd name="T8" fmla="*/ 31 w 60"/>
                <a:gd name="T9" fmla="*/ 9 h 63"/>
                <a:gd name="T10" fmla="*/ 24 w 60"/>
                <a:gd name="T11" fmla="*/ 11 h 63"/>
                <a:gd name="T12" fmla="*/ 18 w 60"/>
                <a:gd name="T13" fmla="*/ 14 h 63"/>
                <a:gd name="T14" fmla="*/ 14 w 60"/>
                <a:gd name="T15" fmla="*/ 19 h 63"/>
                <a:gd name="T16" fmla="*/ 12 w 60"/>
                <a:gd name="T17" fmla="*/ 26 h 63"/>
                <a:gd name="T18" fmla="*/ 47 w 60"/>
                <a:gd name="T19" fmla="*/ 26 h 63"/>
                <a:gd name="T20" fmla="*/ 60 w 60"/>
                <a:gd name="T21" fmla="*/ 31 h 63"/>
                <a:gd name="T22" fmla="*/ 60 w 60"/>
                <a:gd name="T23" fmla="*/ 33 h 63"/>
                <a:gd name="T24" fmla="*/ 59 w 60"/>
                <a:gd name="T25" fmla="*/ 35 h 63"/>
                <a:gd name="T26" fmla="*/ 12 w 60"/>
                <a:gd name="T27" fmla="*/ 35 h 63"/>
                <a:gd name="T28" fmla="*/ 14 w 60"/>
                <a:gd name="T29" fmla="*/ 42 h 63"/>
                <a:gd name="T30" fmla="*/ 18 w 60"/>
                <a:gd name="T31" fmla="*/ 48 h 63"/>
                <a:gd name="T32" fmla="*/ 24 w 60"/>
                <a:gd name="T33" fmla="*/ 51 h 63"/>
                <a:gd name="T34" fmla="*/ 31 w 60"/>
                <a:gd name="T35" fmla="*/ 53 h 63"/>
                <a:gd name="T36" fmla="*/ 42 w 60"/>
                <a:gd name="T37" fmla="*/ 50 h 63"/>
                <a:gd name="T38" fmla="*/ 49 w 60"/>
                <a:gd name="T39" fmla="*/ 44 h 63"/>
                <a:gd name="T40" fmla="*/ 57 w 60"/>
                <a:gd name="T41" fmla="*/ 50 h 63"/>
                <a:gd name="T42" fmla="*/ 46 w 60"/>
                <a:gd name="T43" fmla="*/ 60 h 63"/>
                <a:gd name="T44" fmla="*/ 31 w 60"/>
                <a:gd name="T45" fmla="*/ 63 h 63"/>
                <a:gd name="T46" fmla="*/ 19 w 60"/>
                <a:gd name="T47" fmla="*/ 60 h 63"/>
                <a:gd name="T48" fmla="*/ 9 w 60"/>
                <a:gd name="T49" fmla="*/ 54 h 63"/>
                <a:gd name="T50" fmla="*/ 2 w 60"/>
                <a:gd name="T51" fmla="*/ 44 h 63"/>
                <a:gd name="T52" fmla="*/ 0 w 60"/>
                <a:gd name="T53" fmla="*/ 31 h 63"/>
                <a:gd name="T54" fmla="*/ 2 w 60"/>
                <a:gd name="T55" fmla="*/ 19 h 63"/>
                <a:gd name="T56" fmla="*/ 9 w 60"/>
                <a:gd name="T57" fmla="*/ 9 h 63"/>
                <a:gd name="T58" fmla="*/ 19 w 60"/>
                <a:gd name="T59" fmla="*/ 2 h 63"/>
                <a:gd name="T60" fmla="*/ 31 w 60"/>
                <a:gd name="T61" fmla="*/ 0 h 63"/>
                <a:gd name="T62" fmla="*/ 43 w 60"/>
                <a:gd name="T63" fmla="*/ 2 h 63"/>
                <a:gd name="T64" fmla="*/ 52 w 60"/>
                <a:gd name="T65" fmla="*/ 8 h 63"/>
                <a:gd name="T66" fmla="*/ 58 w 60"/>
                <a:gd name="T67" fmla="*/ 18 h 63"/>
                <a:gd name="T68" fmla="*/ 60 w 60"/>
                <a:gd name="T6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63">
                  <a:moveTo>
                    <a:pt x="47" y="26"/>
                  </a:moveTo>
                  <a:cubicBezTo>
                    <a:pt x="47" y="24"/>
                    <a:pt x="47" y="22"/>
                    <a:pt x="46" y="19"/>
                  </a:cubicBezTo>
                  <a:cubicBezTo>
                    <a:pt x="46" y="17"/>
                    <a:pt x="45" y="16"/>
                    <a:pt x="43" y="14"/>
                  </a:cubicBezTo>
                  <a:cubicBezTo>
                    <a:pt x="42" y="13"/>
                    <a:pt x="40" y="11"/>
                    <a:pt x="38" y="11"/>
                  </a:cubicBezTo>
                  <a:cubicBezTo>
                    <a:pt x="36" y="10"/>
                    <a:pt x="34" y="9"/>
                    <a:pt x="31" y="9"/>
                  </a:cubicBezTo>
                  <a:cubicBezTo>
                    <a:pt x="28" y="9"/>
                    <a:pt x="26" y="10"/>
                    <a:pt x="24" y="11"/>
                  </a:cubicBezTo>
                  <a:cubicBezTo>
                    <a:pt x="21" y="11"/>
                    <a:pt x="20" y="13"/>
                    <a:pt x="18" y="14"/>
                  </a:cubicBezTo>
                  <a:cubicBezTo>
                    <a:pt x="16" y="16"/>
                    <a:pt x="15" y="17"/>
                    <a:pt x="14" y="19"/>
                  </a:cubicBezTo>
                  <a:cubicBezTo>
                    <a:pt x="13" y="22"/>
                    <a:pt x="12" y="24"/>
                    <a:pt x="12" y="26"/>
                  </a:cubicBezTo>
                  <a:cubicBezTo>
                    <a:pt x="47" y="26"/>
                    <a:pt x="47" y="26"/>
                    <a:pt x="47" y="26"/>
                  </a:cubicBezTo>
                  <a:close/>
                  <a:moveTo>
                    <a:pt x="60" y="31"/>
                  </a:moveTo>
                  <a:cubicBezTo>
                    <a:pt x="60" y="32"/>
                    <a:pt x="60" y="32"/>
                    <a:pt x="60" y="33"/>
                  </a:cubicBezTo>
                  <a:cubicBezTo>
                    <a:pt x="60" y="34"/>
                    <a:pt x="59" y="34"/>
                    <a:pt x="59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7"/>
                    <a:pt x="13" y="40"/>
                    <a:pt x="14" y="42"/>
                  </a:cubicBezTo>
                  <a:cubicBezTo>
                    <a:pt x="15" y="44"/>
                    <a:pt x="16" y="46"/>
                    <a:pt x="18" y="48"/>
                  </a:cubicBezTo>
                  <a:cubicBezTo>
                    <a:pt x="20" y="49"/>
                    <a:pt x="22" y="51"/>
                    <a:pt x="24" y="51"/>
                  </a:cubicBezTo>
                  <a:cubicBezTo>
                    <a:pt x="26" y="52"/>
                    <a:pt x="29" y="53"/>
                    <a:pt x="31" y="53"/>
                  </a:cubicBezTo>
                  <a:cubicBezTo>
                    <a:pt x="35" y="53"/>
                    <a:pt x="39" y="52"/>
                    <a:pt x="42" y="50"/>
                  </a:cubicBezTo>
                  <a:cubicBezTo>
                    <a:pt x="45" y="48"/>
                    <a:pt x="47" y="46"/>
                    <a:pt x="49" y="44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4" y="55"/>
                    <a:pt x="50" y="58"/>
                    <a:pt x="46" y="60"/>
                  </a:cubicBezTo>
                  <a:cubicBezTo>
                    <a:pt x="41" y="62"/>
                    <a:pt x="37" y="63"/>
                    <a:pt x="31" y="63"/>
                  </a:cubicBezTo>
                  <a:cubicBezTo>
                    <a:pt x="27" y="63"/>
                    <a:pt x="23" y="62"/>
                    <a:pt x="19" y="60"/>
                  </a:cubicBezTo>
                  <a:cubicBezTo>
                    <a:pt x="15" y="59"/>
                    <a:pt x="12" y="57"/>
                    <a:pt x="9" y="54"/>
                  </a:cubicBezTo>
                  <a:cubicBezTo>
                    <a:pt x="6" y="51"/>
                    <a:pt x="4" y="48"/>
                    <a:pt x="2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3"/>
                    <a:pt x="2" y="19"/>
                  </a:cubicBezTo>
                  <a:cubicBezTo>
                    <a:pt x="4" y="15"/>
                    <a:pt x="6" y="12"/>
                    <a:pt x="9" y="9"/>
                  </a:cubicBezTo>
                  <a:cubicBezTo>
                    <a:pt x="12" y="6"/>
                    <a:pt x="15" y="4"/>
                    <a:pt x="19" y="2"/>
                  </a:cubicBezTo>
                  <a:cubicBezTo>
                    <a:pt x="22" y="1"/>
                    <a:pt x="26" y="0"/>
                    <a:pt x="31" y="0"/>
                  </a:cubicBezTo>
                  <a:cubicBezTo>
                    <a:pt x="35" y="0"/>
                    <a:pt x="39" y="1"/>
                    <a:pt x="43" y="2"/>
                  </a:cubicBezTo>
                  <a:cubicBezTo>
                    <a:pt x="46" y="4"/>
                    <a:pt x="49" y="6"/>
                    <a:pt x="52" y="8"/>
                  </a:cubicBezTo>
                  <a:cubicBezTo>
                    <a:pt x="54" y="11"/>
                    <a:pt x="56" y="14"/>
                    <a:pt x="58" y="18"/>
                  </a:cubicBezTo>
                  <a:cubicBezTo>
                    <a:pt x="59" y="22"/>
                    <a:pt x="60" y="26"/>
                    <a:pt x="60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58"/>
            <p:cNvSpPr>
              <a:spLocks/>
            </p:cNvSpPr>
            <p:nvPr userDrawn="1"/>
          </p:nvSpPr>
          <p:spPr bwMode="auto">
            <a:xfrm>
              <a:off x="12260263" y="-627063"/>
              <a:ext cx="198438" cy="228600"/>
            </a:xfrm>
            <a:custGeom>
              <a:avLst/>
              <a:gdLst>
                <a:gd name="T0" fmla="*/ 11 w 53"/>
                <a:gd name="T1" fmla="*/ 2 h 61"/>
                <a:gd name="T2" fmla="*/ 11 w 53"/>
                <a:gd name="T3" fmla="*/ 7 h 61"/>
                <a:gd name="T4" fmla="*/ 11 w 53"/>
                <a:gd name="T5" fmla="*/ 11 h 61"/>
                <a:gd name="T6" fmla="*/ 12 w 53"/>
                <a:gd name="T7" fmla="*/ 11 h 61"/>
                <a:gd name="T8" fmla="*/ 15 w 53"/>
                <a:gd name="T9" fmla="*/ 7 h 61"/>
                <a:gd name="T10" fmla="*/ 19 w 53"/>
                <a:gd name="T11" fmla="*/ 3 h 61"/>
                <a:gd name="T12" fmla="*/ 25 w 53"/>
                <a:gd name="T13" fmla="*/ 1 h 61"/>
                <a:gd name="T14" fmla="*/ 31 w 53"/>
                <a:gd name="T15" fmla="*/ 0 h 61"/>
                <a:gd name="T16" fmla="*/ 41 w 53"/>
                <a:gd name="T17" fmla="*/ 2 h 61"/>
                <a:gd name="T18" fmla="*/ 48 w 53"/>
                <a:gd name="T19" fmla="*/ 7 h 61"/>
                <a:gd name="T20" fmla="*/ 52 w 53"/>
                <a:gd name="T21" fmla="*/ 15 h 61"/>
                <a:gd name="T22" fmla="*/ 53 w 53"/>
                <a:gd name="T23" fmla="*/ 24 h 61"/>
                <a:gd name="T24" fmla="*/ 53 w 53"/>
                <a:gd name="T25" fmla="*/ 61 h 61"/>
                <a:gd name="T26" fmla="*/ 41 w 53"/>
                <a:gd name="T27" fmla="*/ 61 h 61"/>
                <a:gd name="T28" fmla="*/ 41 w 53"/>
                <a:gd name="T29" fmla="*/ 28 h 61"/>
                <a:gd name="T30" fmla="*/ 41 w 53"/>
                <a:gd name="T31" fmla="*/ 21 h 61"/>
                <a:gd name="T32" fmla="*/ 39 w 53"/>
                <a:gd name="T33" fmla="*/ 15 h 61"/>
                <a:gd name="T34" fmla="*/ 35 w 53"/>
                <a:gd name="T35" fmla="*/ 11 h 61"/>
                <a:gd name="T36" fmla="*/ 28 w 53"/>
                <a:gd name="T37" fmla="*/ 10 h 61"/>
                <a:gd name="T38" fmla="*/ 16 w 53"/>
                <a:gd name="T39" fmla="*/ 15 h 61"/>
                <a:gd name="T40" fmla="*/ 12 w 53"/>
                <a:gd name="T41" fmla="*/ 29 h 61"/>
                <a:gd name="T42" fmla="*/ 12 w 53"/>
                <a:gd name="T43" fmla="*/ 61 h 61"/>
                <a:gd name="T44" fmla="*/ 0 w 53"/>
                <a:gd name="T45" fmla="*/ 61 h 61"/>
                <a:gd name="T46" fmla="*/ 0 w 53"/>
                <a:gd name="T47" fmla="*/ 14 h 61"/>
                <a:gd name="T48" fmla="*/ 0 w 53"/>
                <a:gd name="T49" fmla="*/ 8 h 61"/>
                <a:gd name="T50" fmla="*/ 0 w 53"/>
                <a:gd name="T51" fmla="*/ 2 h 61"/>
                <a:gd name="T52" fmla="*/ 11 w 53"/>
                <a:gd name="T53" fmla="*/ 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" h="61">
                  <a:moveTo>
                    <a:pt x="11" y="2"/>
                  </a:moveTo>
                  <a:cubicBezTo>
                    <a:pt x="11" y="3"/>
                    <a:pt x="11" y="5"/>
                    <a:pt x="11" y="7"/>
                  </a:cubicBezTo>
                  <a:cubicBezTo>
                    <a:pt x="11" y="9"/>
                    <a:pt x="11" y="10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0"/>
                    <a:pt x="14" y="8"/>
                    <a:pt x="15" y="7"/>
                  </a:cubicBezTo>
                  <a:cubicBezTo>
                    <a:pt x="16" y="6"/>
                    <a:pt x="18" y="4"/>
                    <a:pt x="19" y="3"/>
                  </a:cubicBezTo>
                  <a:cubicBezTo>
                    <a:pt x="21" y="2"/>
                    <a:pt x="23" y="1"/>
                    <a:pt x="25" y="1"/>
                  </a:cubicBezTo>
                  <a:cubicBezTo>
                    <a:pt x="27" y="0"/>
                    <a:pt x="29" y="0"/>
                    <a:pt x="31" y="0"/>
                  </a:cubicBezTo>
                  <a:cubicBezTo>
                    <a:pt x="35" y="0"/>
                    <a:pt x="38" y="1"/>
                    <a:pt x="41" y="2"/>
                  </a:cubicBezTo>
                  <a:cubicBezTo>
                    <a:pt x="44" y="3"/>
                    <a:pt x="46" y="5"/>
                    <a:pt x="48" y="7"/>
                  </a:cubicBezTo>
                  <a:cubicBezTo>
                    <a:pt x="50" y="9"/>
                    <a:pt x="51" y="12"/>
                    <a:pt x="52" y="15"/>
                  </a:cubicBezTo>
                  <a:cubicBezTo>
                    <a:pt x="53" y="18"/>
                    <a:pt x="53" y="21"/>
                    <a:pt x="53" y="24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6"/>
                    <a:pt x="41" y="23"/>
                    <a:pt x="41" y="21"/>
                  </a:cubicBezTo>
                  <a:cubicBezTo>
                    <a:pt x="41" y="19"/>
                    <a:pt x="40" y="17"/>
                    <a:pt x="39" y="15"/>
                  </a:cubicBezTo>
                  <a:cubicBezTo>
                    <a:pt x="38" y="14"/>
                    <a:pt x="36" y="12"/>
                    <a:pt x="35" y="11"/>
                  </a:cubicBezTo>
                  <a:cubicBezTo>
                    <a:pt x="33" y="10"/>
                    <a:pt x="31" y="10"/>
                    <a:pt x="28" y="10"/>
                  </a:cubicBezTo>
                  <a:cubicBezTo>
                    <a:pt x="23" y="10"/>
                    <a:pt x="19" y="12"/>
                    <a:pt x="16" y="15"/>
                  </a:cubicBezTo>
                  <a:cubicBezTo>
                    <a:pt x="13" y="19"/>
                    <a:pt x="12" y="24"/>
                    <a:pt x="12" y="29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1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11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9"/>
            <p:cNvSpPr>
              <a:spLocks noEditPoints="1"/>
            </p:cNvSpPr>
            <p:nvPr userDrawn="1"/>
          </p:nvSpPr>
          <p:spPr bwMode="auto">
            <a:xfrm>
              <a:off x="12507913" y="-627063"/>
              <a:ext cx="239713" cy="236538"/>
            </a:xfrm>
            <a:custGeom>
              <a:avLst/>
              <a:gdLst>
                <a:gd name="T0" fmla="*/ 52 w 64"/>
                <a:gd name="T1" fmla="*/ 31 h 63"/>
                <a:gd name="T2" fmla="*/ 51 w 64"/>
                <a:gd name="T3" fmla="*/ 23 h 63"/>
                <a:gd name="T4" fmla="*/ 47 w 64"/>
                <a:gd name="T5" fmla="*/ 16 h 63"/>
                <a:gd name="T6" fmla="*/ 41 w 64"/>
                <a:gd name="T7" fmla="*/ 12 h 63"/>
                <a:gd name="T8" fmla="*/ 32 w 64"/>
                <a:gd name="T9" fmla="*/ 10 h 63"/>
                <a:gd name="T10" fmla="*/ 24 w 64"/>
                <a:gd name="T11" fmla="*/ 12 h 63"/>
                <a:gd name="T12" fmla="*/ 18 w 64"/>
                <a:gd name="T13" fmla="*/ 16 h 63"/>
                <a:gd name="T14" fmla="*/ 14 w 64"/>
                <a:gd name="T15" fmla="*/ 23 h 63"/>
                <a:gd name="T16" fmla="*/ 12 w 64"/>
                <a:gd name="T17" fmla="*/ 31 h 63"/>
                <a:gd name="T18" fmla="*/ 14 w 64"/>
                <a:gd name="T19" fmla="*/ 39 h 63"/>
                <a:gd name="T20" fmla="*/ 18 w 64"/>
                <a:gd name="T21" fmla="*/ 46 h 63"/>
                <a:gd name="T22" fmla="*/ 24 w 64"/>
                <a:gd name="T23" fmla="*/ 51 h 63"/>
                <a:gd name="T24" fmla="*/ 32 w 64"/>
                <a:gd name="T25" fmla="*/ 53 h 63"/>
                <a:gd name="T26" fmla="*/ 41 w 64"/>
                <a:gd name="T27" fmla="*/ 51 h 63"/>
                <a:gd name="T28" fmla="*/ 47 w 64"/>
                <a:gd name="T29" fmla="*/ 46 h 63"/>
                <a:gd name="T30" fmla="*/ 51 w 64"/>
                <a:gd name="T31" fmla="*/ 39 h 63"/>
                <a:gd name="T32" fmla="*/ 52 w 64"/>
                <a:gd name="T33" fmla="*/ 31 h 63"/>
                <a:gd name="T34" fmla="*/ 64 w 64"/>
                <a:gd name="T35" fmla="*/ 31 h 63"/>
                <a:gd name="T36" fmla="*/ 62 w 64"/>
                <a:gd name="T37" fmla="*/ 44 h 63"/>
                <a:gd name="T38" fmla="*/ 55 w 64"/>
                <a:gd name="T39" fmla="*/ 54 h 63"/>
                <a:gd name="T40" fmla="*/ 45 w 64"/>
                <a:gd name="T41" fmla="*/ 60 h 63"/>
                <a:gd name="T42" fmla="*/ 32 w 64"/>
                <a:gd name="T43" fmla="*/ 63 h 63"/>
                <a:gd name="T44" fmla="*/ 20 w 64"/>
                <a:gd name="T45" fmla="*/ 60 h 63"/>
                <a:gd name="T46" fmla="*/ 9 w 64"/>
                <a:gd name="T47" fmla="*/ 54 h 63"/>
                <a:gd name="T48" fmla="*/ 3 w 64"/>
                <a:gd name="T49" fmla="*/ 44 h 63"/>
                <a:gd name="T50" fmla="*/ 0 w 64"/>
                <a:gd name="T51" fmla="*/ 31 h 63"/>
                <a:gd name="T52" fmla="*/ 3 w 64"/>
                <a:gd name="T53" fmla="*/ 19 h 63"/>
                <a:gd name="T54" fmla="*/ 9 w 64"/>
                <a:gd name="T55" fmla="*/ 9 h 63"/>
                <a:gd name="T56" fmla="*/ 20 w 64"/>
                <a:gd name="T57" fmla="*/ 2 h 63"/>
                <a:gd name="T58" fmla="*/ 32 w 64"/>
                <a:gd name="T59" fmla="*/ 0 h 63"/>
                <a:gd name="T60" fmla="*/ 45 w 64"/>
                <a:gd name="T61" fmla="*/ 2 h 63"/>
                <a:gd name="T62" fmla="*/ 55 w 64"/>
                <a:gd name="T63" fmla="*/ 9 h 63"/>
                <a:gd name="T64" fmla="*/ 62 w 64"/>
                <a:gd name="T65" fmla="*/ 19 h 63"/>
                <a:gd name="T66" fmla="*/ 64 w 64"/>
                <a:gd name="T67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4" h="63">
                  <a:moveTo>
                    <a:pt x="52" y="31"/>
                  </a:moveTo>
                  <a:cubicBezTo>
                    <a:pt x="52" y="28"/>
                    <a:pt x="52" y="26"/>
                    <a:pt x="51" y="23"/>
                  </a:cubicBezTo>
                  <a:cubicBezTo>
                    <a:pt x="50" y="21"/>
                    <a:pt x="49" y="18"/>
                    <a:pt x="47" y="16"/>
                  </a:cubicBezTo>
                  <a:cubicBezTo>
                    <a:pt x="45" y="14"/>
                    <a:pt x="43" y="13"/>
                    <a:pt x="41" y="12"/>
                  </a:cubicBezTo>
                  <a:cubicBezTo>
                    <a:pt x="38" y="10"/>
                    <a:pt x="35" y="10"/>
                    <a:pt x="32" y="10"/>
                  </a:cubicBezTo>
                  <a:cubicBezTo>
                    <a:pt x="29" y="10"/>
                    <a:pt x="26" y="10"/>
                    <a:pt x="24" y="12"/>
                  </a:cubicBezTo>
                  <a:cubicBezTo>
                    <a:pt x="21" y="13"/>
                    <a:pt x="19" y="14"/>
                    <a:pt x="18" y="16"/>
                  </a:cubicBezTo>
                  <a:cubicBezTo>
                    <a:pt x="16" y="18"/>
                    <a:pt x="15" y="21"/>
                    <a:pt x="14" y="23"/>
                  </a:cubicBezTo>
                  <a:cubicBezTo>
                    <a:pt x="13" y="26"/>
                    <a:pt x="12" y="28"/>
                    <a:pt x="12" y="31"/>
                  </a:cubicBezTo>
                  <a:cubicBezTo>
                    <a:pt x="12" y="34"/>
                    <a:pt x="13" y="37"/>
                    <a:pt x="14" y="39"/>
                  </a:cubicBezTo>
                  <a:cubicBezTo>
                    <a:pt x="15" y="42"/>
                    <a:pt x="16" y="44"/>
                    <a:pt x="18" y="46"/>
                  </a:cubicBezTo>
                  <a:cubicBezTo>
                    <a:pt x="19" y="48"/>
                    <a:pt x="21" y="50"/>
                    <a:pt x="24" y="51"/>
                  </a:cubicBezTo>
                  <a:cubicBezTo>
                    <a:pt x="26" y="52"/>
                    <a:pt x="29" y="53"/>
                    <a:pt x="32" y="53"/>
                  </a:cubicBezTo>
                  <a:cubicBezTo>
                    <a:pt x="35" y="53"/>
                    <a:pt x="38" y="52"/>
                    <a:pt x="41" y="51"/>
                  </a:cubicBezTo>
                  <a:cubicBezTo>
                    <a:pt x="43" y="50"/>
                    <a:pt x="45" y="48"/>
                    <a:pt x="47" y="46"/>
                  </a:cubicBezTo>
                  <a:cubicBezTo>
                    <a:pt x="49" y="44"/>
                    <a:pt x="50" y="42"/>
                    <a:pt x="51" y="39"/>
                  </a:cubicBezTo>
                  <a:cubicBezTo>
                    <a:pt x="52" y="37"/>
                    <a:pt x="52" y="34"/>
                    <a:pt x="52" y="31"/>
                  </a:cubicBezTo>
                  <a:close/>
                  <a:moveTo>
                    <a:pt x="64" y="31"/>
                  </a:moveTo>
                  <a:cubicBezTo>
                    <a:pt x="64" y="36"/>
                    <a:pt x="64" y="40"/>
                    <a:pt x="62" y="44"/>
                  </a:cubicBezTo>
                  <a:cubicBezTo>
                    <a:pt x="60" y="48"/>
                    <a:pt x="58" y="51"/>
                    <a:pt x="55" y="54"/>
                  </a:cubicBezTo>
                  <a:cubicBezTo>
                    <a:pt x="52" y="57"/>
                    <a:pt x="49" y="59"/>
                    <a:pt x="45" y="60"/>
                  </a:cubicBezTo>
                  <a:cubicBezTo>
                    <a:pt x="41" y="62"/>
                    <a:pt x="37" y="63"/>
                    <a:pt x="32" y="63"/>
                  </a:cubicBezTo>
                  <a:cubicBezTo>
                    <a:pt x="28" y="63"/>
                    <a:pt x="24" y="62"/>
                    <a:pt x="20" y="60"/>
                  </a:cubicBezTo>
                  <a:cubicBezTo>
                    <a:pt x="16" y="59"/>
                    <a:pt x="12" y="57"/>
                    <a:pt x="9" y="54"/>
                  </a:cubicBezTo>
                  <a:cubicBezTo>
                    <a:pt x="7" y="51"/>
                    <a:pt x="4" y="48"/>
                    <a:pt x="3" y="44"/>
                  </a:cubicBezTo>
                  <a:cubicBezTo>
                    <a:pt x="1" y="40"/>
                    <a:pt x="0" y="36"/>
                    <a:pt x="0" y="31"/>
                  </a:cubicBezTo>
                  <a:cubicBezTo>
                    <a:pt x="0" y="27"/>
                    <a:pt x="1" y="22"/>
                    <a:pt x="3" y="19"/>
                  </a:cubicBezTo>
                  <a:cubicBezTo>
                    <a:pt x="4" y="15"/>
                    <a:pt x="7" y="12"/>
                    <a:pt x="9" y="9"/>
                  </a:cubicBezTo>
                  <a:cubicBezTo>
                    <a:pt x="12" y="6"/>
                    <a:pt x="16" y="4"/>
                    <a:pt x="20" y="2"/>
                  </a:cubicBezTo>
                  <a:cubicBezTo>
                    <a:pt x="24" y="1"/>
                    <a:pt x="28" y="0"/>
                    <a:pt x="32" y="0"/>
                  </a:cubicBezTo>
                  <a:cubicBezTo>
                    <a:pt x="37" y="0"/>
                    <a:pt x="41" y="1"/>
                    <a:pt x="45" y="2"/>
                  </a:cubicBezTo>
                  <a:cubicBezTo>
                    <a:pt x="49" y="4"/>
                    <a:pt x="52" y="6"/>
                    <a:pt x="55" y="9"/>
                  </a:cubicBezTo>
                  <a:cubicBezTo>
                    <a:pt x="58" y="12"/>
                    <a:pt x="60" y="15"/>
                    <a:pt x="62" y="19"/>
                  </a:cubicBezTo>
                  <a:cubicBezTo>
                    <a:pt x="64" y="22"/>
                    <a:pt x="64" y="27"/>
                    <a:pt x="64" y="31"/>
                  </a:cubicBez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60"/>
            <p:cNvSpPr>
              <a:spLocks/>
            </p:cNvSpPr>
            <p:nvPr userDrawn="1"/>
          </p:nvSpPr>
          <p:spPr bwMode="auto">
            <a:xfrm>
              <a:off x="12777788" y="-620713"/>
              <a:ext cx="349250" cy="222250"/>
            </a:xfrm>
            <a:custGeom>
              <a:avLst/>
              <a:gdLst>
                <a:gd name="T0" fmla="*/ 31 w 220"/>
                <a:gd name="T1" fmla="*/ 0 h 140"/>
                <a:gd name="T2" fmla="*/ 62 w 220"/>
                <a:gd name="T3" fmla="*/ 107 h 140"/>
                <a:gd name="T4" fmla="*/ 62 w 220"/>
                <a:gd name="T5" fmla="*/ 107 h 140"/>
                <a:gd name="T6" fmla="*/ 95 w 220"/>
                <a:gd name="T7" fmla="*/ 0 h 140"/>
                <a:gd name="T8" fmla="*/ 126 w 220"/>
                <a:gd name="T9" fmla="*/ 0 h 140"/>
                <a:gd name="T10" fmla="*/ 159 w 220"/>
                <a:gd name="T11" fmla="*/ 107 h 140"/>
                <a:gd name="T12" fmla="*/ 161 w 220"/>
                <a:gd name="T13" fmla="*/ 107 h 140"/>
                <a:gd name="T14" fmla="*/ 192 w 220"/>
                <a:gd name="T15" fmla="*/ 0 h 140"/>
                <a:gd name="T16" fmla="*/ 220 w 220"/>
                <a:gd name="T17" fmla="*/ 0 h 140"/>
                <a:gd name="T18" fmla="*/ 175 w 220"/>
                <a:gd name="T19" fmla="*/ 140 h 140"/>
                <a:gd name="T20" fmla="*/ 145 w 220"/>
                <a:gd name="T21" fmla="*/ 140 h 140"/>
                <a:gd name="T22" fmla="*/ 111 w 220"/>
                <a:gd name="T23" fmla="*/ 34 h 140"/>
                <a:gd name="T24" fmla="*/ 109 w 220"/>
                <a:gd name="T25" fmla="*/ 34 h 140"/>
                <a:gd name="T26" fmla="*/ 76 w 220"/>
                <a:gd name="T27" fmla="*/ 140 h 140"/>
                <a:gd name="T28" fmla="*/ 48 w 220"/>
                <a:gd name="T29" fmla="*/ 140 h 140"/>
                <a:gd name="T30" fmla="*/ 0 w 220"/>
                <a:gd name="T31" fmla="*/ 0 h 140"/>
                <a:gd name="T32" fmla="*/ 31 w 220"/>
                <a:gd name="T33" fmla="*/ 0 h 140"/>
                <a:gd name="T34" fmla="*/ 31 w 220"/>
                <a:gd name="T35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0" h="140">
                  <a:moveTo>
                    <a:pt x="31" y="0"/>
                  </a:moveTo>
                  <a:lnTo>
                    <a:pt x="62" y="107"/>
                  </a:lnTo>
                  <a:lnTo>
                    <a:pt x="62" y="107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159" y="107"/>
                  </a:lnTo>
                  <a:lnTo>
                    <a:pt x="161" y="107"/>
                  </a:lnTo>
                  <a:lnTo>
                    <a:pt x="192" y="0"/>
                  </a:lnTo>
                  <a:lnTo>
                    <a:pt x="220" y="0"/>
                  </a:lnTo>
                  <a:lnTo>
                    <a:pt x="175" y="140"/>
                  </a:lnTo>
                  <a:lnTo>
                    <a:pt x="145" y="140"/>
                  </a:lnTo>
                  <a:lnTo>
                    <a:pt x="111" y="34"/>
                  </a:lnTo>
                  <a:lnTo>
                    <a:pt x="109" y="34"/>
                  </a:lnTo>
                  <a:lnTo>
                    <a:pt x="76" y="140"/>
                  </a:lnTo>
                  <a:lnTo>
                    <a:pt x="48" y="14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4A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6338" y="650875"/>
            <a:ext cx="3832225" cy="2155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25703" y="255324"/>
            <a:ext cx="6557017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4415" y="9560833"/>
            <a:ext cx="6025367" cy="22901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4415" y="3202131"/>
            <a:ext cx="2126600" cy="0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11842" y="399720"/>
            <a:ext cx="0" cy="9083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99783" y="9484359"/>
            <a:ext cx="1" cy="25027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455388" y="8746"/>
            <a:ext cx="31902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OCE Sales Persona Training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415" y="3324928"/>
            <a:ext cx="173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" y="45250"/>
            <a:ext cx="998263" cy="19227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3855078" y="9445539"/>
            <a:ext cx="2948997" cy="498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E1960-2A64-4744-A54F-65D055B5F2D6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defTabSz="914400" rtl="0" eaLnBrk="1" latinLnBrk="0" hangingPunct="1">
      <a:spcBef>
        <a:spcPts val="400"/>
      </a:spcBef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46338" y="650875"/>
            <a:ext cx="3830637" cy="2155825"/>
          </a:xfrm>
        </p:spPr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4" name="Notes Placeholder 2"/>
          <p:cNvSpPr txBox="1">
            <a:spLocks/>
          </p:cNvSpPr>
          <p:nvPr/>
        </p:nvSpPr>
        <p:spPr>
          <a:xfrm>
            <a:off x="2392338" y="3974299"/>
            <a:ext cx="4194558" cy="4378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Home Page - Search Area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Account Information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Account Creation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/>
              <a:t>Activities (Part 1) Planner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/>
              <a:t>Activities (Part 2) Calls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/>
              <a:t>Routes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MIRF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CLM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Coaching Events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b="1" dirty="0">
                <a:cs typeface="Arial"/>
              </a:rPr>
              <a:t>Meetings</a:t>
            </a:r>
            <a:endParaRPr lang="en-US" b="1" dirty="0"/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br>
              <a:rPr lang="en-US" dirty="0"/>
            </a:b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1036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66628" y="476840"/>
            <a:ext cx="4194558" cy="898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#13: Coaching Events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Where can you view your coaching events?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EXERCISE #14: Enter a Self evaluation for a Coaching Event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went on a coaching event with your Manager, and he requested your self evaluation.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Search for the Coaching event and fill in the evaluation.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Enter a global comment.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Submit your self evaluation to your Manager.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" y="1241317"/>
            <a:ext cx="217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Coaching Events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682863" y="126135"/>
            <a:ext cx="2559797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dirty="0"/>
          </a:p>
          <a:p>
            <a:r>
              <a:rPr lang="en-US" sz="1100" b="1" dirty="0"/>
              <a:t>Complete Exercise 13: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You can view Coaching Events:</a:t>
            </a:r>
          </a:p>
          <a:p>
            <a:pPr marL="45085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By clicking the Coaching Events module from the Main Navigation bar.</a:t>
            </a:r>
          </a:p>
          <a:p>
            <a:pPr marL="45085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 the Planner (from V3 for Mobile app)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/>
              <a:t>Complete Exercise 14: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 the Coaching Events module from the Main Navigation bar.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 the Event with the Self Evaluation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the Evaluation tab and edit 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the General tab and enter a comment.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 the Action wheel and click ‘Complete Self-Evaluation’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66628" y="476840"/>
            <a:ext cx="4194558" cy="898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#15: Prepare Meeting event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Create the  </a:t>
            </a:r>
            <a:r>
              <a:rPr lang="en-US" b="1" dirty="0" err="1"/>
              <a:t>Plomax</a:t>
            </a:r>
            <a:r>
              <a:rPr lang="en-US" b="1" dirty="0"/>
              <a:t> Education* meeting based on the instructions below: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The meeting will take place in 2 weeks.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The event will take place at the Hyatt Regency Jersey City on the </a:t>
            </a:r>
            <a:r>
              <a:rPr lang="en-US" b="1"/>
              <a:t>Hudson hotel and </a:t>
            </a:r>
            <a:r>
              <a:rPr lang="en-US" b="1" dirty="0"/>
              <a:t>the food and beverage will be provided by the venue.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Submit your self evaluation to your Manager.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" y="1241317"/>
            <a:ext cx="217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Meetings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682863" y="126135"/>
            <a:ext cx="2559797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dirty="0"/>
          </a:p>
          <a:p>
            <a:r>
              <a:rPr lang="en-US" sz="1100" b="1" dirty="0"/>
              <a:t>Complete Exercise 13: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You can view Coaching Events:</a:t>
            </a:r>
          </a:p>
          <a:p>
            <a:pPr marL="45085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By clicking the Coaching Events module from the Main Navigation bar.</a:t>
            </a:r>
          </a:p>
          <a:p>
            <a:pPr marL="450850" lvl="1" indent="-228600">
              <a:buFont typeface="Arial" panose="020B0604020202020204" pitchFamily="34" charset="0"/>
              <a:buChar char="•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 the Planner (from V3 for Mobile app)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/>
              <a:t>Complete Exercise 14: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 the Coaching Events module from the Main Navigation bar.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 the Event with the Self Evaluation Status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the Evaluation tab and edit it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Go to the General tab and enter a comment.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 the Action wheel and click ‘Complete Self-Evaluation’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6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83220" y="366289"/>
            <a:ext cx="4194558" cy="88947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EXERCISE #1: Home Page</a:t>
            </a:r>
          </a:p>
          <a:p>
            <a:r>
              <a:rPr lang="en-US" i="1" dirty="0"/>
              <a:t>Identify some functionalities</a:t>
            </a:r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Give a quick definition of the Next Best Customer.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What types of activities can be viewed by the Sales Representative in the ‘Recent Activity’ section ?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EXERCISE #2:  Search Area, Lists &amp; FILTER</a:t>
            </a:r>
          </a:p>
          <a:p>
            <a:r>
              <a:rPr lang="en-US" i="1" dirty="0"/>
              <a:t>Use the Account Search page and its main functionalities</a:t>
            </a:r>
          </a:p>
          <a:p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Find Dr. NATHANIEL A BARBER practicing in the TER_ONCO_REP_</a:t>
            </a:r>
            <a:r>
              <a:rPr lang="en-US" sz="1400" b="1" dirty="0">
                <a:solidFill>
                  <a:schemeClr val="accent1"/>
                </a:solidFill>
              </a:rPr>
              <a:t>*</a:t>
            </a:r>
            <a:r>
              <a:rPr lang="en-US" b="1" dirty="0"/>
              <a:t> territory.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Find Institutions linked to surgery.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Find Accounts with Family Medicine as a specialty, and create a new List named ‘Customers to see this Month’, including all these Medical Professionals.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Create a new Filter named KOLs, showing all the Accounts flagged as ‘Is KOL’ (Account Filter).</a:t>
            </a:r>
            <a:br>
              <a:rPr lang="en-US" b="1" dirty="0"/>
            </a:br>
            <a:r>
              <a:rPr lang="en-US" b="1" dirty="0"/>
              <a:t>In the Filter display the following columns: </a:t>
            </a:r>
            <a:br>
              <a:rPr lang="en-US" b="1" dirty="0"/>
            </a:br>
            <a:r>
              <a:rPr lang="en-US" b="1" dirty="0"/>
              <a:t>- Last Call Date (Account Territory Field)</a:t>
            </a:r>
            <a:br>
              <a:rPr lang="en-US" b="1" dirty="0"/>
            </a:br>
            <a:r>
              <a:rPr lang="en-US" b="1" dirty="0"/>
              <a:t>-  Is KOL (Account)</a:t>
            </a:r>
            <a:br>
              <a:rPr lang="en-US" b="1" dirty="0"/>
            </a:br>
            <a:r>
              <a:rPr lang="en-US" b="1" dirty="0"/>
              <a:t>- Specialty (Account)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2407193" y="366290"/>
            <a:ext cx="2229054" cy="88947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b="1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b="1" dirty="0"/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Suggestion of the</a:t>
            </a:r>
            <a:r>
              <a:rPr lang="fr-FR" sz="1100" dirty="0"/>
              <a:t>Top 5 List of Next Best </a:t>
            </a:r>
            <a:r>
              <a:rPr lang="fr-FR" sz="1100" dirty="0" err="1"/>
              <a:t>Customers</a:t>
            </a:r>
            <a:endParaRPr lang="fr-FR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the account profile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Tap tab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‘Affiliations’ to see the working environment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/>
              <a:t>You can switch to the List Affiliation view using the toggle button.</a:t>
            </a:r>
          </a:p>
          <a:p>
            <a:endParaRPr lang="en-US" sz="1100" b="1" dirty="0"/>
          </a:p>
          <a:p>
            <a:r>
              <a:rPr lang="en-US" sz="1100" b="1" dirty="0"/>
              <a:t>Complete Exercise 2: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name of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HCP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on the search area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.Make sure that on the account type the user has  selected All or HCP. Check also the territory.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link and select Specialty enter on the search area Surgery.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Use steps of Exercice 2 question 1 with HCO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Select each account  one by one. For the first one, drag and drop the account  on ‘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Create New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’ option and named the list as requested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solidFill>
                  <a:srgbClr val="2B3A4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Long press   the first account from the account list 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Drag the account icon to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+ Create New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section and drop the icon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Named the list and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Saved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One by one, Drag the accounts to the new list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" y="1241317"/>
            <a:ext cx="2116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 PAGE &amp; SEARCH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7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83220" y="366290"/>
            <a:ext cx="4194558" cy="77966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EXERCISE #3: Account Information</a:t>
            </a:r>
          </a:p>
          <a:p>
            <a:r>
              <a:rPr lang="en-US" i="1" dirty="0"/>
              <a:t>Use the information on the account profile</a:t>
            </a:r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have planned to visit Dr. LYNNE ACIERNO for most of the afternoon. Before visiting this doctor, check who has made the last Call on her?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To make good use of your time, which other HCPs could you also visit in the same area?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What type of information can be viewed from the Account profile?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Enter the following Best Time information:</a:t>
            </a:r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The office is open from 8:00 am to 12:00 am and from 1:00 pm until 6:00 pm, except on Monday afternoons, Saturday afternoons and Sundays.</a:t>
            </a:r>
          </a:p>
          <a:p>
            <a:pPr lvl="1" indent="0">
              <a:buNone/>
            </a:pPr>
            <a:endParaRPr lang="en-US" b="1" dirty="0"/>
          </a:p>
          <a:p>
            <a:pPr lvl="1" indent="0">
              <a:buNone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The best time to visit this account is on Monday mornings, and Thursdays between 2:00 pm and 5:00 pm.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Appointments are required on Tuesdays mornings, Wednesday afternoons and Fridays.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2407193" y="366291"/>
            <a:ext cx="2229054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b="1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fr-FR" sz="1100" dirty="0"/>
              <a:t>O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n the DR </a:t>
            </a:r>
            <a:r>
              <a:rPr lang="en-US" sz="1100" b="1" dirty="0"/>
              <a:t>[INSERT ACCOUNT NAME] 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Tap tab ‘Related’on the profile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Or you can also tap the ‘Activity History‘ tab.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the account profile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 Tap tab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‘Affiliations’ to see the working environment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Type of activity viewed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CLM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MIRF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" y="1241317"/>
            <a:ext cx="204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ACCOUNT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40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83220" y="366291"/>
            <a:ext cx="4194558" cy="59106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#4: Account Creation</a:t>
            </a:r>
          </a:p>
          <a:p>
            <a:r>
              <a:rPr lang="en-US" i="1" dirty="0"/>
              <a:t>Create an account on your territory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met a new Oncologist – Dr. R.COLBY – during the opening of his private practice in NEW JERSEY – 503 JERSEY AVE, JERSEY CITY, NJ, US, 7302.</a:t>
            </a:r>
          </a:p>
          <a:p>
            <a:pPr marL="234950" lvl="2" indent="0">
              <a:buNone/>
            </a:pPr>
            <a:r>
              <a:rPr lang="en-US" b="1" dirty="0"/>
              <a:t>Enter this information in the system.</a:t>
            </a:r>
            <a:br>
              <a:rPr lang="en-US" b="1" dirty="0"/>
            </a:br>
            <a:endParaRPr lang="en-US" b="1" dirty="0"/>
          </a:p>
          <a:p>
            <a:pPr marL="234950" lvl="2" indent="0">
              <a:buNone/>
            </a:pPr>
            <a:endParaRPr lang="en-US" b="1" dirty="0"/>
          </a:p>
          <a:p>
            <a:pPr marL="234950" lvl="2" indent="0">
              <a:buNone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During this first encounter, you received information allowing you to update his ratings: </a:t>
            </a:r>
          </a:p>
          <a:p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He receives 7 Patients Per Day.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Specify his GENDER.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Indicate he is a targeted account.</a:t>
            </a:r>
          </a:p>
          <a:p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-2407193" y="366291"/>
            <a:ext cx="2229054" cy="46628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b="1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Using the Account section.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Tap on the link ‘Create New Account’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Enter the following mandatory entries:</a:t>
            </a:r>
          </a:p>
          <a:p>
            <a:pPr marL="1143000" lvl="2" indent="-228600">
              <a:buFont typeface="+mj-lt"/>
              <a:buAutoNum type="arabicParenR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First Name</a:t>
            </a:r>
          </a:p>
          <a:p>
            <a:pPr marL="1143000" lvl="2" indent="-228600">
              <a:buFont typeface="+mj-lt"/>
              <a:buAutoNum type="arabicParenR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Last Name</a:t>
            </a:r>
          </a:p>
          <a:p>
            <a:pPr marL="1143000" lvl="2" indent="-228600">
              <a:buFont typeface="+mj-lt"/>
              <a:buAutoNum type="arabicParenR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  <a:p>
            <a:pPr marL="685800" lvl="1" indent="-228600">
              <a:buFont typeface="+mj-lt"/>
              <a:buAutoNum type="alphaLcPeriod"/>
            </a:pP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fr-FR" sz="11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the new Account created.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(Dr. R. KANE's profile) rate the new account using tab Ratings.</a:t>
            </a:r>
          </a:p>
          <a:p>
            <a:pPr marL="228600" lvl="1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/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" y="1241317"/>
            <a:ext cx="226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ACCOUNT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56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07312" y="617997"/>
            <a:ext cx="4194558" cy="81812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#5: Create a General Event on your Planner</a:t>
            </a:r>
          </a:p>
          <a:p>
            <a:r>
              <a:rPr lang="en-US" i="1" dirty="0"/>
              <a:t>Create a General Event on your planner with the following details: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The General Event takes place tomorrow from 2pm – 3pm.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The name of your event is “Feedback to Manager”.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EXERCISE #6: Create a Time Off Territory on your Planner</a:t>
            </a:r>
          </a:p>
          <a:p>
            <a:r>
              <a:rPr lang="en-US" i="1" dirty="0"/>
              <a:t>Create a Time Off Territory on your planner with the following details:</a:t>
            </a:r>
          </a:p>
          <a:p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Next Friday, you will take the entire day off for holidays.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2407193" y="366290"/>
            <a:ext cx="2229054" cy="82176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r>
              <a:rPr lang="en-US" sz="1100" dirty="0"/>
              <a:t>For Exercise 3, give each participant a different name from the account  list. Pick 1 for yourself.</a:t>
            </a:r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General Event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 Type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picklist.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Make the following entries: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Name: Attend Training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Date: Tomorrow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Time: 1pm-2pm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checkmark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icon.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/>
              <a:t>Complete Exercise 2: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Time Off Territory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 Type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picklist.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Make the following entries: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Name: Vacation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Span Time: Days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Time Off: 1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Start Date: Next Friday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Start Time: 8am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/>
              <a:t>Complete Exercise 3: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Planned Call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from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 Type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picklist.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the call details	;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Next Thursday from 10am-11am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Face-to-Face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Add Plomax messages to call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“Leave Plomax Samples” as the Next Call Objective.</a:t>
            </a: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1274871"/>
            <a:ext cx="217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PLANNER &amp;  ACTIVITIES</a:t>
            </a:r>
          </a:p>
          <a:p>
            <a:endParaRPr lang="en-US" b="1" dirty="0"/>
          </a:p>
          <a:p>
            <a:r>
              <a:rPr lang="en-US" b="1" dirty="0"/>
              <a:t>Handling Planner Activities</a:t>
            </a:r>
          </a:p>
        </p:txBody>
      </p:sp>
    </p:spTree>
    <p:extLst>
      <p:ext uri="{BB962C8B-B14F-4D97-AF65-F5344CB8AC3E}">
        <p14:creationId xmlns:p14="http://schemas.microsoft.com/office/powerpoint/2010/main" val="189198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66628" y="476840"/>
            <a:ext cx="4194558" cy="898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#7: Plan a Call from your Planner</a:t>
            </a:r>
          </a:p>
          <a:p>
            <a:r>
              <a:rPr lang="en-US" i="1" dirty="0"/>
              <a:t>Create a call on your planner with the following details:</a:t>
            </a:r>
          </a:p>
          <a:p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will visit JOSEPH SALEEB next Thursday from 10:00 am – 10:30am.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This will be a face-to-face call.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During this call, you plan to promote PLOMAX-DETAIL and the Next Best Message on this product.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The next call objective is to give PROZALAND-DETAIL samples to your account.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EXERCISE #8: Create a call from an account list</a:t>
            </a:r>
          </a:p>
          <a:p>
            <a:r>
              <a:rPr lang="en-US" i="1" dirty="0"/>
              <a:t>Open the List named ‘</a:t>
            </a:r>
            <a:r>
              <a:rPr lang="en-US" b="1" i="1" dirty="0"/>
              <a:t>Account to see this month</a:t>
            </a:r>
            <a:r>
              <a:rPr lang="en-US" i="1" dirty="0"/>
              <a:t>’ and create a call with </a:t>
            </a:r>
            <a:r>
              <a:rPr lang="en-US" b="1" i="1" dirty="0"/>
              <a:t>Dr. Dawn HOLDER </a:t>
            </a:r>
            <a:r>
              <a:rPr lang="en-US" i="1" dirty="0"/>
              <a:t>the following details: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The call date is today.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left 2 samples of POZALAND-DETAIL with the Lot number 6746-2 and 3 items of PROZALAND-DETAIL product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Enter a next call objective in order to plan a new call with this HCP.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Sign and submit the call.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r>
              <a:rPr lang="en-US" b="1" dirty="0"/>
              <a:t>EXERCISE #9: Create a call from the account profile</a:t>
            </a:r>
          </a:p>
          <a:p>
            <a:r>
              <a:rPr lang="en-US" i="1" dirty="0"/>
              <a:t>Open </a:t>
            </a:r>
            <a:r>
              <a:rPr lang="en-US" b="1" i="1" dirty="0"/>
              <a:t>Dr. JOHN A FRITZ </a:t>
            </a:r>
            <a:r>
              <a:rPr lang="en-US" i="1" dirty="0"/>
              <a:t>profile and create a call with the following details:</a:t>
            </a:r>
          </a:p>
          <a:p>
            <a:endParaRPr lang="en-US" sz="8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The call date is today.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talked about the dosage of PROZALAND-DETAIL with the doctor.</a:t>
            </a:r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LEONOR VIVAS RAMOS was also present during this call.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" y="1241317"/>
            <a:ext cx="2171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PLANNER &amp;  ACTIVITIES</a:t>
            </a:r>
          </a:p>
          <a:p>
            <a:endParaRPr lang="en-US" b="1" dirty="0"/>
          </a:p>
          <a:p>
            <a:r>
              <a:rPr lang="en-US" b="1" dirty="0"/>
              <a:t>Handling Calls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682863" y="126135"/>
            <a:ext cx="2559797" cy="9064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r>
              <a:rPr lang="en-US" sz="1100" dirty="0"/>
              <a:t>For Exercise 1, give each participant a different name from the account  list. Pick 1 for yourself.</a:t>
            </a:r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Browse until you find the name of your account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Log a Call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menu item.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Drug 1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Point out that the Details area now appears in the call.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exercise details.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Drug 2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&amp; enter details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DTP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menu item.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second product in the list.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Point out the new area in the call.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exercise details.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DTP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menu item.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second product in the list.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Point out the new area in the call.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exercise details.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Items menu item.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second product in the list.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Point out the new area in the call.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exercise details for the brochure.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/>
              <a:t>Complete Exercise 2: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Using exercise 1 details, follow  steps 1-4.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Attendees menu item.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Select the names from the exercise.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/>
              <a:t>Complete Exercise 3: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Review the Signature Summary.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Sign in the Signature area.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2190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370672" y="464646"/>
            <a:ext cx="4297674" cy="898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#10: Create a Route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On Mondays, starting next week, you will visit 6 Accounts located in Jersey City.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Plan calls with 6 accounts for next Monday.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Create a Route called ‘Jersey Route’.</a:t>
            </a:r>
          </a:p>
          <a:p>
            <a:pPr marL="457200" lvl="1" indent="-228600">
              <a:buFont typeface="+mj-lt"/>
              <a:buAutoNum type="alphaLcParenR"/>
            </a:pPr>
            <a:endParaRPr lang="en-US" b="1" dirty="0"/>
          </a:p>
          <a:p>
            <a:pPr marL="457200" lvl="1" indent="-228600">
              <a:buFont typeface="+mj-lt"/>
              <a:buAutoNum type="alphaLcParenR"/>
            </a:pPr>
            <a:r>
              <a:rPr lang="en-US" b="1" dirty="0"/>
              <a:t>Schedule this Route every Monday until the end of the Month.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" y="1241317"/>
            <a:ext cx="17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682863" y="126135"/>
            <a:ext cx="2559797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dirty="0"/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 the Planner.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Filter the Search using ‘Jersey’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Drag and Drop 6 accounts to the Planner for next Monday. (1 at the time)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Route symbol &gt; Create Route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Name it  ‘Jersey Route’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Navigate to Monday of the week after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Click the Route symbol &gt; Apply exiting Route &gt; ‘Jersey Route’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Repeat steps e &amp; f until every Mondays until the end of the Month. </a:t>
            </a:r>
          </a:p>
        </p:txBody>
      </p:sp>
    </p:spTree>
    <p:extLst>
      <p:ext uri="{BB962C8B-B14F-4D97-AF65-F5344CB8AC3E}">
        <p14:creationId xmlns:p14="http://schemas.microsoft.com/office/powerpoint/2010/main" val="189260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370672" y="464646"/>
            <a:ext cx="4297674" cy="898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#11: Create a MIRF from an account profile</a:t>
            </a:r>
          </a:p>
          <a:p>
            <a:r>
              <a:rPr lang="en-US" i="1" dirty="0"/>
              <a:t>Create a Medical Inquiry Request Form with the following details: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Create a MIRF for on behalf of Dr. CESAR CABRAL.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Instructions for the Medical Inquiry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What is the posology recommended for PROZALAND-DETAIL Product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Dr. CESAR CABRAL wants a response by Email. (Lastname.firstname@mail.com)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" y="1241317"/>
            <a:ext cx="17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MIRF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682863" y="126135"/>
            <a:ext cx="2559797" cy="44384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endParaRPr lang="en-US" sz="1100" dirty="0"/>
          </a:p>
          <a:p>
            <a:r>
              <a:rPr lang="en-US" sz="1100" b="1" dirty="0"/>
              <a:t>Complete Exercise 1: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Browse until you find the name of your account 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MIRF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Make the following entries in the pop up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'Create a MIRF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‘ 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Medical inquiry 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Product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Inquiry type 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Inquiry Channel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Response Preference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Email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/>
              <a:t>Tap </a:t>
            </a:r>
            <a:r>
              <a:rPr lang="en-US" sz="1100" b="1" dirty="0"/>
              <a:t>Add Signature 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b="1" dirty="0"/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Review the Signature summary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Sign in the signature area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</a:p>
          <a:p>
            <a:pPr lvl="1" indent="-228600">
              <a:buFont typeface="+mj-lt"/>
              <a:buAutoNum type="alphaLcPeriod"/>
            </a:pP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629634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61E296-9532-40C3-9174-581AD2B7748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Notes Placeholder 2"/>
          <p:cNvSpPr txBox="1">
            <a:spLocks/>
          </p:cNvSpPr>
          <p:nvPr/>
        </p:nvSpPr>
        <p:spPr>
          <a:xfrm>
            <a:off x="2466628" y="476840"/>
            <a:ext cx="4194558" cy="89808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11112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6075" indent="-117475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›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66688" algn="l" defTabSz="914400" rtl="0" eaLnBrk="1" latinLnBrk="0" hangingPunct="1">
              <a:spcBef>
                <a:spcPts val="400"/>
              </a:spcBef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30238" indent="-117475" algn="l" defTabSz="914400" rtl="0" eaLnBrk="1" latinLnBrk="0" hangingPunct="1">
              <a:spcBef>
                <a:spcPts val="400"/>
              </a:spcBef>
              <a:buSzPct val="75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EXERCISE #12: Create a call with a presentation</a:t>
            </a:r>
          </a:p>
          <a:p>
            <a:r>
              <a:rPr lang="en-US" i="1" dirty="0"/>
              <a:t>Open and launch a presentation with the following details:</a:t>
            </a:r>
          </a:p>
          <a:p>
            <a:endParaRPr lang="en-US" sz="1000" dirty="0"/>
          </a:p>
          <a:p>
            <a:pPr marL="228600" indent="-228600">
              <a:buFont typeface="+mj-lt"/>
              <a:buAutoNum type="arabicPeriod"/>
            </a:pPr>
            <a:r>
              <a:rPr lang="en-US" b="1" dirty="0"/>
              <a:t>You visited Dr. </a:t>
            </a:r>
            <a:r>
              <a:rPr lang="en-US" b="1" i="1" dirty="0"/>
              <a:t>PARESH SHUKLA </a:t>
            </a:r>
            <a:r>
              <a:rPr lang="en-US" b="1" dirty="0"/>
              <a:t>today and showed him the new PLOMAX presentation coming from your Head Office. </a:t>
            </a:r>
            <a:br>
              <a:rPr lang="en-US" b="1" dirty="0"/>
            </a:br>
            <a:r>
              <a:rPr lang="en-US" b="1" dirty="0"/>
              <a:t>Record this information in the system. </a:t>
            </a:r>
          </a:p>
          <a:p>
            <a:pPr marL="228600" indent="-228600">
              <a:buFont typeface="+mj-lt"/>
              <a:buAutoNum type="arabicPeriod"/>
            </a:pPr>
            <a:endParaRPr lang="en-US" b="1" dirty="0"/>
          </a:p>
          <a:p>
            <a:pPr marL="117475" lvl="1" indent="0">
              <a:buNone/>
            </a:pPr>
            <a:r>
              <a:rPr lang="en-US" b="1" dirty="0"/>
              <a:t>During the CLM presentation and the call, you:</a:t>
            </a:r>
            <a:endParaRPr lang="fr-FR" b="1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b="1" dirty="0"/>
              <a:t>Captured the customer’s feedback </a:t>
            </a:r>
            <a:endParaRPr lang="fr-FR" b="1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b="1" dirty="0"/>
              <a:t>Dropped samples PLOMAX-DETAIL (2x)</a:t>
            </a:r>
            <a:endParaRPr lang="fr-FR" b="1" dirty="0"/>
          </a:p>
          <a:p>
            <a:pPr marL="400050" lvl="1" indent="-171450">
              <a:buFont typeface="Arial" panose="020B0604020202020204" pitchFamily="34" charset="0"/>
              <a:buChar char="•"/>
            </a:pPr>
            <a:r>
              <a:rPr lang="en-US" b="1" dirty="0"/>
              <a:t>Filled out the next call objective</a:t>
            </a:r>
          </a:p>
          <a:p>
            <a:pPr marL="117475" lvl="1" indent="0">
              <a:buNone/>
            </a:pPr>
            <a:r>
              <a:rPr lang="fr-FR" b="1" dirty="0"/>
              <a:t>Save the call.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" y="1241317"/>
            <a:ext cx="17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682863" y="126135"/>
            <a:ext cx="2559797" cy="44935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LEADER’S NOTES</a:t>
            </a:r>
          </a:p>
          <a:p>
            <a:endParaRPr lang="en-US" sz="1100" dirty="0"/>
          </a:p>
          <a:p>
            <a:r>
              <a:rPr lang="en-US" sz="1100" dirty="0"/>
              <a:t>For Exercise 1, give each participant a different name from the account  list. Pick 1 for yourself.</a:t>
            </a:r>
          </a:p>
          <a:p>
            <a:endParaRPr lang="en-US" sz="1100" dirty="0"/>
          </a:p>
          <a:p>
            <a:r>
              <a:rPr lang="en-US" sz="1100" dirty="0"/>
              <a:t>ONCE ALL PARTICIPANTS HAVE COMPLETED THE EXERCISES:</a:t>
            </a:r>
          </a:p>
          <a:p>
            <a:r>
              <a:rPr lang="en-US" sz="1100" b="1" dirty="0"/>
              <a:t>Complete Exercise 1:</a:t>
            </a:r>
          </a:p>
          <a:p>
            <a:r>
              <a:rPr lang="en-US" sz="1100" b="1" dirty="0"/>
              <a:t>First method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Browse until you find the name of your account 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button.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CLM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Pick the appropriate presentation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Play the Presentation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Point out that the Details area now appears in the call. When you tap on Call (Top of the screen)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exercise details.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Sample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menu item.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the Glidim product in the list.to add the quantity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Enter the next call objective</a:t>
            </a:r>
          </a:p>
          <a:p>
            <a:pPr lvl="1" indent="-228600">
              <a:buFont typeface="+mj-lt"/>
              <a:buAutoNum type="alphaLcPeriod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Tap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8662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12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6325192" y="4084609"/>
            <a:ext cx="4800600" cy="6463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25192" y="4865458"/>
            <a:ext cx="4800600" cy="3385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 16pt Arial</a:t>
            </a:r>
          </a:p>
        </p:txBody>
      </p:sp>
      <p:sp>
        <p:nvSpPr>
          <p:cNvPr id="19" name="TextBox 18"/>
          <p:cNvSpPr txBox="1"/>
          <p:nvPr/>
        </p:nvSpPr>
        <p:spPr bwMode="black">
          <a:xfrm>
            <a:off x="2248001" y="6520894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2018 IQVIA.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325192" y="1830302"/>
            <a:ext cx="4800600" cy="2286058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100000"/>
              </a:lnSpc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32pt Arial Bold Title Case</a:t>
            </a: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 rot="5400000">
            <a:off x="-864496" y="2477220"/>
            <a:ext cx="3447991" cy="176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" y="6721"/>
            <a:ext cx="6261101" cy="6845300"/>
          </a:xfrm>
          <a:prstGeom prst="rect">
            <a:avLst/>
          </a:prstGeom>
        </p:spPr>
      </p:pic>
      <p:sp>
        <p:nvSpPr>
          <p:cNvPr id="18" name="Rectangle 58"/>
          <p:cNvSpPr>
            <a:spLocks noChangeArrowheads="1"/>
          </p:cNvSpPr>
          <p:nvPr/>
        </p:nvSpPr>
        <p:spPr bwMode="gray">
          <a:xfrm rot="5400000">
            <a:off x="-436735" y="5497452"/>
            <a:ext cx="2592472" cy="1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16" name="Rectangle 15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/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pyright_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 bwMode="black">
          <a:xfrm>
            <a:off x="384693" y="6420802"/>
            <a:ext cx="2204450" cy="1764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2018 IQVIA.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4129141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ubhead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3364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2018 IQVIA. All rights reserved</a:t>
            </a:r>
            <a:endParaRPr lang="en-US" dirty="0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_and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 bwMode="black">
          <a:xfrm>
            <a:off x="384693" y="6420802"/>
            <a:ext cx="2204450" cy="176400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2018 IQVIA.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0754392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694" y="6387858"/>
            <a:ext cx="9119524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615748" y="6419366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‹N°›</a:t>
            </a:fld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6" name="Rectangle 5"/>
            <p:cNvSpPr/>
            <p:nvPr/>
          </p:nvSpPr>
          <p:spPr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79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copyright+logo -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800" y="147600"/>
            <a:ext cx="8226000" cy="6166800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4033150997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>
            <a:spLocks noChangeArrowheads="1"/>
          </p:cNvSpPr>
          <p:nvPr/>
        </p:nvSpPr>
        <p:spPr bwMode="gray">
          <a:xfrm>
            <a:off x="582283" y="-1"/>
            <a:ext cx="3078445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1" name="TextBox 160"/>
          <p:cNvSpPr txBox="1"/>
          <p:nvPr/>
        </p:nvSpPr>
        <p:spPr bwMode="white">
          <a:xfrm>
            <a:off x="946623" y="835016"/>
            <a:ext cx="1816547" cy="49994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Today’s</a:t>
            </a:r>
            <a:r>
              <a:rPr lang="en-US" sz="2800" b="1" baseline="0" dirty="0">
                <a:solidFill>
                  <a:schemeClr val="bg1"/>
                </a:solidFill>
              </a:rPr>
              <a:t> Agenda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4" name="Text Placeholder 163"/>
          <p:cNvSpPr>
            <a:spLocks noGrp="1"/>
          </p:cNvSpPr>
          <p:nvPr>
            <p:ph type="body" sz="quarter" idx="11" hasCustomPrompt="1"/>
          </p:nvPr>
        </p:nvSpPr>
        <p:spPr>
          <a:xfrm>
            <a:off x="4236980" y="835016"/>
            <a:ext cx="7090641" cy="4999475"/>
          </a:xfrm>
          <a:prstGeom prst="rect">
            <a:avLst/>
          </a:prstGeom>
        </p:spPr>
        <p:txBody>
          <a:bodyPr anchor="ctr"/>
          <a:lstStyle>
            <a:lvl1pPr marL="228600" indent="-22860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+"/>
              <a:defRPr sz="1800" baseline="0"/>
            </a:lvl1pPr>
            <a:lvl2pPr marL="400050" indent="-171450">
              <a:buClr>
                <a:schemeClr val="bg2"/>
              </a:buCl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Arial 18pt TOC</a:t>
            </a: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gray">
          <a:xfrm>
            <a:off x="3660728" y="6420040"/>
            <a:ext cx="6116253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7" name="Rectangle 58"/>
          <p:cNvSpPr>
            <a:spLocks noChangeArrowheads="1"/>
          </p:cNvSpPr>
          <p:nvPr/>
        </p:nvSpPr>
        <p:spPr bwMode="white">
          <a:xfrm>
            <a:off x="582284" y="6420040"/>
            <a:ext cx="3078444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8" name="Rectangle 58"/>
          <p:cNvSpPr>
            <a:spLocks noChangeArrowheads="1"/>
          </p:cNvSpPr>
          <p:nvPr/>
        </p:nvSpPr>
        <p:spPr bwMode="gray">
          <a:xfrm>
            <a:off x="6033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8"/>
          <p:cNvSpPr>
            <a:spLocks noChangeArrowheads="1"/>
          </p:cNvSpPr>
          <p:nvPr/>
        </p:nvSpPr>
        <p:spPr bwMode="gray">
          <a:xfrm rot="5400000">
            <a:off x="-2148815" y="3761537"/>
            <a:ext cx="6016625" cy="1763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gray">
          <a:xfrm>
            <a:off x="0" y="1786580"/>
            <a:ext cx="8515386" cy="42598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721276" y="2107576"/>
            <a:ext cx="6494469" cy="3616037"/>
          </a:xfrm>
          <a:prstGeom prst="rect">
            <a:avLst/>
          </a:prstGeom>
        </p:spPr>
        <p:txBody>
          <a:bodyPr anchor="ctr" anchorCtr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28pt Arial Bold Title Case</a:t>
            </a: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white">
          <a:xfrm rot="5400000">
            <a:off x="-1272658" y="3828727"/>
            <a:ext cx="4261751" cy="173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tx1"/>
                </a:solidFill>
              </a:rPr>
              <a:t>‹N°›</a:t>
            </a:fld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58"/>
          <p:cNvSpPr>
            <a:spLocks noChangeArrowheads="1"/>
          </p:cNvSpPr>
          <p:nvPr/>
        </p:nvSpPr>
        <p:spPr bwMode="gray">
          <a:xfrm>
            <a:off x="771351" y="773388"/>
            <a:ext cx="7744035" cy="175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405"/>
          </a:xfrm>
          <a:prstGeom prst="rect">
            <a:avLst/>
          </a:prstGeom>
        </p:spPr>
      </p:pic>
      <p:sp>
        <p:nvSpPr>
          <p:cNvPr id="23" name="Rectangle 58"/>
          <p:cNvSpPr>
            <a:spLocks noChangeArrowheads="1"/>
          </p:cNvSpPr>
          <p:nvPr/>
        </p:nvSpPr>
        <p:spPr bwMode="gray">
          <a:xfrm>
            <a:off x="11506198" y="771348"/>
            <a:ext cx="697189" cy="1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</p:spTree>
    <p:extLst/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866467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grpSp>
        <p:nvGrpSpPr>
          <p:cNvPr id="8" name="Group 7"/>
          <p:cNvGrpSpPr/>
          <p:nvPr/>
        </p:nvGrpSpPr>
        <p:grpSpPr bwMode="gray">
          <a:xfrm>
            <a:off x="12420545" y="0"/>
            <a:ext cx="284385" cy="5779689"/>
            <a:chOff x="12358552" y="0"/>
            <a:chExt cx="284385" cy="5779689"/>
          </a:xfrm>
        </p:grpSpPr>
        <p:sp>
          <p:nvSpPr>
            <p:cNvPr id="9" name="Rectangle 8"/>
            <p:cNvSpPr/>
            <p:nvPr/>
          </p:nvSpPr>
          <p:spPr bwMode="gray">
            <a:xfrm>
              <a:off x="12358552" y="0"/>
              <a:ext cx="284385" cy="284385"/>
            </a:xfrm>
            <a:prstGeom prst="rect">
              <a:avLst/>
            </a:prstGeom>
            <a:solidFill>
              <a:srgbClr val="34B2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 bwMode="gray">
            <a:xfrm>
              <a:off x="12358552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 bwMode="gray">
            <a:xfrm>
              <a:off x="12358552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 bwMode="gray">
            <a:xfrm>
              <a:off x="12358552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 bwMode="gray">
            <a:xfrm>
              <a:off x="12358552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 bwMode="gray">
            <a:xfrm>
              <a:off x="12358552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 bwMode="gray">
            <a:xfrm>
              <a:off x="12358552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 bwMode="gray">
            <a:xfrm>
              <a:off x="12358552" y="2874528"/>
              <a:ext cx="284385" cy="284385"/>
            </a:xfrm>
            <a:prstGeom prst="rect">
              <a:avLst/>
            </a:prstGeom>
            <a:solidFill>
              <a:srgbClr val="0652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 bwMode="gray">
            <a:xfrm>
              <a:off x="12358552" y="3206436"/>
              <a:ext cx="284385" cy="284385"/>
            </a:xfrm>
            <a:prstGeom prst="rect">
              <a:avLst/>
            </a:prstGeom>
            <a:solidFill>
              <a:srgbClr val="00C7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 bwMode="gray">
            <a:xfrm>
              <a:off x="12358552" y="3853100"/>
              <a:ext cx="284385" cy="284385"/>
            </a:xfrm>
            <a:prstGeom prst="rect">
              <a:avLst/>
            </a:prstGeom>
            <a:solidFill>
              <a:srgbClr val="027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 bwMode="gray">
            <a:xfrm>
              <a:off x="12358552" y="4187002"/>
              <a:ext cx="284385" cy="284385"/>
            </a:xfrm>
            <a:prstGeom prst="rect">
              <a:avLst/>
            </a:prstGeom>
            <a:solidFill>
              <a:srgbClr val="43B0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gray">
            <a:xfrm>
              <a:off x="12358552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gray">
            <a:xfrm>
              <a:off x="12358552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 bwMode="gray">
            <a:xfrm>
              <a:off x="12358552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19200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641"/>
            <a:ext cx="1389888" cy="242717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1053219" y="914400"/>
            <a:ext cx="10085832" cy="5029199"/>
          </a:xfrm>
          <a:prstGeom prst="rect">
            <a:avLst/>
          </a:prstGeom>
        </p:spPr>
        <p:txBody>
          <a:bodyPr anchor="ctr" anchorCtr="0"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Arial sentence case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0" y="0"/>
            <a:ext cx="1220338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428" y="452253"/>
            <a:ext cx="2295144" cy="62404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058912" y="1084819"/>
            <a:ext cx="10085562" cy="2110629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sentence case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8148"/>
            <a:ext cx="3326745" cy="3637151"/>
          </a:xfrm>
          <a:prstGeom prst="rect">
            <a:avLst/>
          </a:prstGeom>
        </p:spPr>
      </p:pic>
      <p:sp>
        <p:nvSpPr>
          <p:cNvPr id="11" name="Rectangle 58"/>
          <p:cNvSpPr>
            <a:spLocks noChangeArrowheads="1"/>
          </p:cNvSpPr>
          <p:nvPr/>
        </p:nvSpPr>
        <p:spPr bwMode="white">
          <a:xfrm>
            <a:off x="11506198" y="771348"/>
            <a:ext cx="697189" cy="17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65550" y="3208148"/>
            <a:ext cx="7378924" cy="3300602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</p:spTree>
    <p:extLst/>
  </p:cSld>
  <p:clrMapOvr>
    <a:masterClrMapping/>
  </p:clrMapOvr>
  <p:transition spd="med">
    <p:fade/>
  </p:transition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+ Copyrir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2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2" y="6396504"/>
            <a:ext cx="1393818" cy="243541"/>
          </a:xfrm>
          <a:prstGeom prst="rect">
            <a:avLst/>
          </a:prstGeom>
        </p:spPr>
      </p:pic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537093" y="6396504"/>
            <a:ext cx="9116145" cy="338087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 bwMode="black">
          <a:xfrm>
            <a:off x="957681" y="6457825"/>
            <a:ext cx="2204450" cy="215444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ea typeface="Arial" charset="0"/>
                <a:cs typeface="Arial" charset="0"/>
              </a:rPr>
              <a:t>Copyright © 2017 IQVIA.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2528448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Header 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560341" y="6666346"/>
            <a:ext cx="461819" cy="150091"/>
          </a:xfrm>
          <a:prstGeom prst="rect">
            <a:avLst/>
          </a:prstGeom>
        </p:spPr>
        <p:txBody>
          <a:bodyPr/>
          <a:lstStyle>
            <a:lvl1pPr>
              <a:defRPr sz="4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/>
        </p:nvSpPr>
        <p:spPr bwMode="white">
          <a:xfrm>
            <a:off x="443346" y="6650182"/>
            <a:ext cx="763540" cy="207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 hasCustomPrompt="1"/>
          </p:nvPr>
        </p:nvSpPr>
        <p:spPr>
          <a:xfrm>
            <a:off x="512063" y="1662977"/>
            <a:ext cx="11131296" cy="461774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1000"/>
              </a:spcBef>
              <a:defRPr sz="1600" baseline="0">
                <a:solidFill>
                  <a:schemeClr val="tx2"/>
                </a:solidFill>
              </a:defRPr>
            </a:lvl1pPr>
            <a:lvl2pPr marL="400050" indent="-17780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2pPr>
            <a:lvl3pPr marL="571500" indent="-17145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3pPr>
            <a:lvl4pPr marL="742950" indent="-17145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4pPr>
            <a:lvl5pPr marL="914400" indent="-171450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16pt Arial bullet level 1</a:t>
            </a:r>
          </a:p>
          <a:p>
            <a:pPr lvl="1"/>
            <a:r>
              <a:rPr lang="en-US" dirty="0"/>
              <a:t>16pt Arial bullet level 2</a:t>
            </a:r>
          </a:p>
          <a:p>
            <a:pPr lvl="2"/>
            <a:r>
              <a:rPr lang="en-US" dirty="0"/>
              <a:t>16pt Arial bullet level 3</a:t>
            </a:r>
          </a:p>
          <a:p>
            <a:pPr lvl="3"/>
            <a:r>
              <a:rPr lang="en-US" dirty="0"/>
              <a:t>16pt Arial bullet level 4</a:t>
            </a:r>
          </a:p>
          <a:p>
            <a:pPr lvl="4"/>
            <a:r>
              <a:rPr lang="en-US" dirty="0"/>
              <a:t>16pt Arial bullet level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2063" y="122663"/>
            <a:ext cx="11131296" cy="896112"/>
          </a:xfrm>
          <a:prstGeom prst="rect">
            <a:avLst/>
          </a:prstGeom>
        </p:spPr>
        <p:txBody>
          <a:bodyPr tIns="27432" bIns="27432" anchor="b" anchorCtr="0"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Headlines are 24pt Arial Bold Title Case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512063" y="1004285"/>
            <a:ext cx="11131296" cy="332399"/>
          </a:xfrm>
          <a:prstGeom prst="rect">
            <a:avLst/>
          </a:prstGeom>
        </p:spPr>
        <p:txBody>
          <a:bodyPr tIns="27432" bIns="27432">
            <a:spAutoFit/>
          </a:bodyPr>
          <a:lstStyle>
            <a:lvl1pPr marL="0" indent="0">
              <a:spcBef>
                <a:spcPts val="0"/>
              </a:spcBef>
              <a:buNone/>
              <a:defRPr sz="2000" i="0">
                <a:solidFill>
                  <a:schemeClr val="tx2"/>
                </a:solidFill>
                <a:latin typeface="+mj-lt"/>
              </a:defRPr>
            </a:lvl1pPr>
            <a:lvl2pPr>
              <a:buNone/>
              <a:defRPr i="1"/>
            </a:lvl2pPr>
            <a:lvl3pPr>
              <a:buNone/>
              <a:defRPr i="1"/>
            </a:lvl3pPr>
            <a:lvl4pPr>
              <a:buNone/>
              <a:defRPr i="1"/>
            </a:lvl4pPr>
            <a:lvl5pPr>
              <a:buNone/>
              <a:defRPr i="1"/>
            </a:lvl5pPr>
          </a:lstStyle>
          <a:p>
            <a:pPr lvl="0"/>
            <a:r>
              <a:rPr lang="en-US" dirty="0"/>
              <a:t>Subheads are 20pt Arial sentence case</a:t>
            </a:r>
          </a:p>
        </p:txBody>
      </p:sp>
    </p:spTree>
    <p:extLst>
      <p:ext uri="{BB962C8B-B14F-4D97-AF65-F5344CB8AC3E}">
        <p14:creationId xmlns:p14="http://schemas.microsoft.com/office/powerpoint/2010/main" val="2312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1"/>
            <a:ext cx="11338560" cy="4434698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_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91062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3541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3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6" name="Rectangle 5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496691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084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4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Rectangle 13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702630"/>
            <a:ext cx="7492481" cy="451218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323305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16pt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dolore</a:t>
            </a:r>
            <a:r>
              <a:rPr lang="en-US" noProof="0" dirty="0"/>
              <a:t>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8220075" y="1687496"/>
            <a:ext cx="3971925" cy="95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8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3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6191134" y="1702631"/>
            <a:ext cx="5532120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tabLst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2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245879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107067" y="1702631"/>
            <a:ext cx="3616187" cy="4465694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429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7150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42950" indent="-1714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7145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Title Case</a:t>
            </a:r>
          </a:p>
        </p:txBody>
      </p:sp>
      <p:sp>
        <p:nvSpPr>
          <p:cNvPr id="1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84693" y="6387858"/>
            <a:ext cx="9116145" cy="3380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gray">
          <a:xfrm>
            <a:off x="11615748" y="6420040"/>
            <a:ext cx="576252" cy="17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" name="Slide Number Placeholder 5"/>
          <p:cNvSpPr txBox="1">
            <a:spLocks/>
          </p:cNvSpPr>
          <p:nvPr/>
        </p:nvSpPr>
        <p:spPr bwMode="white">
          <a:xfrm>
            <a:off x="11615748" y="6420040"/>
            <a:ext cx="401164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900" smtClean="0">
                <a:solidFill>
                  <a:schemeClr val="bg1"/>
                </a:solidFill>
              </a:rPr>
              <a:t>‹N°›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099" y="6430811"/>
            <a:ext cx="1009561" cy="176400"/>
          </a:xfrm>
          <a:prstGeom prst="rect">
            <a:avLst/>
          </a:prstGeom>
        </p:spPr>
      </p:pic>
    </p:spTree>
    <p:extLst/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8831696" cy="33808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2420545" y="0"/>
            <a:ext cx="284385" cy="5779689"/>
            <a:chOff x="12420545" y="0"/>
            <a:chExt cx="284385" cy="5779689"/>
          </a:xfrm>
        </p:grpSpPr>
        <p:sp>
          <p:nvSpPr>
            <p:cNvPr id="4" name="Rectangle 3"/>
            <p:cNvSpPr/>
            <p:nvPr userDrawn="1"/>
          </p:nvSpPr>
          <p:spPr bwMode="gray">
            <a:xfrm>
              <a:off x="12420545" y="0"/>
              <a:ext cx="284385" cy="2843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 userDrawn="1"/>
          </p:nvSpPr>
          <p:spPr bwMode="gray">
            <a:xfrm>
              <a:off x="12420545" y="333902"/>
              <a:ext cx="284385" cy="284385"/>
            </a:xfrm>
            <a:prstGeom prst="rect">
              <a:avLst/>
            </a:prstGeom>
            <a:solidFill>
              <a:srgbClr val="3F57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 userDrawn="1"/>
          </p:nvSpPr>
          <p:spPr bwMode="gray">
            <a:xfrm>
              <a:off x="12420545" y="937408"/>
              <a:ext cx="284385" cy="284385"/>
            </a:xfrm>
            <a:prstGeom prst="rect">
              <a:avLst/>
            </a:prstGeom>
            <a:solidFill>
              <a:srgbClr val="FF53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 bwMode="gray">
            <a:xfrm>
              <a:off x="12420545" y="1271310"/>
              <a:ext cx="284385" cy="284385"/>
            </a:xfrm>
            <a:prstGeom prst="rect">
              <a:avLst/>
            </a:prstGeom>
            <a:solidFill>
              <a:srgbClr val="FE8A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 bwMode="gray">
            <a:xfrm>
              <a:off x="12420545" y="1603218"/>
              <a:ext cx="284385" cy="284385"/>
            </a:xfrm>
            <a:prstGeom prst="rect">
              <a:avLst/>
            </a:prstGeom>
            <a:solidFill>
              <a:srgbClr val="FF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 bwMode="gray">
            <a:xfrm>
              <a:off x="12420545" y="1937120"/>
              <a:ext cx="284385" cy="28438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>
              <a:off x="12420545" y="2540626"/>
              <a:ext cx="284385" cy="284385"/>
            </a:xfrm>
            <a:prstGeom prst="rect">
              <a:avLst/>
            </a:prstGeom>
            <a:solidFill>
              <a:srgbClr val="2B3A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>
              <a:off x="12420545" y="2874528"/>
              <a:ext cx="284385" cy="2843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>
              <a:off x="12420545" y="3206436"/>
              <a:ext cx="284385" cy="2843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>
              <a:off x="12420545" y="3853100"/>
              <a:ext cx="284385" cy="2843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>
              <a:off x="12420545" y="4187002"/>
              <a:ext cx="284385" cy="2843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 bwMode="gray">
            <a:xfrm>
              <a:off x="12420545" y="4518910"/>
              <a:ext cx="284385" cy="284385"/>
            </a:xfrm>
            <a:prstGeom prst="rect">
              <a:avLst/>
            </a:prstGeom>
            <a:solidFill>
              <a:srgbClr val="93C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>
              <a:off x="12420545" y="5163396"/>
              <a:ext cx="284385" cy="2843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>
              <a:off x="12420545" y="5495304"/>
              <a:ext cx="284385" cy="2843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56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2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20" r:id="rId12"/>
    <p:sldLayoutId id="2147483819" r:id="rId13"/>
    <p:sldLayoutId id="2147483811" r:id="rId14"/>
    <p:sldLayoutId id="2147483817" r:id="rId15"/>
    <p:sldLayoutId id="2147483818" r:id="rId16"/>
    <p:sldLayoutId id="2147483821" r:id="rId17"/>
    <p:sldLayoutId id="2147483813" r:id="rId18"/>
    <p:sldLayoutId id="2147483814" r:id="rId19"/>
    <p:sldLayoutId id="2147483815" r:id="rId20"/>
    <p:sldLayoutId id="2147483816" r:id="rId21"/>
    <p:sldLayoutId id="2147483822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Exercise Book</a:t>
            </a:r>
            <a:endParaRPr lang="fr-F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325192" y="4865457"/>
            <a:ext cx="4800600" cy="553209"/>
          </a:xfrm>
        </p:spPr>
        <p:txBody>
          <a:bodyPr/>
          <a:lstStyle/>
          <a:p>
            <a:r>
              <a:rPr lang="en-US" dirty="0"/>
              <a:t>July 2018</a:t>
            </a:r>
          </a:p>
          <a:p>
            <a:r>
              <a:rPr lang="fr-FR" dirty="0" err="1"/>
              <a:t>Internal</a:t>
            </a:r>
            <a:r>
              <a:rPr lang="fr-FR" dirty="0"/>
              <a:t> Training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121400" y="1830302"/>
            <a:ext cx="5004392" cy="2286058"/>
          </a:xfrm>
        </p:spPr>
        <p:txBody>
          <a:bodyPr/>
          <a:lstStyle/>
          <a:p>
            <a:r>
              <a:rPr lang="en-US" dirty="0"/>
              <a:t>OCE </a:t>
            </a:r>
            <a:br>
              <a:rPr lang="en-US" dirty="0"/>
            </a:br>
            <a:r>
              <a:rPr lang="en-US" dirty="0"/>
              <a:t>Sales Persona</a:t>
            </a:r>
          </a:p>
        </p:txBody>
      </p:sp>
    </p:spTree>
    <p:extLst>
      <p:ext uri="{BB962C8B-B14F-4D97-AF65-F5344CB8AC3E}">
        <p14:creationId xmlns:p14="http://schemas.microsoft.com/office/powerpoint/2010/main" val="274425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Coaching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4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029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cs typeface="Arial"/>
              </a:rPr>
              <a:t>Home Page - Search Area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58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029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cs typeface="Arial"/>
              </a:rPr>
              <a:t>Account Information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52110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41029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cs typeface="Arial"/>
              </a:rPr>
              <a:t>Account Creation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3367117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(Part 1) Handling Events</a:t>
            </a:r>
            <a:br>
              <a:rPr lang="en-US" dirty="0"/>
            </a:br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96303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(Part 2) </a:t>
            </a:r>
            <a:r>
              <a:rPr lang="fr-FR" dirty="0"/>
              <a:t>Handling Call </a:t>
            </a:r>
            <a:br>
              <a:rPr lang="fr-FR" b="0" dirty="0">
                <a:solidFill>
                  <a:schemeClr val="dk1"/>
                </a:solidFill>
              </a:rPr>
            </a:br>
            <a:r>
              <a:rPr lang="en-US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6005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5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1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018708" y="435037"/>
            <a:ext cx="1739924" cy="938320"/>
            <a:chOff x="9259508" y="-22163"/>
            <a:chExt cx="1739924" cy="938320"/>
          </a:xfrm>
        </p:grpSpPr>
        <p:sp>
          <p:nvSpPr>
            <p:cNvPr id="9" name="TextBox 8"/>
            <p:cNvSpPr txBox="1"/>
            <p:nvPr/>
          </p:nvSpPr>
          <p:spPr>
            <a:xfrm flipH="1">
              <a:off x="9335700" y="54383"/>
              <a:ext cx="1663732" cy="86177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lIns="182880" rtlCol="0">
              <a:spAutoFit/>
            </a:bodyPr>
            <a:lstStyle/>
            <a:p>
              <a:r>
                <a:rPr lang="en-US" sz="1000" i="1" dirty="0"/>
                <a:t>Switch to </a:t>
              </a:r>
              <a:r>
                <a:rPr lang="en-US" sz="1000" b="1" i="1" dirty="0"/>
                <a:t>Notes Page view</a:t>
              </a:r>
              <a:r>
                <a:rPr lang="en-US" sz="1000" i="1" dirty="0"/>
                <a:t> to add exercises</a:t>
              </a:r>
            </a:p>
            <a:p>
              <a:endParaRPr lang="en-US" sz="1000" b="1" i="1" dirty="0"/>
            </a:p>
            <a:p>
              <a:r>
                <a:rPr lang="en-US" sz="1000" i="1" dirty="0"/>
                <a:t>Duplicate this slide to add more pages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9508" y="-22163"/>
              <a:ext cx="218447" cy="311676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10847"/>
      </p:ext>
    </p:extLst>
  </p:cSld>
  <p:clrMapOvr>
    <a:masterClrMapping/>
  </p:clrMapOvr>
</p:sld>
</file>

<file path=ppt/theme/theme1.xml><?xml version="1.0" encoding="utf-8"?>
<a:theme xmlns:a="http://schemas.openxmlformats.org/drawingml/2006/main" name="IQVIATemplate_WS_25Oct2017">
  <a:themeElements>
    <a:clrScheme name="IQVIA">
      <a:dk1>
        <a:srgbClr val="2B3A42"/>
      </a:dk1>
      <a:lt1>
        <a:sysClr val="window" lastClr="FFFFFF"/>
      </a:lt1>
      <a:dk2>
        <a:srgbClr val="3F5765"/>
      </a:dk2>
      <a:lt2>
        <a:srgbClr val="FFD100"/>
      </a:lt2>
      <a:accent1>
        <a:srgbClr val="00A3E0"/>
      </a:accent1>
      <a:accent2>
        <a:srgbClr val="005587"/>
      </a:accent2>
      <a:accent3>
        <a:srgbClr val="FE8A12"/>
      </a:accent3>
      <a:accent4>
        <a:srgbClr val="43B02A"/>
      </a:accent4>
      <a:accent5>
        <a:srgbClr val="027223"/>
      </a:accent5>
      <a:accent6>
        <a:srgbClr val="00C7B1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9114AC4-A3CE-4563-B8B5-B812DAEBAAA7}" vid="{F2023644-D072-45DE-8DBE-739D86D8F514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7E30BFFA215E4DBF84BDFD38E29038" ma:contentTypeVersion="0" ma:contentTypeDescription="Create a new document." ma:contentTypeScope="" ma:versionID="817924d23aa26c3e275bfb08b0399c24">
  <xsd:schema xmlns:xsd="http://www.w3.org/2001/XMLSchema" xmlns:p="http://schemas.microsoft.com/office/2006/metadata/properties" targetNamespace="http://schemas.microsoft.com/office/2006/metadata/properties" ma:root="true" ma:fieldsID="f4d196f5c675f743c82a55ad49450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8614568-FE4C-4FF2-8C75-9964A685F62B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255696-B183-405B-B286-6EAFD13702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D93A65-3862-4C8A-92F2-BEF8BEA7FD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 IQVIA  Widescreen (16x9) PowerPoint Template</Template>
  <TotalTime>16437</TotalTime>
  <Words>2288</Words>
  <Application>Microsoft Office PowerPoint</Application>
  <PresentationFormat>Grand écran</PresentationFormat>
  <Paragraphs>487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Georgia</vt:lpstr>
      <vt:lpstr>Wingdings</vt:lpstr>
      <vt:lpstr>IQVIATemplate_WS_25Oct2017</vt:lpstr>
      <vt:lpstr>OCE  Sales Persona</vt:lpstr>
      <vt:lpstr>Home Page - Search Area Exercises</vt:lpstr>
      <vt:lpstr>Account Information Exercises</vt:lpstr>
      <vt:lpstr>Account Creation Exercises</vt:lpstr>
      <vt:lpstr>Activity (Part 1) Handling Events Exercises</vt:lpstr>
      <vt:lpstr>Activity (Part 2) Handling Call  Exercises</vt:lpstr>
      <vt:lpstr>Routes</vt:lpstr>
      <vt:lpstr>MIRF</vt:lpstr>
      <vt:lpstr>CLM</vt:lpstr>
      <vt:lpstr>Coaching Events</vt:lpstr>
      <vt:lpstr>Meetings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EXB-OCE-CRM-SALESPERSONA</dc:title>
  <dc:creator>Joanne Deitsch</dc:creator>
  <cp:lastModifiedBy>Callede, Thomas</cp:lastModifiedBy>
  <cp:revision>617</cp:revision>
  <cp:lastPrinted>2018-09-16T19:20:25Z</cp:lastPrinted>
  <dcterms:created xsi:type="dcterms:W3CDTF">2017-12-04T14:31:05Z</dcterms:created>
  <dcterms:modified xsi:type="dcterms:W3CDTF">2018-10-16T15:14:40Z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0x010100F07E30BFFA215E4DBF84BDFD38E29038</vt:lpwstr>
  </property>
</Properties>
</file>