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2" r:id="rId2"/>
    <p:sldId id="278" r:id="rId3"/>
    <p:sldId id="27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87" d="100"/>
          <a:sy n="87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3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Entfernungsmesser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Lasse dir die Entfernung zwischen Ultraschallmesser und Hindernis </a:t>
            </a:r>
            <a:r>
              <a:rPr lang="de-DE" dirty="0" smtClean="0"/>
              <a:t>auf der LED-Matrix ausgeben</a:t>
            </a:r>
            <a:r>
              <a:rPr lang="de-DE" dirty="0"/>
              <a:t>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r="251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19" y="3737704"/>
            <a:ext cx="1586007" cy="8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Entfernungsmesser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7999" y="6345003"/>
            <a:ext cx="5915025" cy="239375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Hinweis</a:t>
            </a:r>
            <a:endParaRPr lang="de-DE" dirty="0" smtClean="0"/>
          </a:p>
          <a:p>
            <a:r>
              <a:rPr lang="de-DE" dirty="0" smtClean="0"/>
              <a:t>Das </a:t>
            </a:r>
            <a:r>
              <a:rPr lang="de-DE" dirty="0"/>
              <a:t>Zeichen „-“ nach „zeige Nummer“ hilft, auf dem LED-Display die Zahl besser zu erkennen (Ende des Lauftextes).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2" name="Grafik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84" y="2324875"/>
            <a:ext cx="1733550" cy="274320"/>
          </a:xfrm>
          <a:prstGeom prst="rect">
            <a:avLst/>
          </a:prstGeom>
        </p:spPr>
      </p:pic>
      <p:pic>
        <p:nvPicPr>
          <p:cNvPr id="13" name="Grafik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8" y="2326145"/>
            <a:ext cx="1724025" cy="273050"/>
          </a:xfrm>
          <a:prstGeom prst="rect">
            <a:avLst/>
          </a:prstGeom>
        </p:spPr>
      </p:pic>
      <p:pic>
        <p:nvPicPr>
          <p:cNvPr id="11" name="Grafik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" y="2326145"/>
            <a:ext cx="1727200" cy="546100"/>
          </a:xfrm>
          <a:prstGeom prst="rect">
            <a:avLst/>
          </a:prstGeom>
        </p:spPr>
      </p:pic>
      <p:pic>
        <p:nvPicPr>
          <p:cNvPr id="16" name="Grafik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6" y="2868543"/>
            <a:ext cx="1727200" cy="273050"/>
          </a:xfrm>
          <a:prstGeom prst="rect">
            <a:avLst/>
          </a:prstGeom>
        </p:spPr>
      </p:pic>
      <p:pic>
        <p:nvPicPr>
          <p:cNvPr id="17" name="Grafik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5" y="3935937"/>
            <a:ext cx="378396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5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A4-Papier (210 x 297 mm)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</vt:lpstr>
      <vt:lpstr>Entfernungsmesser</vt:lpstr>
      <vt:lpstr>Entfernungsmesser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 Schmidt</cp:lastModifiedBy>
  <cp:revision>71</cp:revision>
  <dcterms:created xsi:type="dcterms:W3CDTF">2018-08-08T08:03:39Z</dcterms:created>
  <dcterms:modified xsi:type="dcterms:W3CDTF">2019-01-07T17:16:40Z</dcterms:modified>
</cp:coreProperties>
</file>