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" r:id="rId2"/>
    <p:sldId id="30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94" autoAdjust="0"/>
  </p:normalViewPr>
  <p:slideViewPr>
    <p:cSldViewPr snapToGrid="0">
      <p:cViewPr varScale="1">
        <p:scale>
          <a:sx n="45" d="100"/>
          <a:sy n="45" d="100"/>
        </p:scale>
        <p:origin x="20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 smtClean="0"/>
              <a:t>Aufgabentext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Challenge</a:t>
            </a:r>
            <a:endParaRPr lang="de-DE" b="1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Schwierigkeitsgrad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 smtClean="0"/>
              <a:t>N</a:t>
            </a:r>
            <a:endParaRPr lang="de-DE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+mn-lt"/>
              </a:rPr>
              <a:t>Lösung</a:t>
            </a:r>
            <a:endParaRPr lang="de-DE" sz="3600" b="1" dirty="0">
              <a:latin typeface="+mn-lt"/>
            </a:endParaRP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Verwendete Befehlsgruppen</a:t>
            </a:r>
            <a:endParaRPr lang="de-DE" sz="120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Code</a:t>
            </a:r>
            <a:endParaRPr lang="de-DE" sz="1600" b="1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hlinkClick r:id="rId2"/>
              </a:rPr>
              <a:t>https://www.htw-dresden.de/kiss-mint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/>
              <a:t>Veröffentlicht</a:t>
            </a:r>
            <a:r>
              <a:rPr lang="de-DE" b="1" baseline="0" dirty="0" smtClean="0"/>
              <a:t> unter CC BY SA</a:t>
            </a:r>
          </a:p>
          <a:p>
            <a:pPr algn="ctr"/>
            <a:endParaRPr lang="de-DE" b="0" baseline="0" dirty="0" smtClean="0"/>
          </a:p>
          <a:p>
            <a:pPr algn="ctr"/>
            <a:r>
              <a:rPr lang="de-DE" b="0" dirty="0" smtClean="0"/>
              <a:t>Dieses Werk ist unter einer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 Lizenz vom Typ Namensnennung - Weitergabe unter gleichen Bedingungen 4.0 International zugänglich. Um eine Kopie dieser Lizenz einzusehen, konsultieren </a:t>
            </a:r>
            <a:r>
              <a:rPr lang="de-DE" b="0" dirty="0" smtClean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 smtClean="0"/>
              <a:t>wenden Sie sich brieflich an Creative </a:t>
            </a:r>
            <a:r>
              <a:rPr lang="de-DE" b="0" dirty="0" err="1" smtClean="0"/>
              <a:t>Commons</a:t>
            </a:r>
            <a:r>
              <a:rPr lang="de-DE" b="0" dirty="0" smtClean="0"/>
              <a:t>, Postfach 1866, Mountain View, California, 94042, USA.</a:t>
            </a:r>
            <a:endParaRPr lang="de-DE" b="0" dirty="0"/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 smtClean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Formatvorlagen des Textmasters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 smtClean="0"/>
              <a:t>Legende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-your-life.org/Praxis/Calliope_mini/mediabase/pdf/2780.pdf" TargetMode="External"/><Relationship Id="rId2" Type="http://schemas.openxmlformats.org/officeDocument/2006/relationships/hyperlink" Target="http://www.code-your-lif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Wetterstation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93344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Entwickle eine kleine Wetterstation die folgende 3 Funktionen besitzt: Temperatur messen, Tag und Nacht anzeigen, Niederschlag messen. Alle 3 Funktionen sollen auf Knopfdruck angezeigt werden.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Für Fortgeschrittene</a:t>
            </a:r>
            <a:endParaRPr lang="de-DE" dirty="0"/>
          </a:p>
        </p:txBody>
      </p:sp>
      <p:pic>
        <p:nvPicPr>
          <p:cNvPr id="9" name="Bildplatzhalter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17794"/>
            <a:ext cx="6217474" cy="4013627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smtClean="0"/>
              <a:t>Eine </a:t>
            </a:r>
            <a:r>
              <a:rPr lang="de-DE" dirty="0"/>
              <a:t>Wetterstation mit dem </a:t>
            </a:r>
            <a:r>
              <a:rPr lang="de-DE" dirty="0" err="1"/>
              <a:t>Calliope</a:t>
            </a:r>
            <a:r>
              <a:rPr lang="de-DE" dirty="0"/>
              <a:t> </a:t>
            </a:r>
            <a:r>
              <a:rPr lang="de-DE" dirty="0" smtClean="0"/>
              <a:t>mini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smtClean="0"/>
              <a:t>Code </a:t>
            </a:r>
            <a:r>
              <a:rPr lang="de-DE" dirty="0" err="1"/>
              <a:t>your</a:t>
            </a:r>
            <a:r>
              <a:rPr lang="de-DE" dirty="0"/>
              <a:t> Life, 21st Century Competence Center im </a:t>
            </a:r>
            <a:r>
              <a:rPr lang="de-DE" dirty="0" err="1"/>
              <a:t>fjs</a:t>
            </a:r>
            <a:r>
              <a:rPr lang="de-DE" dirty="0"/>
              <a:t> </a:t>
            </a:r>
            <a:r>
              <a:rPr lang="de-DE" dirty="0" smtClean="0"/>
              <a:t>e.V.</a:t>
            </a:r>
            <a:br>
              <a:rPr lang="de-DE" dirty="0" smtClean="0"/>
            </a:br>
            <a:r>
              <a:rPr lang="de-DE" dirty="0" smtClean="0"/>
              <a:t>Autoren: </a:t>
            </a:r>
            <a:r>
              <a:rPr lang="de-DE" dirty="0" err="1"/>
              <a:t>Helliwood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&amp; </a:t>
            </a:r>
            <a:r>
              <a:rPr lang="de-DE" dirty="0" err="1"/>
              <a:t>education</a:t>
            </a:r>
            <a:r>
              <a:rPr lang="de-DE" dirty="0"/>
              <a:t> - Marian </a:t>
            </a:r>
            <a:r>
              <a:rPr lang="de-DE" dirty="0" err="1"/>
              <a:t>Mehling</a:t>
            </a:r>
            <a:r>
              <a:rPr lang="de-DE" dirty="0"/>
              <a:t>, Jutta Schneider, Thomas Schmidt, Peggy </a:t>
            </a:r>
            <a:r>
              <a:rPr lang="de-DE" dirty="0" smtClean="0"/>
              <a:t>Reinelt</a:t>
            </a:r>
            <a:br>
              <a:rPr lang="de-DE" dirty="0" smtClean="0"/>
            </a:br>
            <a:r>
              <a:rPr lang="de-DE" dirty="0" smtClean="0"/>
              <a:t>URL </a:t>
            </a:r>
            <a:r>
              <a:rPr lang="de-DE" dirty="0"/>
              <a:t>des Werkes: </a:t>
            </a:r>
            <a:r>
              <a:rPr lang="de-DE" dirty="0" smtClean="0">
                <a:hlinkClick r:id="rId2"/>
              </a:rPr>
              <a:t>www.code-your-life.org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Format </a:t>
            </a:r>
            <a:r>
              <a:rPr lang="de-DE" dirty="0"/>
              <a:t>des Werks: Mehrere </a:t>
            </a:r>
            <a:r>
              <a:rPr lang="de-DE" dirty="0" smtClean="0"/>
              <a:t>Formate</a:t>
            </a:r>
            <a:br>
              <a:rPr lang="de-DE" dirty="0" smtClean="0"/>
            </a:br>
            <a:r>
              <a:rPr lang="de-DE" dirty="0" smtClean="0"/>
              <a:t>Lizenzkennzeichnung</a:t>
            </a:r>
            <a:r>
              <a:rPr lang="de-DE" dirty="0"/>
              <a:t>: </a:t>
            </a:r>
            <a:r>
              <a:rPr lang="de-DE" dirty="0" smtClean="0"/>
              <a:t>CC-BY-SA</a:t>
            </a:r>
            <a:br>
              <a:rPr lang="de-DE" dirty="0" smtClean="0"/>
            </a:br>
            <a:r>
              <a:rPr lang="de-DE" dirty="0" smtClean="0"/>
              <a:t>Version</a:t>
            </a:r>
            <a:r>
              <a:rPr lang="de-DE" dirty="0"/>
              <a:t>: 1.1 | </a:t>
            </a:r>
            <a:r>
              <a:rPr lang="de-DE" dirty="0" smtClean="0"/>
              <a:t>19.04.2017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www.code-your-life.org/Praxis/Calliope_mini/mediabase/pdf/2780.pdf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" y="3149276"/>
            <a:ext cx="2057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A4-Papier (210 x 297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Wetterstation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Martin</cp:lastModifiedBy>
  <cp:revision>82</cp:revision>
  <dcterms:created xsi:type="dcterms:W3CDTF">2018-08-08T08:03:39Z</dcterms:created>
  <dcterms:modified xsi:type="dcterms:W3CDTF">2019-01-09T16:49:50Z</dcterms:modified>
</cp:coreProperties>
</file>