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9" r:id="rId2"/>
    <p:sldId id="277" r:id="rId3"/>
    <p:sldId id="27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1987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lpm.uni-sb.de/typo3/index.php?id=60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Klickzähler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Zeige auf dem LED-Display die Anzahl der A-Klicks an.</a:t>
            </a:r>
            <a:br>
              <a:rPr lang="de-DE" dirty="0"/>
            </a:br>
            <a:r>
              <a:rPr lang="de-DE" dirty="0" smtClean="0"/>
              <a:t>Ermögliche </a:t>
            </a:r>
            <a:r>
              <a:rPr lang="de-DE" dirty="0"/>
              <a:t>ein </a:t>
            </a:r>
            <a:r>
              <a:rPr lang="de-DE" dirty="0" err="1"/>
              <a:t>Reset</a:t>
            </a:r>
            <a:r>
              <a:rPr lang="de-DE" dirty="0"/>
              <a:t> des Zählerstandes.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r="32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Klickzähler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7999" y="6345003"/>
            <a:ext cx="5915025" cy="239375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Hinweis</a:t>
            </a:r>
            <a:endParaRPr lang="de-DE" dirty="0" smtClean="0"/>
          </a:p>
          <a:p>
            <a:r>
              <a:rPr lang="de-DE" dirty="0" smtClean="0"/>
              <a:t>Das </a:t>
            </a:r>
            <a:r>
              <a:rPr lang="de-DE" dirty="0"/>
              <a:t>Zeichen „-“ nach „zeige Nummer“ hilft, auf dem LED-Display die Zahl besser zu erkennen (Ende des Lauftextes).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Grafik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324875"/>
            <a:ext cx="1733550" cy="274320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8" y="2326145"/>
            <a:ext cx="1724025" cy="273050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71" y="2327415"/>
            <a:ext cx="1714500" cy="271780"/>
          </a:xfrm>
          <a:prstGeom prst="rect">
            <a:avLst/>
          </a:prstGeom>
        </p:spPr>
      </p:pic>
      <p:pic>
        <p:nvPicPr>
          <p:cNvPr id="15" name="Grafik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3871039"/>
            <a:ext cx="453968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smtClean="0"/>
              <a:t>Ursprüngliche Idee</a:t>
            </a:r>
          </a:p>
          <a:p>
            <a:pPr marL="0" indent="0">
              <a:buNone/>
            </a:pPr>
            <a:r>
              <a:rPr lang="de-DE" sz="1600" dirty="0"/>
              <a:t>Landesinstitut für Pädagogik und </a:t>
            </a:r>
            <a:r>
              <a:rPr lang="de-DE" sz="1600" dirty="0" smtClean="0"/>
              <a:t>Medien, Saarland</a:t>
            </a:r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www.lpm.uni-sb.de/typo3/index.php?id=6014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1604772"/>
            <a:ext cx="2996184" cy="9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A4-Papier (210 x 297 mm)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Klickzähler</vt:lpstr>
      <vt:lpstr>Klickzähler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75</cp:revision>
  <dcterms:created xsi:type="dcterms:W3CDTF">2018-08-08T08:03:39Z</dcterms:created>
  <dcterms:modified xsi:type="dcterms:W3CDTF">2019-01-07T16:50:02Z</dcterms:modified>
</cp:coreProperties>
</file>