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99" r:id="rId2"/>
    <p:sldId id="300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94694" autoAdjust="0"/>
  </p:normalViewPr>
  <p:slideViewPr>
    <p:cSldViewPr snapToGrid="0">
      <p:cViewPr varScale="1">
        <p:scale>
          <a:sx n="45" d="100"/>
          <a:sy n="45" d="100"/>
        </p:scale>
        <p:origin x="20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 smtClean="0"/>
              <a:t>Aufgabentext</a:t>
            </a:r>
            <a:endParaRPr lang="de-DE" dirty="0"/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Challenge</a:t>
            </a:r>
            <a:endParaRPr lang="de-DE" b="1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Schwierigkeitsgrad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 smtClean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latin typeface="+mn-lt"/>
              </a:rPr>
              <a:t>Lösung</a:t>
            </a:r>
            <a:endParaRPr lang="de-DE" sz="3600" b="1" dirty="0">
              <a:latin typeface="+mn-lt"/>
            </a:endParaRP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Verwendete Befehlsgruppen</a:t>
            </a:r>
            <a:endParaRPr lang="de-DE" sz="120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Code</a:t>
            </a:r>
            <a:endParaRPr lang="de-DE" sz="1600" b="1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hlinkClick r:id="rId2"/>
              </a:rPr>
              <a:t>https://www.htw-dresden.de/kiss-mint</a:t>
            </a:r>
            <a:endParaRPr lang="de-DE" sz="1100" dirty="0" smtClean="0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 smtClean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 smtClean="0"/>
              <a:t>Formatvorlagen des Textmasters bearbeiten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hlinkClick r:id="rId2"/>
              </a:rPr>
              <a:t>https://www.htw-dresden.de/kiss-mint</a:t>
            </a:r>
            <a:endParaRPr lang="de-DE" sz="1100" dirty="0" smtClean="0"/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smtClean="0"/>
              <a:t>Veröffentlicht</a:t>
            </a:r>
            <a:r>
              <a:rPr lang="de-DE" b="1" baseline="0" dirty="0" smtClean="0"/>
              <a:t> unter CC BY SA</a:t>
            </a:r>
          </a:p>
          <a:p>
            <a:pPr algn="ctr"/>
            <a:endParaRPr lang="de-DE" b="0" baseline="0" dirty="0" smtClean="0"/>
          </a:p>
          <a:p>
            <a:pPr algn="ctr"/>
            <a:r>
              <a:rPr lang="de-DE" b="0" dirty="0" smtClean="0"/>
              <a:t>Dieses Werk ist unter einer Creative </a:t>
            </a:r>
            <a:r>
              <a:rPr lang="de-DE" b="0" dirty="0" err="1" smtClean="0"/>
              <a:t>Commons</a:t>
            </a:r>
            <a:r>
              <a:rPr lang="de-DE" b="0" dirty="0" smtClean="0"/>
              <a:t> Lizenz vom Typ Namensnennung - Weitergabe unter gleichen Bedingungen 4.0 International zugänglich. Um eine Kopie dieser Lizenz einzusehen, konsultieren </a:t>
            </a:r>
            <a:r>
              <a:rPr lang="de-DE" b="0" dirty="0" smtClean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 smtClean="0"/>
              <a:t>wenden Sie sich brieflich an Creative </a:t>
            </a:r>
            <a:r>
              <a:rPr lang="de-DE" b="0" dirty="0" err="1" smtClean="0"/>
              <a:t>Commons</a:t>
            </a:r>
            <a:r>
              <a:rPr lang="de-DE" b="0" dirty="0" smtClean="0"/>
              <a:t>, Postfach 1866, Mountain View, California, 94042, USA.</a:t>
            </a:r>
            <a:endParaRPr lang="de-DE" b="0" dirty="0"/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38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 smtClean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Formatvorlagen des Textmasters bearbeiten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 smtClean="0"/>
              <a:t>Legende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owtomechatronics.com/projects/arduino-radar-project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10"/>
          <p:cNvPicPr>
            <a:picLocks noGr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" r="2514"/>
          <a:stretch>
            <a:fillRect/>
          </a:stretch>
        </p:blipFill>
        <p:spPr>
          <a:xfrm>
            <a:off x="1485900" y="3575133"/>
            <a:ext cx="3996000" cy="3456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Radar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Übertragen </a:t>
            </a:r>
            <a:r>
              <a:rPr lang="de-DE" dirty="0" smtClean="0"/>
              <a:t>die </a:t>
            </a:r>
            <a:r>
              <a:rPr lang="de-DE" dirty="0"/>
              <a:t>Entfernungen des Ultraschallsensors zusammen mit </a:t>
            </a:r>
            <a:r>
              <a:rPr lang="de-DE" dirty="0" smtClean="0"/>
              <a:t>der </a:t>
            </a:r>
            <a:r>
              <a:rPr lang="de-DE" dirty="0"/>
              <a:t>Systemzeit und dem Winkel an das </a:t>
            </a:r>
            <a:r>
              <a:rPr lang="de-DE" dirty="0" smtClean="0"/>
              <a:t>Anzeigeprogramm auf deinem </a:t>
            </a:r>
            <a:r>
              <a:rPr lang="de-DE" dirty="0"/>
              <a:t>PC.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Für Fortgeschrittene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765" y="3710664"/>
            <a:ext cx="1480270" cy="73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3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6"/>
          <p:cNvSpPr>
            <a:spLocks noGrp="1"/>
          </p:cNvSpPr>
          <p:nvPr>
            <p:ph sz="quarter" idx="14"/>
          </p:nvPr>
        </p:nvSpPr>
        <p:spPr>
          <a:xfrm>
            <a:off x="320486" y="579120"/>
            <a:ext cx="6217474" cy="3886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b="1" dirty="0"/>
              <a:t>Ursprüngliche </a:t>
            </a:r>
            <a:r>
              <a:rPr lang="de-DE" sz="1600" b="1" dirty="0" smtClean="0"/>
              <a:t>Idee</a:t>
            </a:r>
          </a:p>
          <a:p>
            <a:pPr marL="0" indent="0">
              <a:buNone/>
            </a:pPr>
            <a:r>
              <a:rPr lang="de-DE" dirty="0" err="1"/>
              <a:t>Arduino</a:t>
            </a:r>
            <a:r>
              <a:rPr lang="de-DE" dirty="0"/>
              <a:t> Radar Project</a:t>
            </a: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Mechatronics</a:t>
            </a:r>
            <a:endParaRPr lang="de-DE" dirty="0" smtClean="0"/>
          </a:p>
          <a:p>
            <a:pPr marL="0" indent="0">
              <a:buNone/>
            </a:pPr>
            <a:r>
              <a:rPr lang="de-DE" dirty="0">
                <a:hlinkClick r:id="rId2"/>
              </a:rPr>
              <a:t>https://howtomechatronics.com/projects/arduino-radar-project</a:t>
            </a:r>
            <a:r>
              <a:rPr lang="de-DE" dirty="0" smtClean="0">
                <a:hlinkClick r:id="rId2"/>
              </a:rPr>
              <a:t>/</a:t>
            </a:r>
            <a:r>
              <a:rPr lang="de-DE" dirty="0" smtClean="0"/>
              <a:t> </a:t>
            </a:r>
            <a:endParaRPr lang="de-DE" sz="1800" dirty="0" smtClean="0"/>
          </a:p>
          <a:p>
            <a:pPr marL="0" indent="0">
              <a:buNone/>
            </a:pPr>
            <a:r>
              <a:rPr lang="de-DE" sz="1800" dirty="0"/>
              <a:t/>
            </a:r>
            <a:br>
              <a:rPr lang="de-DE" sz="1800" dirty="0"/>
            </a:b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965789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</Words>
  <Application>Microsoft Office PowerPoint</Application>
  <PresentationFormat>A4-Papier (210 x 297 mm)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Radar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Martin</cp:lastModifiedBy>
  <cp:revision>79</cp:revision>
  <dcterms:created xsi:type="dcterms:W3CDTF">2018-08-08T08:03:39Z</dcterms:created>
  <dcterms:modified xsi:type="dcterms:W3CDTF">2019-01-09T16:40:53Z</dcterms:modified>
</cp:coreProperties>
</file>