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66" r:id="rId2"/>
    <p:sldId id="277" r:id="rId3"/>
    <p:sldId id="278" r:id="rId4"/>
    <p:sldId id="276"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587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94694" autoAdjust="0"/>
  </p:normalViewPr>
  <p:slideViewPr>
    <p:cSldViewPr snapToGrid="0">
      <p:cViewPr varScale="1">
        <p:scale>
          <a:sx n="76" d="100"/>
          <a:sy n="76" d="100"/>
        </p:scale>
        <p:origin x="3042" y="90"/>
      </p:cViewPr>
      <p:guideLst/>
    </p:cSldViewPr>
  </p:slideViewPr>
  <p:notesTextViewPr>
    <p:cViewPr>
      <p:scale>
        <a:sx n="1" d="1"/>
        <a:sy n="1" d="1"/>
      </p:scale>
      <p:origin x="0" y="0"/>
    </p:cViewPr>
  </p:notesTextViewPr>
  <p:notesViewPr>
    <p:cSldViewPr snapToGrid="0">
      <p:cViewPr varScale="1">
        <p:scale>
          <a:sx n="100" d="100"/>
          <a:sy n="100" d="100"/>
        </p:scale>
        <p:origin x="17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A25D8-F173-4133-85F8-CB962D678EB5}" type="datetimeFigureOut">
              <a:rPr lang="de-DE" smtClean="0"/>
              <a:t>13.12.2019</a:t>
            </a:fld>
            <a:endParaRPr lang="de-DE"/>
          </a:p>
        </p:txBody>
      </p:sp>
      <p:sp>
        <p:nvSpPr>
          <p:cNvPr id="4" name="Folienbildplatzhalt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1FBA2-E07F-46C4-8057-D7BECDCCB064}" type="slidenum">
              <a:rPr lang="de-DE" smtClean="0"/>
              <a:t>‹Nr.›</a:t>
            </a:fld>
            <a:endParaRPr lang="de-DE"/>
          </a:p>
        </p:txBody>
      </p:sp>
    </p:spTree>
    <p:extLst>
      <p:ext uri="{BB962C8B-B14F-4D97-AF65-F5344CB8AC3E}">
        <p14:creationId xmlns:p14="http://schemas.microsoft.com/office/powerpoint/2010/main" val="123507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a:t>Titelmasterformat durch Klicken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FC9269F9-6F79-4414-A84E-D81C6C443C37}" type="datetimeFigureOut">
              <a:rPr lang="de-DE" smtClean="0"/>
              <a:t>13.12.2019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124598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llengeCar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1485900" y="945573"/>
            <a:ext cx="4890222" cy="924791"/>
          </a:xfrm>
          <a:noFill/>
        </p:spPr>
        <p:txBody>
          <a:bodyPr anchor="t"/>
          <a:lstStyle>
            <a:lvl1pPr>
              <a:defRPr>
                <a:solidFill>
                  <a:schemeClr val="bg1"/>
                </a:solidFill>
              </a:defRPr>
            </a:lvl1pPr>
          </a:lstStyle>
          <a:p>
            <a:r>
              <a:rPr lang="de-DE" dirty="0"/>
              <a:t>Titelmasterformat durch Klicken bearbeiten</a:t>
            </a:r>
            <a:endParaRPr lang="en-US" dirty="0"/>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
        <p:nvSpPr>
          <p:cNvPr id="21" name="Inhaltsplatzhalter 20"/>
          <p:cNvSpPr>
            <a:spLocks noGrp="1"/>
          </p:cNvSpPr>
          <p:nvPr>
            <p:ph sz="quarter" idx="14" hasCustomPrompt="1"/>
          </p:nvPr>
        </p:nvSpPr>
        <p:spPr>
          <a:xfrm>
            <a:off x="847825" y="7969251"/>
            <a:ext cx="4939911" cy="717550"/>
          </a:xfrm>
        </p:spPr>
        <p:txBody>
          <a:bodyPr>
            <a:normAutofit/>
          </a:bodyPr>
          <a:lstStyle>
            <a:lvl1pPr marL="0" indent="0">
              <a:buNone/>
              <a:defRPr sz="1600"/>
            </a:lvl1pPr>
          </a:lstStyle>
          <a:p>
            <a:pPr lvl="0"/>
            <a:r>
              <a:rPr lang="de-DE" dirty="0"/>
              <a:t>Aufgabentext</a:t>
            </a:r>
          </a:p>
        </p:txBody>
      </p:sp>
      <p:sp>
        <p:nvSpPr>
          <p:cNvPr id="22" name="Textfeld 21"/>
          <p:cNvSpPr txBox="1"/>
          <p:nvPr userDrawn="1"/>
        </p:nvSpPr>
        <p:spPr>
          <a:xfrm>
            <a:off x="850540" y="7556357"/>
            <a:ext cx="1704110" cy="369332"/>
          </a:xfrm>
          <a:prstGeom prst="rect">
            <a:avLst/>
          </a:prstGeom>
          <a:noFill/>
        </p:spPr>
        <p:txBody>
          <a:bodyPr wrap="square" rtlCol="0">
            <a:spAutoFit/>
          </a:bodyPr>
          <a:lstStyle/>
          <a:p>
            <a:r>
              <a:rPr lang="de-DE" b="1" dirty="0"/>
              <a:t>Challenge</a:t>
            </a:r>
          </a:p>
        </p:txBody>
      </p:sp>
      <p:sp>
        <p:nvSpPr>
          <p:cNvPr id="24" name="Textplatzhalter 23"/>
          <p:cNvSpPr>
            <a:spLocks noGrp="1"/>
          </p:cNvSpPr>
          <p:nvPr>
            <p:ph type="body" sz="quarter" idx="15" hasCustomPrompt="1"/>
          </p:nvPr>
        </p:nvSpPr>
        <p:spPr>
          <a:xfrm>
            <a:off x="1485900" y="619125"/>
            <a:ext cx="1938338" cy="297874"/>
          </a:xfrm>
        </p:spPr>
        <p:txBody>
          <a:bodyPr>
            <a:noAutofit/>
          </a:bodyPr>
          <a:lstStyle>
            <a:lvl1pPr marL="0" indent="0">
              <a:buNone/>
              <a:defRPr sz="1600" b="1">
                <a:solidFill>
                  <a:schemeClr val="bg1"/>
                </a:solidFill>
              </a:defRPr>
            </a:lvl1pPr>
          </a:lstStyle>
          <a:p>
            <a:pPr lvl="0"/>
            <a:r>
              <a:rPr lang="de-DE" dirty="0"/>
              <a:t>Schwierigkeitsgrad</a:t>
            </a:r>
          </a:p>
        </p:txBody>
      </p:sp>
      <p:sp>
        <p:nvSpPr>
          <p:cNvPr id="26" name="Textplatzhalter 25"/>
          <p:cNvSpPr>
            <a:spLocks noGrp="1"/>
          </p:cNvSpPr>
          <p:nvPr>
            <p:ph type="body" sz="quarter" idx="16" hasCustomPrompt="1"/>
          </p:nvPr>
        </p:nvSpPr>
        <p:spPr>
          <a:xfrm>
            <a:off x="824863" y="945573"/>
            <a:ext cx="576000" cy="504000"/>
          </a:xfrm>
        </p:spPr>
        <p:txBody>
          <a:bodyPr>
            <a:noAutofit/>
          </a:bodyPr>
          <a:lstStyle>
            <a:lvl1pPr marL="0" indent="0" algn="ctr">
              <a:buNone/>
              <a:defRPr sz="3200">
                <a:solidFill>
                  <a:schemeClr val="bg1"/>
                </a:solidFill>
              </a:defRPr>
            </a:lvl1pPr>
          </a:lstStyle>
          <a:p>
            <a:pPr lvl="0"/>
            <a:r>
              <a:rPr lang="de-DE" sz="3200" dirty="0"/>
              <a:t>N</a:t>
            </a:r>
            <a:endParaRPr lang="de-DE" dirty="0"/>
          </a:p>
        </p:txBody>
      </p:sp>
      <p:sp>
        <p:nvSpPr>
          <p:cNvPr id="18" name="Date Placeholder 3"/>
          <p:cNvSpPr>
            <a:spLocks noGrp="1"/>
          </p:cNvSpPr>
          <p:nvPr>
            <p:ph type="dt" sz="half" idx="10"/>
          </p:nvPr>
        </p:nvSpPr>
        <p:spPr>
          <a:xfrm>
            <a:off x="471488" y="9181397"/>
            <a:ext cx="1543050" cy="527403"/>
          </a:xfrm>
        </p:spPr>
        <p:txBody>
          <a:bodyPr/>
          <a:lstStyle/>
          <a:p>
            <a:endParaRPr lang="de-DE" dirty="0"/>
          </a:p>
        </p:txBody>
      </p:sp>
      <p:sp>
        <p:nvSpPr>
          <p:cNvPr id="20" name="Slide Number Placeholder 5"/>
          <p:cNvSpPr>
            <a:spLocks noGrp="1"/>
          </p:cNvSpPr>
          <p:nvPr>
            <p:ph type="sldNum" sz="quarter" idx="12"/>
          </p:nvPr>
        </p:nvSpPr>
        <p:spPr>
          <a:xfrm>
            <a:off x="4501564" y="9181397"/>
            <a:ext cx="1884949" cy="527403"/>
          </a:xfrm>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332258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ckblat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609600" y="945573"/>
            <a:ext cx="5631543" cy="924791"/>
          </a:xfrm>
          <a:noFill/>
        </p:spPr>
        <p:txBody>
          <a:bodyPr anchor="t"/>
          <a:lstStyle>
            <a:lvl1pPr>
              <a:defRPr>
                <a:solidFill>
                  <a:schemeClr val="bg1"/>
                </a:solidFill>
              </a:defRPr>
            </a:lvl1pPr>
          </a:lstStyle>
          <a:p>
            <a:r>
              <a:rPr lang="de-DE" dirty="0"/>
              <a:t>Titelmasterformat durch Klicken bearbeiten</a:t>
            </a:r>
            <a:endParaRPr lang="en-US" dirty="0"/>
          </a:p>
        </p:txBody>
      </p:sp>
      <p:sp>
        <p:nvSpPr>
          <p:cNvPr id="4" name="Date Placeholder 3"/>
          <p:cNvSpPr>
            <a:spLocks noGrp="1"/>
          </p:cNvSpPr>
          <p:nvPr>
            <p:ph type="dt" sz="half" idx="10"/>
          </p:nvPr>
        </p:nvSpPr>
        <p:spPr/>
        <p:txBody>
          <a:bodyPr/>
          <a:lstStyle/>
          <a:p>
            <a:endParaRPr lang="de-DE" dirty="0"/>
          </a:p>
        </p:txBody>
      </p:sp>
      <p:sp>
        <p:nvSpPr>
          <p:cNvPr id="5" name="Footer Placeholder 4"/>
          <p:cNvSpPr>
            <a:spLocks noGrp="1"/>
          </p:cNvSpPr>
          <p:nvPr>
            <p:ph type="ftr" sz="quarter" idx="11"/>
          </p:nvPr>
        </p:nvSpPr>
        <p:spPr/>
        <p:txBody>
          <a:bodyPr/>
          <a:lstStyle/>
          <a:p>
            <a:fld id="{049B624C-C9D8-48D3-8D4A-992BBF435330}" type="slidenum">
              <a:rPr lang="de-DE" smtClean="0"/>
              <a:pPr/>
              <a:t>‹Nr.›</a:t>
            </a:fld>
            <a:endParaRPr lang="de-DE" dirty="0"/>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Tree>
    <p:extLst>
      <p:ext uri="{BB962C8B-B14F-4D97-AF65-F5344CB8AC3E}">
        <p14:creationId xmlns:p14="http://schemas.microsoft.com/office/powerpoint/2010/main" val="38611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esungChallen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71488" y="1419225"/>
            <a:ext cx="5915025" cy="361950"/>
          </a:xfrm>
        </p:spPr>
        <p:txBody>
          <a:bodyPr anchor="t">
            <a:normAutofit/>
          </a:bodyPr>
          <a:lstStyle>
            <a:lvl1pPr>
              <a:defRPr sz="1400">
                <a:latin typeface="Arial Black" panose="020B0A04020102020204" pitchFamily="34" charset="0"/>
              </a:defRPr>
            </a:lvl1pPr>
          </a:lstStyle>
          <a:p>
            <a:r>
              <a:rPr lang="de-DE" dirty="0"/>
              <a:t>Aufgabe</a:t>
            </a:r>
          </a:p>
        </p:txBody>
      </p:sp>
      <p:sp>
        <p:nvSpPr>
          <p:cNvPr id="3" name="Datumsplatzhalter 2"/>
          <p:cNvSpPr>
            <a:spLocks noGrp="1"/>
          </p:cNvSpPr>
          <p:nvPr>
            <p:ph type="dt" sz="half" idx="10"/>
          </p:nvPr>
        </p:nvSpPr>
        <p:spPr/>
        <p:txBody>
          <a:bodyPr/>
          <a:lstStyle/>
          <a:p>
            <a:fld id="{FC9269F9-6F79-4414-A84E-D81C6C443C37}" type="datetimeFigureOut">
              <a:rPr lang="de-DE" smtClean="0"/>
              <a:t>13.12.2019</a:t>
            </a:fld>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6" name="Textfeld 5"/>
          <p:cNvSpPr txBox="1"/>
          <p:nvPr userDrawn="1"/>
        </p:nvSpPr>
        <p:spPr>
          <a:xfrm>
            <a:off x="468000" y="609600"/>
            <a:ext cx="1800225" cy="646331"/>
          </a:xfrm>
          <a:prstGeom prst="rect">
            <a:avLst/>
          </a:prstGeom>
          <a:noFill/>
        </p:spPr>
        <p:txBody>
          <a:bodyPr wrap="square" rtlCol="0">
            <a:spAutoFit/>
          </a:bodyPr>
          <a:lstStyle/>
          <a:p>
            <a:r>
              <a:rPr lang="de-DE" sz="3600" b="1" dirty="0">
                <a:latin typeface="+mn-lt"/>
              </a:rPr>
              <a:t>Lösung</a:t>
            </a:r>
          </a:p>
        </p:txBody>
      </p:sp>
      <p:cxnSp>
        <p:nvCxnSpPr>
          <p:cNvPr id="8" name="Gerader Verbinder 7"/>
          <p:cNvCxnSpPr/>
          <p:nvPr userDrawn="1"/>
        </p:nvCxnSpPr>
        <p:spPr>
          <a:xfrm>
            <a:off x="471488" y="1876425"/>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feld 8"/>
          <p:cNvSpPr txBox="1"/>
          <p:nvPr userDrawn="1"/>
        </p:nvSpPr>
        <p:spPr>
          <a:xfrm>
            <a:off x="471488" y="1971676"/>
            <a:ext cx="3052762" cy="276999"/>
          </a:xfrm>
          <a:prstGeom prst="rect">
            <a:avLst/>
          </a:prstGeom>
          <a:noFill/>
        </p:spPr>
        <p:txBody>
          <a:bodyPr wrap="square" rtlCol="0">
            <a:spAutoFit/>
          </a:bodyPr>
          <a:lstStyle/>
          <a:p>
            <a:r>
              <a:rPr lang="de-DE" sz="1200" dirty="0"/>
              <a:t>Verwendete Befehlsgruppen</a:t>
            </a:r>
          </a:p>
        </p:txBody>
      </p:sp>
      <p:sp>
        <p:nvSpPr>
          <p:cNvPr id="11" name="Bildplatzhalter 10"/>
          <p:cNvSpPr>
            <a:spLocks noGrp="1"/>
          </p:cNvSpPr>
          <p:nvPr>
            <p:ph type="pic" sz="quarter" idx="13"/>
          </p:nvPr>
        </p:nvSpPr>
        <p:spPr>
          <a:xfrm>
            <a:off x="471487" y="2324875"/>
            <a:ext cx="5915025" cy="846880"/>
          </a:xfrm>
        </p:spPr>
        <p:txBody>
          <a:bodyPr/>
          <a:lstStyle/>
          <a:p>
            <a:endParaRPr lang="de-DE"/>
          </a:p>
        </p:txBody>
      </p:sp>
      <p:cxnSp>
        <p:nvCxnSpPr>
          <p:cNvPr id="12" name="Gerader Verbinder 11"/>
          <p:cNvCxnSpPr/>
          <p:nvPr userDrawn="1"/>
        </p:nvCxnSpPr>
        <p:spPr>
          <a:xfrm>
            <a:off x="471487" y="3528581"/>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a:xfrm>
            <a:off x="468000" y="3620204"/>
            <a:ext cx="3052762" cy="338554"/>
          </a:xfrm>
          <a:prstGeom prst="rect">
            <a:avLst/>
          </a:prstGeom>
          <a:noFill/>
        </p:spPr>
        <p:txBody>
          <a:bodyPr wrap="square" rtlCol="0">
            <a:spAutoFit/>
          </a:bodyPr>
          <a:lstStyle/>
          <a:p>
            <a:r>
              <a:rPr lang="de-DE" sz="1600" b="1" dirty="0"/>
              <a:t>Code</a:t>
            </a:r>
          </a:p>
        </p:txBody>
      </p:sp>
      <p:sp>
        <p:nvSpPr>
          <p:cNvPr id="16" name="Inhaltsplatzhalter 15"/>
          <p:cNvSpPr>
            <a:spLocks noGrp="1"/>
          </p:cNvSpPr>
          <p:nvPr>
            <p:ph sz="quarter" idx="14"/>
          </p:nvPr>
        </p:nvSpPr>
        <p:spPr>
          <a:xfrm>
            <a:off x="468000" y="6345003"/>
            <a:ext cx="4114800" cy="2393752"/>
          </a:xfrm>
        </p:spPr>
        <p:txBody>
          <a:bodyPr/>
          <a:lstStyle>
            <a:lvl1pPr>
              <a:defRPr sz="1400"/>
            </a:lvl1pPr>
            <a:lvl2pPr>
              <a:defRPr sz="1400"/>
            </a:lvl2pPr>
            <a:lvl3pPr>
              <a:defRPr sz="1400"/>
            </a:lvl3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8" name="Bildplatzhalter 17"/>
          <p:cNvSpPr>
            <a:spLocks noGrp="1"/>
          </p:cNvSpPr>
          <p:nvPr>
            <p:ph type="pic" sz="quarter" idx="15"/>
          </p:nvPr>
        </p:nvSpPr>
        <p:spPr>
          <a:xfrm>
            <a:off x="468000" y="4069890"/>
            <a:ext cx="5915025" cy="1480769"/>
          </a:xfrm>
        </p:spPr>
        <p:txBody>
          <a:bodyPr/>
          <a:lstStyle/>
          <a:p>
            <a:endParaRPr lang="de-DE"/>
          </a:p>
        </p:txBody>
      </p:sp>
      <p:sp>
        <p:nvSpPr>
          <p:cNvPr id="20" name="Bildplatzhalter 19"/>
          <p:cNvSpPr>
            <a:spLocks noGrp="1"/>
          </p:cNvSpPr>
          <p:nvPr>
            <p:ph type="pic" sz="quarter" idx="16"/>
          </p:nvPr>
        </p:nvSpPr>
        <p:spPr>
          <a:xfrm>
            <a:off x="4714875" y="6345003"/>
            <a:ext cx="1800225" cy="2393752"/>
          </a:xfrm>
        </p:spPr>
        <p:txBody>
          <a:bodyPr/>
          <a:lstStyle/>
          <a:p>
            <a:endParaRPr lang="de-DE"/>
          </a:p>
        </p:txBody>
      </p:sp>
    </p:spTree>
    <p:extLst>
      <p:ext uri="{BB962C8B-B14F-4D97-AF65-F5344CB8AC3E}">
        <p14:creationId xmlns:p14="http://schemas.microsoft.com/office/powerpoint/2010/main" val="3045631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undlagenStandard">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a:t>Titelmasterformat durch Klicken bearbeiten</a:t>
            </a:r>
          </a:p>
        </p:txBody>
      </p:sp>
      <p:sp>
        <p:nvSpPr>
          <p:cNvPr id="3" name="Datumsplatzhalter 2"/>
          <p:cNvSpPr>
            <a:spLocks noGrp="1"/>
          </p:cNvSpPr>
          <p:nvPr>
            <p:ph type="dt" sz="half" idx="10"/>
          </p:nvPr>
        </p:nvSpPr>
        <p:spPr/>
        <p:txBody>
          <a:bodyPr/>
          <a:lstStyle/>
          <a:p>
            <a:fld id="{FC9269F9-6F79-4414-A84E-D81C6C443C37}" type="datetimeFigureOut">
              <a:rPr lang="de-DE" smtClean="0"/>
              <a:t>13.12.2019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a:t>Rubrik</a:t>
            </a:r>
            <a:endParaRPr lang="de-DE" dirty="0"/>
          </a:p>
        </p:txBody>
      </p:sp>
      <p:sp>
        <p:nvSpPr>
          <p:cNvPr id="10" name="Inhaltsplatzhalter 9"/>
          <p:cNvSpPr>
            <a:spLocks noGrp="1"/>
          </p:cNvSpPr>
          <p:nvPr>
            <p:ph sz="quarter" idx="14"/>
          </p:nvPr>
        </p:nvSpPr>
        <p:spPr>
          <a:xfrm>
            <a:off x="468000" y="2162175"/>
            <a:ext cx="5918513" cy="6629400"/>
          </a:xfrm>
        </p:spPr>
        <p:txBody>
          <a:bodyPr>
            <a:normAutofit/>
          </a:bodyPr>
          <a:lstStyle>
            <a:lvl1pPr marL="0" indent="0">
              <a:spcBef>
                <a:spcPts val="500"/>
              </a:spcBef>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de-DE" dirty="0"/>
              <a:t>Formatvorlagen des Textmasters bearbeiten</a:t>
            </a:r>
          </a:p>
        </p:txBody>
      </p:sp>
    </p:spTree>
    <p:extLst>
      <p:ext uri="{BB962C8B-B14F-4D97-AF65-F5344CB8AC3E}">
        <p14:creationId xmlns:p14="http://schemas.microsoft.com/office/powerpoint/2010/main" val="42399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llengeCar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de-DE" dirty="0"/>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 name="Rechteck 2"/>
          <p:cNvSpPr/>
          <p:nvPr userDrawn="1"/>
        </p:nvSpPr>
        <p:spPr>
          <a:xfrm>
            <a:off x="0" y="4785360"/>
            <a:ext cx="6858000" cy="340614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de-DE" b="1" dirty="0"/>
              <a:t>Veröffentlicht</a:t>
            </a:r>
            <a:r>
              <a:rPr lang="de-DE" b="1" baseline="0" dirty="0"/>
              <a:t> unter CC BY SA</a:t>
            </a:r>
          </a:p>
          <a:p>
            <a:pPr algn="ctr"/>
            <a:endParaRPr lang="de-DE" b="0" baseline="0" dirty="0"/>
          </a:p>
          <a:p>
            <a:pPr algn="ctr"/>
            <a:r>
              <a:rPr lang="de-DE" b="0" dirty="0"/>
              <a:t>Dieses Werk ist unter einer Creative </a:t>
            </a:r>
            <a:r>
              <a:rPr lang="de-DE" b="0" dirty="0" err="1"/>
              <a:t>Commons</a:t>
            </a:r>
            <a:r>
              <a:rPr lang="de-DE" b="0" dirty="0"/>
              <a:t> Lizenz vom Typ Namensnennung - Weitergabe unter gleichen Bedingungen 4.0 International zugänglich. Um eine Kopie dieser Lizenz einzusehen, konsultieren </a:t>
            </a:r>
            <a:r>
              <a:rPr lang="de-DE" b="0" dirty="0">
                <a:solidFill>
                  <a:schemeClr val="bg1"/>
                </a:solidFill>
              </a:rPr>
              <a:t>Sie http://creativecommons.org/licenses/by-sa/4.0/ oder </a:t>
            </a:r>
            <a:r>
              <a:rPr lang="de-DE" b="0" dirty="0"/>
              <a:t>wenden Sie sich brieflich an Creative </a:t>
            </a:r>
            <a:r>
              <a:rPr lang="de-DE" b="0" dirty="0" err="1"/>
              <a:t>Commons</a:t>
            </a:r>
            <a:r>
              <a:rPr lang="de-DE" b="0" dirty="0"/>
              <a:t>, Postfach 1866, Mountain View, California, 94042, USA.</a:t>
            </a:r>
          </a:p>
        </p:txBody>
      </p:sp>
      <p:pic>
        <p:nvPicPr>
          <p:cNvPr id="1027" name="Picture 3" descr="https://creativecommons.org/images/deed/attribution_icon_white_x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3968" y="7229447"/>
            <a:ext cx="777865" cy="7778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reativecommons.org/images/deed/sa_white_x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37858" y="7231116"/>
            <a:ext cx="784138" cy="7841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c 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276103" y="7237389"/>
            <a:ext cx="777865" cy="777865"/>
          </a:xfrm>
          <a:prstGeom prst="rect">
            <a:avLst/>
          </a:prstGeom>
          <a:noFill/>
          <a:extLst>
            <a:ext uri="{909E8E84-426E-40DD-AFC4-6F175D3DCCD1}">
              <a14:hiddenFill xmlns:a14="http://schemas.microsoft.com/office/drawing/2010/main">
                <a:solidFill>
                  <a:srgbClr val="FFFFFF"/>
                </a:solidFill>
              </a14:hiddenFill>
            </a:ext>
          </a:extLst>
        </p:spPr>
      </p:pic>
      <p:sp>
        <p:nvSpPr>
          <p:cNvPr id="23" name="Inhaltsplatzhalter 15"/>
          <p:cNvSpPr>
            <a:spLocks noGrp="1"/>
          </p:cNvSpPr>
          <p:nvPr>
            <p:ph sz="quarter" idx="14"/>
          </p:nvPr>
        </p:nvSpPr>
        <p:spPr>
          <a:xfrm>
            <a:off x="320486" y="296810"/>
            <a:ext cx="6217474" cy="4168509"/>
          </a:xfrm>
        </p:spPr>
        <p:txBody>
          <a:bodyPr/>
          <a:lstStyle>
            <a:lvl1pPr>
              <a:defRPr sz="1400"/>
            </a:lvl1pPr>
            <a:lvl2pPr>
              <a:defRPr sz="1400"/>
            </a:lvl2pPr>
            <a:lvl3pPr>
              <a:defRPr sz="1400"/>
            </a:lvl3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4052549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undlagenCalliope">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a:t>Titelmasterformat durch Klicken bearbeiten</a:t>
            </a:r>
          </a:p>
        </p:txBody>
      </p:sp>
      <p:sp>
        <p:nvSpPr>
          <p:cNvPr id="3" name="Datumsplatzhalter 2"/>
          <p:cNvSpPr>
            <a:spLocks noGrp="1"/>
          </p:cNvSpPr>
          <p:nvPr>
            <p:ph type="dt" sz="half" idx="10"/>
          </p:nvPr>
        </p:nvSpPr>
        <p:spPr/>
        <p:txBody>
          <a:bodyPr/>
          <a:lstStyle/>
          <a:p>
            <a:fld id="{FC9269F9-6F79-4414-A84E-D81C6C443C37}" type="datetimeFigureOut">
              <a:rPr lang="de-DE" smtClean="0"/>
              <a:t>13.12.2019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a:t>Rubrik</a:t>
            </a:r>
            <a:endParaRPr lang="de-DE" dirty="0"/>
          </a:p>
        </p:txBody>
      </p:sp>
      <p:sp>
        <p:nvSpPr>
          <p:cNvPr id="12" name="Bildplatzhalter 11"/>
          <p:cNvSpPr>
            <a:spLocks noGrp="1"/>
          </p:cNvSpPr>
          <p:nvPr>
            <p:ph type="pic" sz="quarter" idx="14"/>
          </p:nvPr>
        </p:nvSpPr>
        <p:spPr>
          <a:xfrm>
            <a:off x="468000" y="3743324"/>
            <a:ext cx="3600000" cy="3240000"/>
          </a:xfrm>
        </p:spPr>
        <p:txBody>
          <a:bodyPr/>
          <a:lstStyle/>
          <a:p>
            <a:endParaRPr lang="de-DE"/>
          </a:p>
        </p:txBody>
      </p:sp>
      <p:sp>
        <p:nvSpPr>
          <p:cNvPr id="14" name="Textplatzhalter 13"/>
          <p:cNvSpPr>
            <a:spLocks noGrp="1"/>
          </p:cNvSpPr>
          <p:nvPr>
            <p:ph type="body" sz="quarter" idx="15"/>
          </p:nvPr>
        </p:nvSpPr>
        <p:spPr>
          <a:xfrm>
            <a:off x="4171951" y="3743236"/>
            <a:ext cx="2214562" cy="3240088"/>
          </a:xfrm>
        </p:spPr>
        <p:txBody>
          <a:bodyPr>
            <a:normAutofit/>
          </a:bodyPr>
          <a:lstStyle>
            <a:lvl1pPr>
              <a:defRPr sz="1200"/>
            </a:lvl1pPr>
          </a:lstStyle>
          <a:p>
            <a:pPr lvl="0"/>
            <a:r>
              <a:rPr lang="de-DE" dirty="0"/>
              <a:t>Formatvorlagen des Textmasters bearbeiten</a:t>
            </a:r>
          </a:p>
        </p:txBody>
      </p:sp>
      <p:sp>
        <p:nvSpPr>
          <p:cNvPr id="16" name="Textplatzhalter 15"/>
          <p:cNvSpPr>
            <a:spLocks noGrp="1"/>
          </p:cNvSpPr>
          <p:nvPr>
            <p:ph type="body" sz="quarter" idx="16" hasCustomPrompt="1"/>
          </p:nvPr>
        </p:nvSpPr>
        <p:spPr>
          <a:xfrm>
            <a:off x="468313" y="7181850"/>
            <a:ext cx="2551112" cy="1076325"/>
          </a:xfrm>
        </p:spPr>
        <p:txBody>
          <a:bodyPr>
            <a:normAutofit/>
          </a:bodyPr>
          <a:lstStyle>
            <a:lvl1pPr>
              <a:defRPr sz="1400"/>
            </a:lvl1pPr>
          </a:lstStyle>
          <a:p>
            <a:pPr lvl="0"/>
            <a:r>
              <a:rPr lang="de-DE" dirty="0"/>
              <a:t>Legende</a:t>
            </a:r>
          </a:p>
        </p:txBody>
      </p:sp>
    </p:spTree>
    <p:extLst>
      <p:ext uri="{BB962C8B-B14F-4D97-AF65-F5344CB8AC3E}">
        <p14:creationId xmlns:p14="http://schemas.microsoft.com/office/powerpoint/2010/main" val="281415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C9269F9-6F79-4414-A84E-D81C6C443C37}" type="datetimeFigureOut">
              <a:rPr lang="de-DE" smtClean="0"/>
              <a:t>13.12.2019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37062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C9269F9-6F79-4414-A84E-D81C6C443C37}" type="datetimeFigureOut">
              <a:rPr lang="de-DE" smtClean="0"/>
              <a:t>13.12.2019</a:t>
            </a:fld>
            <a:endParaRPr lang="de-D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fld id="{D2A42966-9C79-4DC1-911F-479CEE15F649}" type="slidenum">
              <a:rPr lang="de-DE" smtClean="0"/>
              <a:pPr/>
              <a:t>‹Nr.›</a:t>
            </a:fld>
            <a:endParaRPr lang="de-DE"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pic>
        <p:nvPicPr>
          <p:cNvPr id="11" name="Grafik 10">
            <a:extLst>
              <a:ext uri="{FF2B5EF4-FFF2-40B4-BE49-F238E27FC236}">
                <a16:creationId xmlns:a16="http://schemas.microsoft.com/office/drawing/2014/main" id="{44AF85E2-F32E-41B5-B979-98B2ABE1C623}"/>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12" name="Grafik 11">
            <a:extLst>
              <a:ext uri="{FF2B5EF4-FFF2-40B4-BE49-F238E27FC236}">
                <a16:creationId xmlns:a16="http://schemas.microsoft.com/office/drawing/2014/main" id="{8329D571-3B84-4BD9-8020-2A50AE0E8E1A}"/>
              </a:ext>
            </a:extLst>
          </p:cNvPr>
          <p:cNvPicPr>
            <a:picLocks noChangeAspect="1"/>
          </p:cNvPicPr>
          <p:nvPr userDrawn="1"/>
        </p:nvPicPr>
        <p:blipFill rotWithShape="1">
          <a:blip r:embed="rId11"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13" name="Grafik 12">
            <a:extLst>
              <a:ext uri="{FF2B5EF4-FFF2-40B4-BE49-F238E27FC236}">
                <a16:creationId xmlns:a16="http://schemas.microsoft.com/office/drawing/2014/main" id="{CEE67279-7F6C-4078-9206-CF6311E2CDDD}"/>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14" name="Grafik 13">
            <a:extLst>
              <a:ext uri="{FF2B5EF4-FFF2-40B4-BE49-F238E27FC236}">
                <a16:creationId xmlns:a16="http://schemas.microsoft.com/office/drawing/2014/main" id="{26B79B7B-A50A-418C-9629-CB46F703D1DF}"/>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392583406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7" r:id="rId3"/>
    <p:sldLayoutId id="2147483673" r:id="rId4"/>
    <p:sldLayoutId id="2147483675" r:id="rId5"/>
    <p:sldLayoutId id="2147483678" r:id="rId6"/>
    <p:sldLayoutId id="2147483674" r:id="rId7"/>
    <p:sldLayoutId id="2147483676" r:id="rId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Codeknacker in 3 Schritten</a:t>
            </a:r>
          </a:p>
        </p:txBody>
      </p:sp>
      <p:sp>
        <p:nvSpPr>
          <p:cNvPr id="9" name="Inhaltsplatzhalter 8"/>
          <p:cNvSpPr>
            <a:spLocks noGrp="1"/>
          </p:cNvSpPr>
          <p:nvPr>
            <p:ph sz="quarter" idx="14"/>
          </p:nvPr>
        </p:nvSpPr>
        <p:spPr>
          <a:xfrm>
            <a:off x="847825" y="7969251"/>
            <a:ext cx="5145351" cy="717550"/>
          </a:xfrm>
        </p:spPr>
        <p:txBody>
          <a:bodyPr>
            <a:normAutofit lnSpcReduction="10000"/>
          </a:bodyPr>
          <a:lstStyle/>
          <a:p>
            <a:r>
              <a:rPr lang="de-DE" dirty="0"/>
              <a:t>Erstelle ein Programm mit dem man durch eine Liste von 5 verschiedenen Farben schalten kann, wobei man mit B die nächste Farbe anzeigt und mit A die vorherige.</a:t>
            </a:r>
          </a:p>
        </p:txBody>
      </p:sp>
      <p:sp>
        <p:nvSpPr>
          <p:cNvPr id="10" name="Textplatzhalter 9"/>
          <p:cNvSpPr>
            <a:spLocks noGrp="1"/>
          </p:cNvSpPr>
          <p:nvPr>
            <p:ph type="body" sz="quarter" idx="15"/>
          </p:nvPr>
        </p:nvSpPr>
        <p:spPr>
          <a:xfrm>
            <a:off x="1485900" y="619125"/>
            <a:ext cx="4547237" cy="326448"/>
          </a:xfrm>
        </p:spPr>
        <p:txBody>
          <a:bodyPr/>
          <a:lstStyle/>
          <a:p>
            <a:r>
              <a:rPr lang="de-DE" dirty="0"/>
              <a:t>Für Einsteigerinnen bis Fortgeschrittene </a:t>
            </a:r>
          </a:p>
        </p:txBody>
      </p:sp>
      <p:sp>
        <p:nvSpPr>
          <p:cNvPr id="11" name="Textplatzhalter 10"/>
          <p:cNvSpPr>
            <a:spLocks noGrp="1"/>
          </p:cNvSpPr>
          <p:nvPr>
            <p:ph type="body" sz="quarter" idx="16"/>
          </p:nvPr>
        </p:nvSpPr>
        <p:spPr/>
        <p:txBody>
          <a:bodyPr/>
          <a:lstStyle/>
          <a:p>
            <a:endParaRPr lang="de-DE" dirty="0"/>
          </a:p>
        </p:txBody>
      </p:sp>
      <p:pic>
        <p:nvPicPr>
          <p:cNvPr id="13" name="Bildplatzhalter 12"/>
          <p:cNvPicPr>
            <a:picLocks noGrp="1"/>
          </p:cNvPicPr>
          <p:nvPr>
            <p:ph type="pic" sz="quarter" idx="13"/>
          </p:nvPr>
        </p:nvPicPr>
        <p:blipFill>
          <a:blip r:embed="rId2">
            <a:extLst>
              <a:ext uri="{28A0092B-C50C-407E-A947-70E740481C1C}">
                <a14:useLocalDpi xmlns:a14="http://schemas.microsoft.com/office/drawing/2010/main" val="0"/>
              </a:ext>
            </a:extLst>
          </a:blip>
          <a:srcRect t="353" b="353"/>
          <a:stretch>
            <a:fillRect/>
          </a:stretch>
        </p:blipFill>
        <p:spPr>
          <a:xfrm>
            <a:off x="992188" y="3575050"/>
            <a:ext cx="4489450" cy="3455988"/>
          </a:xfrm>
          <a:prstGeom prst="rect">
            <a:avLst/>
          </a:prstGeom>
        </p:spPr>
      </p:pic>
    </p:spTree>
    <p:extLst>
      <p:ext uri="{BB962C8B-B14F-4D97-AF65-F5344CB8AC3E}">
        <p14:creationId xmlns:p14="http://schemas.microsoft.com/office/powerpoint/2010/main" val="924029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Codeknacker in 3 Schritten</a:t>
            </a:r>
          </a:p>
        </p:txBody>
      </p:sp>
      <p:sp>
        <p:nvSpPr>
          <p:cNvPr id="9" name="Inhaltsplatzhalter 8"/>
          <p:cNvSpPr>
            <a:spLocks noGrp="1"/>
          </p:cNvSpPr>
          <p:nvPr>
            <p:ph sz="quarter" idx="14"/>
          </p:nvPr>
        </p:nvSpPr>
        <p:spPr>
          <a:xfrm>
            <a:off x="847825" y="7969251"/>
            <a:ext cx="5145351" cy="991176"/>
          </a:xfrm>
        </p:spPr>
        <p:txBody>
          <a:bodyPr>
            <a:normAutofit/>
          </a:bodyPr>
          <a:lstStyle/>
          <a:p>
            <a:r>
              <a:rPr lang="de-DE" dirty="0"/>
              <a:t>Erweitere das Programm so, dass durch das Drücken von A+B die aktuelle Farbe in einer Liste gespeichert wird und durch Schütteln alle Farben der gespeicherten Liste angezeigt werden.</a:t>
            </a:r>
          </a:p>
        </p:txBody>
      </p:sp>
      <p:sp>
        <p:nvSpPr>
          <p:cNvPr id="10" name="Textplatzhalter 9"/>
          <p:cNvSpPr>
            <a:spLocks noGrp="1"/>
          </p:cNvSpPr>
          <p:nvPr>
            <p:ph type="body" sz="quarter" idx="15"/>
          </p:nvPr>
        </p:nvSpPr>
        <p:spPr>
          <a:xfrm>
            <a:off x="1485900" y="619125"/>
            <a:ext cx="4547237" cy="326448"/>
          </a:xfrm>
        </p:spPr>
        <p:txBody>
          <a:bodyPr/>
          <a:lstStyle/>
          <a:p>
            <a:r>
              <a:rPr lang="de-DE" dirty="0"/>
              <a:t>Für Einsteigerinnen bis Fortgeschrittene </a:t>
            </a:r>
          </a:p>
        </p:txBody>
      </p:sp>
      <p:sp>
        <p:nvSpPr>
          <p:cNvPr id="11" name="Textplatzhalter 10"/>
          <p:cNvSpPr>
            <a:spLocks noGrp="1"/>
          </p:cNvSpPr>
          <p:nvPr>
            <p:ph type="body" sz="quarter" idx="16"/>
          </p:nvPr>
        </p:nvSpPr>
        <p:spPr/>
        <p:txBody>
          <a:bodyPr/>
          <a:lstStyle/>
          <a:p>
            <a:endParaRPr lang="de-DE" dirty="0"/>
          </a:p>
        </p:txBody>
      </p:sp>
      <p:pic>
        <p:nvPicPr>
          <p:cNvPr id="13" name="Bildplatzhalter 12"/>
          <p:cNvPicPr>
            <a:picLocks noGrp="1"/>
          </p:cNvPicPr>
          <p:nvPr>
            <p:ph type="pic" sz="quarter" idx="13"/>
          </p:nvPr>
        </p:nvPicPr>
        <p:blipFill>
          <a:blip r:embed="rId2">
            <a:extLst>
              <a:ext uri="{28A0092B-C50C-407E-A947-70E740481C1C}">
                <a14:useLocalDpi xmlns:a14="http://schemas.microsoft.com/office/drawing/2010/main" val="0"/>
              </a:ext>
            </a:extLst>
          </a:blip>
          <a:srcRect t="353" b="353"/>
          <a:stretch>
            <a:fillRect/>
          </a:stretch>
        </p:blipFill>
        <p:spPr>
          <a:xfrm>
            <a:off x="992188" y="3575050"/>
            <a:ext cx="4489450" cy="3455988"/>
          </a:xfrm>
          <a:prstGeom prst="rect">
            <a:avLst/>
          </a:prstGeom>
        </p:spPr>
      </p:pic>
    </p:spTree>
    <p:extLst>
      <p:ext uri="{BB962C8B-B14F-4D97-AF65-F5344CB8AC3E}">
        <p14:creationId xmlns:p14="http://schemas.microsoft.com/office/powerpoint/2010/main" val="306055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Codeknacker in 3 Schritten</a:t>
            </a:r>
          </a:p>
        </p:txBody>
      </p:sp>
      <p:sp>
        <p:nvSpPr>
          <p:cNvPr id="9" name="Inhaltsplatzhalter 8"/>
          <p:cNvSpPr>
            <a:spLocks noGrp="1"/>
          </p:cNvSpPr>
          <p:nvPr>
            <p:ph sz="quarter" idx="14"/>
          </p:nvPr>
        </p:nvSpPr>
        <p:spPr>
          <a:xfrm>
            <a:off x="847825" y="7969251"/>
            <a:ext cx="5145351" cy="991176"/>
          </a:xfrm>
        </p:spPr>
        <p:txBody>
          <a:bodyPr>
            <a:normAutofit/>
          </a:bodyPr>
          <a:lstStyle/>
          <a:p>
            <a:r>
              <a:rPr lang="de-DE" dirty="0"/>
              <a:t>Erweitere das Programm so, dass beim Start ein zufälliges Vorgabemuster gespeichert und beim schütteln mit der Eingabe verglichen wird. Beachte das du die Farben nur vergleichen kannst, wenn beide Listen gleich lang sind.</a:t>
            </a:r>
          </a:p>
        </p:txBody>
      </p:sp>
      <p:sp>
        <p:nvSpPr>
          <p:cNvPr id="10" name="Textplatzhalter 9"/>
          <p:cNvSpPr>
            <a:spLocks noGrp="1"/>
          </p:cNvSpPr>
          <p:nvPr>
            <p:ph type="body" sz="quarter" idx="15"/>
          </p:nvPr>
        </p:nvSpPr>
        <p:spPr>
          <a:xfrm>
            <a:off x="1485900" y="619125"/>
            <a:ext cx="4547237" cy="326448"/>
          </a:xfrm>
        </p:spPr>
        <p:txBody>
          <a:bodyPr/>
          <a:lstStyle/>
          <a:p>
            <a:r>
              <a:rPr lang="de-DE" dirty="0"/>
              <a:t>Für Einsteigerinnen bis Fortgeschrittene </a:t>
            </a:r>
          </a:p>
        </p:txBody>
      </p:sp>
      <p:sp>
        <p:nvSpPr>
          <p:cNvPr id="11" name="Textplatzhalter 10"/>
          <p:cNvSpPr>
            <a:spLocks noGrp="1"/>
          </p:cNvSpPr>
          <p:nvPr>
            <p:ph type="body" sz="quarter" idx="16"/>
          </p:nvPr>
        </p:nvSpPr>
        <p:spPr/>
        <p:txBody>
          <a:bodyPr/>
          <a:lstStyle/>
          <a:p>
            <a:endParaRPr lang="de-DE" dirty="0"/>
          </a:p>
        </p:txBody>
      </p:sp>
      <p:pic>
        <p:nvPicPr>
          <p:cNvPr id="13" name="Bildplatzhalter 12"/>
          <p:cNvPicPr>
            <a:picLocks noGrp="1"/>
          </p:cNvPicPr>
          <p:nvPr>
            <p:ph type="pic" sz="quarter" idx="13"/>
          </p:nvPr>
        </p:nvPicPr>
        <p:blipFill>
          <a:blip r:embed="rId2">
            <a:extLst>
              <a:ext uri="{28A0092B-C50C-407E-A947-70E740481C1C}">
                <a14:useLocalDpi xmlns:a14="http://schemas.microsoft.com/office/drawing/2010/main" val="0"/>
              </a:ext>
            </a:extLst>
          </a:blip>
          <a:srcRect t="353" b="353"/>
          <a:stretch>
            <a:fillRect/>
          </a:stretch>
        </p:blipFill>
        <p:spPr>
          <a:xfrm>
            <a:off x="992188" y="3575050"/>
            <a:ext cx="4489450" cy="3455988"/>
          </a:xfrm>
          <a:prstGeom prst="rect">
            <a:avLst/>
          </a:prstGeom>
        </p:spPr>
      </p:pic>
    </p:spTree>
    <p:extLst>
      <p:ext uri="{BB962C8B-B14F-4D97-AF65-F5344CB8AC3E}">
        <p14:creationId xmlns:p14="http://schemas.microsoft.com/office/powerpoint/2010/main" val="106270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sz="quarter" idx="14"/>
          </p:nvPr>
        </p:nvSpPr>
        <p:spPr/>
        <p:txBody>
          <a:bodyPr/>
          <a:lstStyle/>
          <a:p>
            <a:endParaRPr lang="de-DE"/>
          </a:p>
        </p:txBody>
      </p:sp>
    </p:spTree>
    <p:extLst>
      <p:ext uri="{BB962C8B-B14F-4D97-AF65-F5344CB8AC3E}">
        <p14:creationId xmlns:p14="http://schemas.microsoft.com/office/powerpoint/2010/main" val="361803943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123</Words>
  <Application>Microsoft Office PowerPoint</Application>
  <PresentationFormat>A4-Papier (210 x 297 mm)</PresentationFormat>
  <Paragraphs>9</Paragraphs>
  <Slides>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vt:i4>
      </vt:variant>
    </vt:vector>
  </HeadingPairs>
  <TitlesOfParts>
    <vt:vector size="9" baseType="lpstr">
      <vt:lpstr>Arial</vt:lpstr>
      <vt:lpstr>Arial Black</vt:lpstr>
      <vt:lpstr>Calibri</vt:lpstr>
      <vt:lpstr>Calibri Light</vt:lpstr>
      <vt:lpstr>Office</vt:lpstr>
      <vt:lpstr>Codeknacker in 3 Schritten</vt:lpstr>
      <vt:lpstr>Codeknacker in 3 Schritten</vt:lpstr>
      <vt:lpstr>Codeknacker in 3 Schritten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Schmidt</dc:creator>
  <cp:lastModifiedBy>Admin</cp:lastModifiedBy>
  <cp:revision>73</cp:revision>
  <dcterms:created xsi:type="dcterms:W3CDTF">2018-08-08T08:03:39Z</dcterms:created>
  <dcterms:modified xsi:type="dcterms:W3CDTF">2019-12-13T08:03:07Z</dcterms:modified>
</cp:coreProperties>
</file>