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0" r:id="rId2"/>
    <p:sldId id="281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4694" autoAdjust="0"/>
  </p:normalViewPr>
  <p:slideViewPr>
    <p:cSldViewPr snapToGrid="0">
      <p:cViewPr varScale="1">
        <p:scale>
          <a:sx n="45" d="100"/>
          <a:sy n="45" d="100"/>
        </p:scale>
        <p:origin x="20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 smtClean="0"/>
              <a:t>Aufgabentext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Challenge</a:t>
            </a:r>
            <a:endParaRPr lang="de-DE" b="1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Schwierigkeitsgrad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 smtClean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+mn-lt"/>
              </a:rPr>
              <a:t>Lösung</a:t>
            </a:r>
            <a:endParaRPr lang="de-DE" sz="3600" b="1" dirty="0">
              <a:latin typeface="+mn-lt"/>
            </a:endParaRP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Verwendete Befehlsgruppen</a:t>
            </a:r>
            <a:endParaRPr lang="de-DE" sz="120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Code</a:t>
            </a:r>
            <a:endParaRPr lang="de-DE" sz="1600" b="1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/>
              <a:t>Veröffentlicht</a:t>
            </a:r>
            <a:r>
              <a:rPr lang="de-DE" b="1" baseline="0" dirty="0" smtClean="0"/>
              <a:t> unter CC BY SA</a:t>
            </a:r>
          </a:p>
          <a:p>
            <a:pPr algn="ctr"/>
            <a:endParaRPr lang="de-DE" b="0" baseline="0" dirty="0" smtClean="0"/>
          </a:p>
          <a:p>
            <a:pPr algn="ctr"/>
            <a:r>
              <a:rPr lang="de-DE" b="0" dirty="0" smtClean="0"/>
              <a:t>Dieses Werk ist unter einer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 Lizenz vom Typ Namensnennung - Weitergabe unter gleichen Bedingungen 4.0 International zugänglich. Um eine Kopie dieser Lizenz einzusehen, konsultieren </a:t>
            </a:r>
            <a:r>
              <a:rPr lang="de-DE" b="0" dirty="0" smtClean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 smtClean="0"/>
              <a:t>wenden Sie sich brieflich an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, Postfach 1866, Mountain View, California, 94042, USA.</a:t>
            </a:r>
            <a:endParaRPr lang="de-DE" b="0" dirty="0"/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Legende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liope.cc/content/3-schulen/schulmaterial2/9783066000115-gesamt_pdf.pdf" TargetMode="External"/><Relationship Id="rId2" Type="http://schemas.openxmlformats.org/officeDocument/2006/relationships/hyperlink" Target="mailto:service@cornelsen.d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kleine 1x1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Lasse dir die Zahlen des kleinen 1x1 abhängig von der Basiszahl ausgeben.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Für Fortgeschrittene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Bildplatzhalter 6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r="27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2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320486" y="579120"/>
            <a:ext cx="6217474" cy="4081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 dirty="0"/>
              <a:t>Ursprüngliche </a:t>
            </a:r>
            <a:r>
              <a:rPr lang="de-DE" sz="1600" b="1" dirty="0" smtClean="0"/>
              <a:t>Idee</a:t>
            </a:r>
          </a:p>
          <a:p>
            <a:pPr marL="0" indent="0">
              <a:buNone/>
            </a:pPr>
            <a:r>
              <a:rPr lang="de-DE" dirty="0"/>
              <a:t>Der </a:t>
            </a:r>
            <a:r>
              <a:rPr lang="de-DE" dirty="0" err="1"/>
              <a:t>Calliope</a:t>
            </a:r>
            <a:r>
              <a:rPr lang="de-DE" dirty="0"/>
              <a:t> mini </a:t>
            </a:r>
            <a:r>
              <a:rPr lang="de-DE" dirty="0" smtClean="0"/>
              <a:t>als 1x1-Kopfrechentrainer</a:t>
            </a:r>
          </a:p>
          <a:p>
            <a:pPr marL="0" indent="0">
              <a:buNone/>
            </a:pPr>
            <a:r>
              <a:rPr lang="de-DE" dirty="0" smtClean="0"/>
              <a:t>Aus </a:t>
            </a:r>
            <a:r>
              <a:rPr lang="de-DE" dirty="0"/>
              <a:t>dem </a:t>
            </a:r>
            <a:r>
              <a:rPr lang="de-DE" dirty="0" smtClean="0"/>
              <a:t>Arbeitsheft:</a:t>
            </a:r>
          </a:p>
          <a:p>
            <a:pPr marL="0" indent="0">
              <a:buNone/>
            </a:pPr>
            <a:r>
              <a:rPr lang="de-DE" dirty="0" err="1" smtClean="0"/>
              <a:t>Coden</a:t>
            </a:r>
            <a:r>
              <a:rPr lang="de-DE" dirty="0" smtClean="0"/>
              <a:t> </a:t>
            </a:r>
            <a:r>
              <a:rPr lang="de-DE" dirty="0"/>
              <a:t>mit dem </a:t>
            </a:r>
            <a:r>
              <a:rPr lang="de-DE" dirty="0" err="1"/>
              <a:t>Calliope</a:t>
            </a:r>
            <a:r>
              <a:rPr lang="de-DE" dirty="0"/>
              <a:t> </a:t>
            </a:r>
            <a:r>
              <a:rPr lang="de-DE" dirty="0" smtClean="0"/>
              <a:t>mini</a:t>
            </a:r>
            <a:br>
              <a:rPr lang="de-DE" dirty="0" smtClean="0"/>
            </a:br>
            <a:r>
              <a:rPr lang="de-DE" sz="1100" dirty="0" smtClean="0"/>
              <a:t>Programmieren </a:t>
            </a:r>
            <a:r>
              <a:rPr lang="de-DE" sz="1100" dirty="0"/>
              <a:t>in der Grundschule</a:t>
            </a:r>
          </a:p>
          <a:p>
            <a:pPr marL="0" indent="0">
              <a:buNone/>
            </a:pPr>
            <a:r>
              <a:rPr lang="de-DE" dirty="0"/>
              <a:t>Autor: Lars Pelz</a:t>
            </a:r>
            <a:br>
              <a:rPr lang="de-DE" dirty="0"/>
            </a:br>
            <a:r>
              <a:rPr lang="de-DE" dirty="0"/>
              <a:t>ISBN: </a:t>
            </a:r>
            <a:r>
              <a:rPr lang="de-DE" dirty="0" smtClean="0"/>
              <a:t>978-3-06-600011-5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Cornelsen </a:t>
            </a:r>
            <a:r>
              <a:rPr lang="de-DE" dirty="0"/>
              <a:t>Verlag </a:t>
            </a:r>
            <a:r>
              <a:rPr lang="de-DE" dirty="0" smtClean="0"/>
              <a:t>GmbH</a:t>
            </a:r>
            <a:br>
              <a:rPr lang="de-DE" dirty="0" smtClean="0"/>
            </a:br>
            <a:r>
              <a:rPr lang="de-DE" dirty="0" smtClean="0"/>
              <a:t>Mecklenburgische </a:t>
            </a:r>
            <a:r>
              <a:rPr lang="de-DE" dirty="0"/>
              <a:t>Straße </a:t>
            </a:r>
            <a:r>
              <a:rPr lang="de-DE" dirty="0" smtClean="0"/>
              <a:t>53</a:t>
            </a:r>
            <a:br>
              <a:rPr lang="de-DE" dirty="0" smtClean="0"/>
            </a:br>
            <a:r>
              <a:rPr lang="de-DE" dirty="0" smtClean="0"/>
              <a:t>14197 </a:t>
            </a:r>
            <a:r>
              <a:rPr lang="de-DE" dirty="0"/>
              <a:t>Berlin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Telefon</a:t>
            </a:r>
            <a:r>
              <a:rPr lang="de-DE" dirty="0"/>
              <a:t>: (030) 897 </a:t>
            </a:r>
            <a:r>
              <a:rPr lang="de-DE" dirty="0" smtClean="0"/>
              <a:t>85-0</a:t>
            </a:r>
            <a:br>
              <a:rPr lang="de-DE" dirty="0" smtClean="0"/>
            </a:br>
            <a:r>
              <a:rPr lang="de-DE" dirty="0" smtClean="0"/>
              <a:t>Telefax</a:t>
            </a:r>
            <a:r>
              <a:rPr lang="de-DE" dirty="0"/>
              <a:t>: (030) 897 85-578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E-Mail</a:t>
            </a:r>
            <a:r>
              <a:rPr lang="de-DE" dirty="0"/>
              <a:t>: </a:t>
            </a:r>
            <a:r>
              <a:rPr lang="de-DE" dirty="0" smtClean="0">
                <a:hlinkClick r:id="rId2"/>
              </a:rPr>
              <a:t>service@cornelsen.de</a:t>
            </a:r>
            <a:endParaRPr lang="de-DE" dirty="0" smtClean="0"/>
          </a:p>
          <a:p>
            <a:pPr marL="0" indent="0">
              <a:buNone/>
            </a:pPr>
            <a:r>
              <a:rPr lang="de-DE" sz="1600" dirty="0">
                <a:hlinkClick r:id="rId3"/>
              </a:rPr>
              <a:t>https://</a:t>
            </a:r>
            <a:r>
              <a:rPr lang="de-DE" sz="1600" dirty="0" smtClean="0">
                <a:hlinkClick r:id="rId3"/>
              </a:rPr>
              <a:t>calliope.cc/content/3-schulen/schulmaterial2/9783066000115-gesamt_pdf.pdf</a:t>
            </a:r>
            <a:r>
              <a:rPr lang="de-DE" sz="1600" dirty="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1949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</Words>
  <Application>Microsoft Office PowerPoint</Application>
  <PresentationFormat>A4-Papier (210 x 297 mm)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Das kleine 1x1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</cp:lastModifiedBy>
  <cp:revision>75</cp:revision>
  <dcterms:created xsi:type="dcterms:W3CDTF">2018-08-08T08:03:39Z</dcterms:created>
  <dcterms:modified xsi:type="dcterms:W3CDTF">2019-01-09T16:34:00Z</dcterms:modified>
</cp:coreProperties>
</file>