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Geheimsprache in 2 Schritten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Entwickle ein Programm bei dem mit den Tasten A und B durch die 24 Buchstaben des Alphabets geschaltet werden kann und der aktuelle Buchstabe angezeigt wird.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900" y="619125"/>
            <a:ext cx="4762500" cy="326448"/>
          </a:xfrm>
        </p:spPr>
        <p:txBody>
          <a:bodyPr/>
          <a:lstStyle/>
          <a:p>
            <a:r>
              <a:rPr lang="de-DE" dirty="0"/>
              <a:t>Einsteigerinnen bis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938CF-53CF-4E3E-B662-C02DDDC7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02" y="4378492"/>
            <a:ext cx="914072" cy="9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Geheimsprache in 3 Schritten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Erweitere das Programm so, dass nach einer Eingabe der aktuelle Buchstabe in dein Geheimalphabet codiert wird und nur kurz angezeigt wird.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900" y="619125"/>
            <a:ext cx="4762500" cy="326448"/>
          </a:xfrm>
        </p:spPr>
        <p:txBody>
          <a:bodyPr/>
          <a:lstStyle/>
          <a:p>
            <a:r>
              <a:rPr lang="de-DE" dirty="0"/>
              <a:t>Einsteigerinnen bis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938CF-53CF-4E3E-B662-C02DDDC7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02" y="4378492"/>
            <a:ext cx="914072" cy="9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A4-Papier (210 x 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Geheimsprache in 2 Schritten</vt:lpstr>
      <vt:lpstr>Geheimsprache in 3 Schritten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70</cp:revision>
  <dcterms:created xsi:type="dcterms:W3CDTF">2018-08-08T08:03:39Z</dcterms:created>
  <dcterms:modified xsi:type="dcterms:W3CDTF">2020-01-16T06:56:21Z</dcterms:modified>
</cp:coreProperties>
</file>