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96" r:id="rId2"/>
    <p:sldId id="256" r:id="rId3"/>
    <p:sldId id="257" r:id="rId4"/>
    <p:sldId id="258" r:id="rId5"/>
    <p:sldId id="259" r:id="rId6"/>
    <p:sldId id="301" r:id="rId7"/>
    <p:sldId id="293" r:id="rId8"/>
    <p:sldId id="302" r:id="rId9"/>
    <p:sldId id="294" r:id="rId10"/>
    <p:sldId id="295" r:id="rId11"/>
    <p:sldId id="263" r:id="rId12"/>
    <p:sldId id="297" r:id="rId13"/>
    <p:sldId id="298" r:id="rId14"/>
    <p:sldId id="300" r:id="rId15"/>
    <p:sldId id="299" r:id="rId16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5872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3" autoAdjust="0"/>
    <p:restoredTop sz="94694" autoAdjust="0"/>
  </p:normalViewPr>
  <p:slideViewPr>
    <p:cSldViewPr snapToGrid="0">
      <p:cViewPr varScale="1">
        <p:scale>
          <a:sx n="79" d="100"/>
          <a:sy n="79" d="100"/>
        </p:scale>
        <p:origin x="54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7b58d8589a454a2e" providerId="LiveId" clId="{307856EB-7AAA-4991-87C5-56CAAE01DB43}"/>
    <pc:docChg chg="undo custSel addSld delSld modSld">
      <pc:chgData name="" userId="7b58d8589a454a2e" providerId="LiveId" clId="{307856EB-7AAA-4991-87C5-56CAAE01DB43}" dt="2020-11-02T15:53:56.756" v="466" actId="1076"/>
      <pc:docMkLst>
        <pc:docMk/>
      </pc:docMkLst>
      <pc:sldChg chg="add del">
        <pc:chgData name="" userId="7b58d8589a454a2e" providerId="LiveId" clId="{307856EB-7AAA-4991-87C5-56CAAE01DB43}" dt="2020-11-02T15:28:23.290" v="6"/>
        <pc:sldMkLst>
          <pc:docMk/>
          <pc:sldMk cId="492061270" sldId="263"/>
        </pc:sldMkLst>
      </pc:sldChg>
      <pc:sldChg chg="addSp delSp modSp">
        <pc:chgData name="" userId="7b58d8589a454a2e" providerId="LiveId" clId="{307856EB-7AAA-4991-87C5-56CAAE01DB43}" dt="2020-11-02T15:27:37.806" v="2"/>
        <pc:sldMkLst>
          <pc:docMk/>
          <pc:sldMk cId="3625129120" sldId="293"/>
        </pc:sldMkLst>
        <pc:spChg chg="mod">
          <ac:chgData name="" userId="7b58d8589a454a2e" providerId="LiveId" clId="{307856EB-7AAA-4991-87C5-56CAAE01DB43}" dt="2020-11-02T15:27:37.806" v="2"/>
          <ac:spMkLst>
            <pc:docMk/>
            <pc:sldMk cId="3625129120" sldId="293"/>
            <ac:spMk id="4" creationId="{00000000-0000-0000-0000-000000000000}"/>
          </ac:spMkLst>
        </pc:spChg>
        <pc:grpChg chg="add">
          <ac:chgData name="" userId="7b58d8589a454a2e" providerId="LiveId" clId="{307856EB-7AAA-4991-87C5-56CAAE01DB43}" dt="2020-11-02T15:27:29.043" v="1"/>
          <ac:grpSpMkLst>
            <pc:docMk/>
            <pc:sldMk cId="3625129120" sldId="293"/>
            <ac:grpSpMk id="6" creationId="{881A0A60-7F4F-4C80-90C3-C665B7447BF5}"/>
          </ac:grpSpMkLst>
        </pc:grpChg>
        <pc:picChg chg="del">
          <ac:chgData name="" userId="7b58d8589a454a2e" providerId="LiveId" clId="{307856EB-7AAA-4991-87C5-56CAAE01DB43}" dt="2020-11-02T15:27:27.635" v="0" actId="478"/>
          <ac:picMkLst>
            <pc:docMk/>
            <pc:sldMk cId="3625129120" sldId="293"/>
            <ac:picMk id="14" creationId="{00000000-0000-0000-0000-000000000000}"/>
          </ac:picMkLst>
        </pc:picChg>
      </pc:sldChg>
      <pc:sldChg chg="add del">
        <pc:chgData name="" userId="7b58d8589a454a2e" providerId="LiveId" clId="{307856EB-7AAA-4991-87C5-56CAAE01DB43}" dt="2020-11-02T15:28:23.290" v="6"/>
        <pc:sldMkLst>
          <pc:docMk/>
          <pc:sldMk cId="525361280" sldId="294"/>
        </pc:sldMkLst>
      </pc:sldChg>
      <pc:sldChg chg="add del">
        <pc:chgData name="" userId="7b58d8589a454a2e" providerId="LiveId" clId="{307856EB-7AAA-4991-87C5-56CAAE01DB43}" dt="2020-11-02T15:28:23.290" v="6"/>
        <pc:sldMkLst>
          <pc:docMk/>
          <pc:sldMk cId="1453808479" sldId="295"/>
        </pc:sldMkLst>
      </pc:sldChg>
      <pc:sldChg chg="add del">
        <pc:chgData name="" userId="7b58d8589a454a2e" providerId="LiveId" clId="{307856EB-7AAA-4991-87C5-56CAAE01DB43}" dt="2020-11-02T15:29:11.657" v="8"/>
        <pc:sldMkLst>
          <pc:docMk/>
          <pc:sldMk cId="2229024498" sldId="298"/>
        </pc:sldMkLst>
      </pc:sldChg>
      <pc:sldChg chg="addSp delSp modSp">
        <pc:chgData name="" userId="7b58d8589a454a2e" providerId="LiveId" clId="{307856EB-7AAA-4991-87C5-56CAAE01DB43}" dt="2020-11-02T15:53:56.756" v="466" actId="1076"/>
        <pc:sldMkLst>
          <pc:docMk/>
          <pc:sldMk cId="4025329549" sldId="300"/>
        </pc:sldMkLst>
        <pc:spChg chg="mod">
          <ac:chgData name="" userId="7b58d8589a454a2e" providerId="LiveId" clId="{307856EB-7AAA-4991-87C5-56CAAE01DB43}" dt="2020-11-02T15:45:14.245" v="263" actId="1036"/>
          <ac:spMkLst>
            <pc:docMk/>
            <pc:sldMk cId="4025329549" sldId="300"/>
            <ac:spMk id="2" creationId="{00000000-0000-0000-0000-000000000000}"/>
          </ac:spMkLst>
        </pc:spChg>
        <pc:spChg chg="del">
          <ac:chgData name="" userId="7b58d8589a454a2e" providerId="LiveId" clId="{307856EB-7AAA-4991-87C5-56CAAE01DB43}" dt="2020-11-02T15:45:08.978" v="237" actId="478"/>
          <ac:spMkLst>
            <pc:docMk/>
            <pc:sldMk cId="4025329549" sldId="300"/>
            <ac:spMk id="3" creationId="{00000000-0000-0000-0000-000000000000}"/>
          </ac:spMkLst>
        </pc:spChg>
        <pc:spChg chg="mod ord">
          <ac:chgData name="" userId="7b58d8589a454a2e" providerId="LiveId" clId="{307856EB-7AAA-4991-87C5-56CAAE01DB43}" dt="2020-11-02T15:51:33.972" v="455" actId="20577"/>
          <ac:spMkLst>
            <pc:docMk/>
            <pc:sldMk cId="4025329549" sldId="300"/>
            <ac:spMk id="7" creationId="{00000000-0000-0000-0000-000000000000}"/>
          </ac:spMkLst>
        </pc:spChg>
        <pc:spChg chg="mod">
          <ac:chgData name="" userId="7b58d8589a454a2e" providerId="LiveId" clId="{307856EB-7AAA-4991-87C5-56CAAE01DB43}" dt="2020-11-02T15:48:16.094" v="330" actId="20577"/>
          <ac:spMkLst>
            <pc:docMk/>
            <pc:sldMk cId="4025329549" sldId="300"/>
            <ac:spMk id="8" creationId="{00000000-0000-0000-0000-000000000000}"/>
          </ac:spMkLst>
        </pc:spChg>
        <pc:spChg chg="mod ord">
          <ac:chgData name="" userId="7b58d8589a454a2e" providerId="LiveId" clId="{307856EB-7AAA-4991-87C5-56CAAE01DB43}" dt="2020-11-02T15:45:36.523" v="300" actId="1076"/>
          <ac:spMkLst>
            <pc:docMk/>
            <pc:sldMk cId="4025329549" sldId="300"/>
            <ac:spMk id="56" creationId="{CECCD2CE-9E92-420C-8FA9-C30AA2D41DF6}"/>
          </ac:spMkLst>
        </pc:spChg>
        <pc:spChg chg="mod">
          <ac:chgData name="" userId="7b58d8589a454a2e" providerId="LiveId" clId="{307856EB-7AAA-4991-87C5-56CAAE01DB43}" dt="2020-11-02T15:47:35.668" v="322" actId="1076"/>
          <ac:spMkLst>
            <pc:docMk/>
            <pc:sldMk cId="4025329549" sldId="300"/>
            <ac:spMk id="63" creationId="{C48D9794-8651-486C-A97C-69F967070CCF}"/>
          </ac:spMkLst>
        </pc:spChg>
        <pc:spChg chg="mod">
          <ac:chgData name="" userId="7b58d8589a454a2e" providerId="LiveId" clId="{307856EB-7AAA-4991-87C5-56CAAE01DB43}" dt="2020-11-02T15:47:29.165" v="321" actId="1076"/>
          <ac:spMkLst>
            <pc:docMk/>
            <pc:sldMk cId="4025329549" sldId="300"/>
            <ac:spMk id="72" creationId="{B2BC151B-7102-4F6A-9288-81B8CF3A9D0C}"/>
          </ac:spMkLst>
        </pc:spChg>
        <pc:spChg chg="mod">
          <ac:chgData name="" userId="7b58d8589a454a2e" providerId="LiveId" clId="{307856EB-7AAA-4991-87C5-56CAAE01DB43}" dt="2020-11-02T15:47:29.165" v="321" actId="1076"/>
          <ac:spMkLst>
            <pc:docMk/>
            <pc:sldMk cId="4025329549" sldId="300"/>
            <ac:spMk id="73" creationId="{B82BA3A5-77BF-47F5-8C91-F6CE37F9BA27}"/>
          </ac:spMkLst>
        </pc:spChg>
        <pc:spChg chg="mod">
          <ac:chgData name="" userId="7b58d8589a454a2e" providerId="LiveId" clId="{307856EB-7AAA-4991-87C5-56CAAE01DB43}" dt="2020-11-02T15:47:29.165" v="321" actId="1076"/>
          <ac:spMkLst>
            <pc:docMk/>
            <pc:sldMk cId="4025329549" sldId="300"/>
            <ac:spMk id="79" creationId="{F18A8C60-6BDB-4AC7-BF25-D13B25DCE285}"/>
          </ac:spMkLst>
        </pc:spChg>
        <pc:picChg chg="add del mod">
          <ac:chgData name="" userId="7b58d8589a454a2e" providerId="LiveId" clId="{307856EB-7AAA-4991-87C5-56CAAE01DB43}" dt="2020-11-02T15:42:04.292" v="207" actId="478"/>
          <ac:picMkLst>
            <pc:docMk/>
            <pc:sldMk cId="4025329549" sldId="300"/>
            <ac:picMk id="5" creationId="{56CBB05E-884C-4212-A6E6-EAA8B86A3BF1}"/>
          </ac:picMkLst>
        </pc:picChg>
        <pc:picChg chg="add del mod">
          <ac:chgData name="" userId="7b58d8589a454a2e" providerId="LiveId" clId="{307856EB-7AAA-4991-87C5-56CAAE01DB43}" dt="2020-11-02T15:42:02.984" v="206" actId="478"/>
          <ac:picMkLst>
            <pc:docMk/>
            <pc:sldMk cId="4025329549" sldId="300"/>
            <ac:picMk id="9" creationId="{18567CF4-E63C-44C9-9717-E6AA847B1563}"/>
          </ac:picMkLst>
        </pc:picChg>
        <pc:picChg chg="add mod">
          <ac:chgData name="" userId="7b58d8589a454a2e" providerId="LiveId" clId="{307856EB-7AAA-4991-87C5-56CAAE01DB43}" dt="2020-11-02T15:41:36.266" v="174" actId="1035"/>
          <ac:picMkLst>
            <pc:docMk/>
            <pc:sldMk cId="4025329549" sldId="300"/>
            <ac:picMk id="11" creationId="{B3605E57-F681-4EE3-B838-9E98D6380C2E}"/>
          </ac:picMkLst>
        </pc:picChg>
        <pc:picChg chg="add mod">
          <ac:chgData name="" userId="7b58d8589a454a2e" providerId="LiveId" clId="{307856EB-7AAA-4991-87C5-56CAAE01DB43}" dt="2020-11-02T15:41:48.207" v="203" actId="1038"/>
          <ac:picMkLst>
            <pc:docMk/>
            <pc:sldMk cId="4025329549" sldId="300"/>
            <ac:picMk id="13" creationId="{9466B098-4EA3-44CD-96E2-FE5101C07CEC}"/>
          </ac:picMkLst>
        </pc:picChg>
        <pc:picChg chg="add mod">
          <ac:chgData name="" userId="7b58d8589a454a2e" providerId="LiveId" clId="{307856EB-7AAA-4991-87C5-56CAAE01DB43}" dt="2020-11-02T15:40:34.075" v="123" actId="1076"/>
          <ac:picMkLst>
            <pc:docMk/>
            <pc:sldMk cId="4025329549" sldId="300"/>
            <ac:picMk id="15" creationId="{EA5117E4-58E2-4860-B1F0-B675A824E8B7}"/>
          </ac:picMkLst>
        </pc:picChg>
        <pc:picChg chg="add mod">
          <ac:chgData name="" userId="7b58d8589a454a2e" providerId="LiveId" clId="{307856EB-7AAA-4991-87C5-56CAAE01DB43}" dt="2020-11-02T15:46:19.866" v="310" actId="1076"/>
          <ac:picMkLst>
            <pc:docMk/>
            <pc:sldMk cId="4025329549" sldId="300"/>
            <ac:picMk id="17" creationId="{1F63C131-6D58-44A3-AF8A-4B9A9F9ECBB7}"/>
          </ac:picMkLst>
        </pc:picChg>
        <pc:picChg chg="add del mod">
          <ac:chgData name="" userId="7b58d8589a454a2e" providerId="LiveId" clId="{307856EB-7AAA-4991-87C5-56CAAE01DB43}" dt="2020-11-02T15:42:19.445" v="208"/>
          <ac:picMkLst>
            <pc:docMk/>
            <pc:sldMk cId="4025329549" sldId="300"/>
            <ac:picMk id="19" creationId="{8C652069-374B-4DA7-A8F6-EF761A0108E9}"/>
          </ac:picMkLst>
        </pc:picChg>
        <pc:picChg chg="del">
          <ac:chgData name="" userId="7b58d8589a454a2e" providerId="LiveId" clId="{307856EB-7AAA-4991-87C5-56CAAE01DB43}" dt="2020-11-02T15:40:15.022" v="118" actId="478"/>
          <ac:picMkLst>
            <pc:docMk/>
            <pc:sldMk cId="4025329549" sldId="300"/>
            <ac:picMk id="20" creationId="{D67CA0AA-179D-4004-9E59-8B6FBADFFCF3}"/>
          </ac:picMkLst>
        </pc:picChg>
        <pc:picChg chg="del">
          <ac:chgData name="" userId="7b58d8589a454a2e" providerId="LiveId" clId="{307856EB-7AAA-4991-87C5-56CAAE01DB43}" dt="2020-11-02T15:33:37.703" v="10" actId="478"/>
          <ac:picMkLst>
            <pc:docMk/>
            <pc:sldMk cId="4025329549" sldId="300"/>
            <ac:picMk id="22" creationId="{96C3D877-F8E8-4179-A87D-A4FD9CE33449}"/>
          </ac:picMkLst>
        </pc:picChg>
        <pc:picChg chg="add mod">
          <ac:chgData name="" userId="7b58d8589a454a2e" providerId="LiveId" clId="{307856EB-7AAA-4991-87C5-56CAAE01DB43}" dt="2020-11-02T15:41:53.985" v="204" actId="1076"/>
          <ac:picMkLst>
            <pc:docMk/>
            <pc:sldMk cId="4025329549" sldId="300"/>
            <ac:picMk id="23" creationId="{00E46212-3132-4A7A-9500-0CAE932A67F0}"/>
          </ac:picMkLst>
        </pc:picChg>
        <pc:picChg chg="del">
          <ac:chgData name="" userId="7b58d8589a454a2e" providerId="LiveId" clId="{307856EB-7AAA-4991-87C5-56CAAE01DB43}" dt="2020-11-02T15:36:27.750" v="38" actId="478"/>
          <ac:picMkLst>
            <pc:docMk/>
            <pc:sldMk cId="4025329549" sldId="300"/>
            <ac:picMk id="24" creationId="{4E4C78C1-1B20-4D27-AA8A-E059BD1CD838}"/>
          </ac:picMkLst>
        </pc:picChg>
        <pc:picChg chg="del">
          <ac:chgData name="" userId="7b58d8589a454a2e" providerId="LiveId" clId="{307856EB-7AAA-4991-87C5-56CAAE01DB43}" dt="2020-11-02T15:35:04.143" v="16" actId="478"/>
          <ac:picMkLst>
            <pc:docMk/>
            <pc:sldMk cId="4025329549" sldId="300"/>
            <ac:picMk id="26" creationId="{29340D2C-AD15-4821-A3B6-76162C63C0BB}"/>
          </ac:picMkLst>
        </pc:picChg>
        <pc:picChg chg="add mod">
          <ac:chgData name="" userId="7b58d8589a454a2e" providerId="LiveId" clId="{307856EB-7AAA-4991-87C5-56CAAE01DB43}" dt="2020-11-02T15:48:09.688" v="325" actId="1076"/>
          <ac:picMkLst>
            <pc:docMk/>
            <pc:sldMk cId="4025329549" sldId="300"/>
            <ac:picMk id="27" creationId="{62651E7B-3602-4CE8-9D1A-0C9860D4C1AE}"/>
          </ac:picMkLst>
        </pc:picChg>
        <pc:picChg chg="del">
          <ac:chgData name="" userId="7b58d8589a454a2e" providerId="LiveId" clId="{307856EB-7AAA-4991-87C5-56CAAE01DB43}" dt="2020-11-02T15:35:21.451" v="22" actId="478"/>
          <ac:picMkLst>
            <pc:docMk/>
            <pc:sldMk cId="4025329549" sldId="300"/>
            <ac:picMk id="28" creationId="{10372D53-9518-4F1D-8DF4-3BD5C413AC26}"/>
          </ac:picMkLst>
        </pc:picChg>
        <pc:picChg chg="del">
          <ac:chgData name="" userId="7b58d8589a454a2e" providerId="LiveId" clId="{307856EB-7AAA-4991-87C5-56CAAE01DB43}" dt="2020-11-02T15:41:02.986" v="131" actId="478"/>
          <ac:picMkLst>
            <pc:docMk/>
            <pc:sldMk cId="4025329549" sldId="300"/>
            <ac:picMk id="30" creationId="{86532D69-9E94-4277-BB78-E1A378B08F35}"/>
          </ac:picMkLst>
        </pc:picChg>
        <pc:picChg chg="add mod">
          <ac:chgData name="" userId="7b58d8589a454a2e" providerId="LiveId" clId="{307856EB-7AAA-4991-87C5-56CAAE01DB43}" dt="2020-11-02T15:39:11.150" v="104" actId="1076"/>
          <ac:picMkLst>
            <pc:docMk/>
            <pc:sldMk cId="4025329549" sldId="300"/>
            <ac:picMk id="31" creationId="{4FE6528E-ACC0-4EF2-B40B-F14B30EAE828}"/>
          </ac:picMkLst>
        </pc:picChg>
        <pc:picChg chg="del">
          <ac:chgData name="" userId="7b58d8589a454a2e" providerId="LiveId" clId="{307856EB-7AAA-4991-87C5-56CAAE01DB43}" dt="2020-11-02T15:39:08.679" v="103" actId="478"/>
          <ac:picMkLst>
            <pc:docMk/>
            <pc:sldMk cId="4025329549" sldId="300"/>
            <ac:picMk id="32" creationId="{AD6F9610-35FA-49E4-9F57-AA88BE89D576}"/>
          </ac:picMkLst>
        </pc:picChg>
        <pc:picChg chg="del">
          <ac:chgData name="" userId="7b58d8589a454a2e" providerId="LiveId" clId="{307856EB-7AAA-4991-87C5-56CAAE01DB43}" dt="2020-11-02T15:40:43.791" v="126" actId="478"/>
          <ac:picMkLst>
            <pc:docMk/>
            <pc:sldMk cId="4025329549" sldId="300"/>
            <ac:picMk id="34" creationId="{435334C2-DFDD-4C03-BFFC-40A56BEA8C87}"/>
          </ac:picMkLst>
        </pc:picChg>
        <pc:picChg chg="add mod">
          <ac:chgData name="" userId="7b58d8589a454a2e" providerId="LiveId" clId="{307856EB-7AAA-4991-87C5-56CAAE01DB43}" dt="2020-11-02T15:51:48.655" v="461" actId="1035"/>
          <ac:picMkLst>
            <pc:docMk/>
            <pc:sldMk cId="4025329549" sldId="300"/>
            <ac:picMk id="35" creationId="{53E38BBA-C5B3-44F2-BCCD-7F7AB206B9ED}"/>
          </ac:picMkLst>
        </pc:picChg>
        <pc:picChg chg="del">
          <ac:chgData name="" userId="7b58d8589a454a2e" providerId="LiveId" clId="{307856EB-7AAA-4991-87C5-56CAAE01DB43}" dt="2020-11-02T15:38:56.973" v="78" actId="478"/>
          <ac:picMkLst>
            <pc:docMk/>
            <pc:sldMk cId="4025329549" sldId="300"/>
            <ac:picMk id="36" creationId="{0F670615-2369-4653-AF98-D8DB1BE23E6E}"/>
          </ac:picMkLst>
        </pc:picChg>
        <pc:picChg chg="del">
          <ac:chgData name="" userId="7b58d8589a454a2e" providerId="LiveId" clId="{307856EB-7AAA-4991-87C5-56CAAE01DB43}" dt="2020-11-02T15:37:57.384" v="63" actId="478"/>
          <ac:picMkLst>
            <pc:docMk/>
            <pc:sldMk cId="4025329549" sldId="300"/>
            <ac:picMk id="38" creationId="{CC732CB2-0D96-4FE7-8284-05579600A4C5}"/>
          </ac:picMkLst>
        </pc:picChg>
        <pc:picChg chg="add mod">
          <ac:chgData name="" userId="7b58d8589a454a2e" providerId="LiveId" clId="{307856EB-7AAA-4991-87C5-56CAAE01DB43}" dt="2020-11-02T15:48:09.688" v="325" actId="1076"/>
          <ac:picMkLst>
            <pc:docMk/>
            <pc:sldMk cId="4025329549" sldId="300"/>
            <ac:picMk id="39" creationId="{00ADA546-B31A-4783-8A0E-C89284993A8E}"/>
          </ac:picMkLst>
        </pc:picChg>
        <pc:picChg chg="del">
          <ac:chgData name="" userId="7b58d8589a454a2e" providerId="LiveId" clId="{307856EB-7AAA-4991-87C5-56CAAE01DB43}" dt="2020-11-02T15:45:59.084" v="304" actId="478"/>
          <ac:picMkLst>
            <pc:docMk/>
            <pc:sldMk cId="4025329549" sldId="300"/>
            <ac:picMk id="40" creationId="{B906F573-A216-4993-8B48-13BEE8D95FAA}"/>
          </ac:picMkLst>
        </pc:picChg>
        <pc:picChg chg="del">
          <ac:chgData name="" userId="7b58d8589a454a2e" providerId="LiveId" clId="{307856EB-7AAA-4991-87C5-56CAAE01DB43}" dt="2020-11-02T15:33:36.300" v="9" actId="478"/>
          <ac:picMkLst>
            <pc:docMk/>
            <pc:sldMk cId="4025329549" sldId="300"/>
            <ac:picMk id="42" creationId="{B2D5662E-15AD-46C0-9B46-C86AEA0C0575}"/>
          </ac:picMkLst>
        </pc:picChg>
        <pc:picChg chg="add del mod">
          <ac:chgData name="" userId="7b58d8589a454a2e" providerId="LiveId" clId="{307856EB-7AAA-4991-87C5-56CAAE01DB43}" dt="2020-11-02T15:42:19.445" v="208"/>
          <ac:picMkLst>
            <pc:docMk/>
            <pc:sldMk cId="4025329549" sldId="300"/>
            <ac:picMk id="43" creationId="{2AC86924-92A2-4EAE-8396-43AC93ED5B6D}"/>
          </ac:picMkLst>
        </pc:picChg>
        <pc:picChg chg="del">
          <ac:chgData name="" userId="7b58d8589a454a2e" providerId="LiveId" clId="{307856EB-7AAA-4991-87C5-56CAAE01DB43}" dt="2020-11-02T15:39:55.577" v="113" actId="478"/>
          <ac:picMkLst>
            <pc:docMk/>
            <pc:sldMk cId="4025329549" sldId="300"/>
            <ac:picMk id="44" creationId="{95570309-4FE3-41F5-85C4-38F31F0A2849}"/>
          </ac:picMkLst>
        </pc:picChg>
        <pc:picChg chg="del">
          <ac:chgData name="" userId="7b58d8589a454a2e" providerId="LiveId" clId="{307856EB-7AAA-4991-87C5-56CAAE01DB43}" dt="2020-11-02T15:36:49.596" v="43" actId="478"/>
          <ac:picMkLst>
            <pc:docMk/>
            <pc:sldMk cId="4025329549" sldId="300"/>
            <ac:picMk id="46" creationId="{EC3E0558-A2EF-44EC-A27C-D08A79A3DAED}"/>
          </ac:picMkLst>
        </pc:picChg>
        <pc:picChg chg="add del mod">
          <ac:chgData name="" userId="7b58d8589a454a2e" providerId="LiveId" clId="{307856EB-7AAA-4991-87C5-56CAAE01DB43}" dt="2020-11-02T15:42:19.445" v="208"/>
          <ac:picMkLst>
            <pc:docMk/>
            <pc:sldMk cId="4025329549" sldId="300"/>
            <ac:picMk id="47" creationId="{C83B405A-66B4-45B7-A3FD-DBD8B5163EC1}"/>
          </ac:picMkLst>
        </pc:picChg>
        <pc:picChg chg="del">
          <ac:chgData name="" userId="7b58d8589a454a2e" providerId="LiveId" clId="{307856EB-7AAA-4991-87C5-56CAAE01DB43}" dt="2020-11-02T15:38:35.066" v="73" actId="478"/>
          <ac:picMkLst>
            <pc:docMk/>
            <pc:sldMk cId="4025329549" sldId="300"/>
            <ac:picMk id="48" creationId="{D543BE9B-02F4-4F98-8C0C-35285CF166CC}"/>
          </ac:picMkLst>
        </pc:picChg>
        <pc:picChg chg="del">
          <ac:chgData name="" userId="7b58d8589a454a2e" providerId="LiveId" clId="{307856EB-7AAA-4991-87C5-56CAAE01DB43}" dt="2020-11-02T15:37:31.258" v="56" actId="478"/>
          <ac:picMkLst>
            <pc:docMk/>
            <pc:sldMk cId="4025329549" sldId="300"/>
            <ac:picMk id="50" creationId="{922122D0-281E-49D0-9546-DA205BFCAC1C}"/>
          </ac:picMkLst>
        </pc:picChg>
        <pc:picChg chg="add del mod">
          <ac:chgData name="" userId="7b58d8589a454a2e" providerId="LiveId" clId="{307856EB-7AAA-4991-87C5-56CAAE01DB43}" dt="2020-11-02T15:42:19.445" v="208"/>
          <ac:picMkLst>
            <pc:docMk/>
            <pc:sldMk cId="4025329549" sldId="300"/>
            <ac:picMk id="51" creationId="{D7C95818-AEAB-4094-8AF5-B9927C275C50}"/>
          </ac:picMkLst>
        </pc:picChg>
        <pc:picChg chg="del">
          <ac:chgData name="" userId="7b58d8589a454a2e" providerId="LiveId" clId="{307856EB-7AAA-4991-87C5-56CAAE01DB43}" dt="2020-11-02T15:33:38.243" v="11" actId="478"/>
          <ac:picMkLst>
            <pc:docMk/>
            <pc:sldMk cId="4025329549" sldId="300"/>
            <ac:picMk id="52" creationId="{2F2A6E04-484B-453E-A458-45C4CDBA7823}"/>
          </ac:picMkLst>
        </pc:picChg>
        <pc:picChg chg="add del mod">
          <ac:chgData name="" userId="7b58d8589a454a2e" providerId="LiveId" clId="{307856EB-7AAA-4991-87C5-56CAAE01DB43}" dt="2020-11-02T15:42:19.445" v="208"/>
          <ac:picMkLst>
            <pc:docMk/>
            <pc:sldMk cId="4025329549" sldId="300"/>
            <ac:picMk id="54" creationId="{582AF6F3-6797-458E-8E60-3729BE30690C}"/>
          </ac:picMkLst>
        </pc:picChg>
        <pc:picChg chg="del">
          <ac:chgData name="" userId="7b58d8589a454a2e" providerId="LiveId" clId="{307856EB-7AAA-4991-87C5-56CAAE01DB43}" dt="2020-11-02T15:44:29.020" v="227" actId="478"/>
          <ac:picMkLst>
            <pc:docMk/>
            <pc:sldMk cId="4025329549" sldId="300"/>
            <ac:picMk id="55" creationId="{13FF4794-6108-49A8-9F63-FD9436C37E3D}"/>
          </ac:picMkLst>
        </pc:picChg>
        <pc:picChg chg="add mod">
          <ac:chgData name="" userId="7b58d8589a454a2e" providerId="LiveId" clId="{307856EB-7AAA-4991-87C5-56CAAE01DB43}" dt="2020-11-02T15:38:09.014" v="66" actId="14100"/>
          <ac:picMkLst>
            <pc:docMk/>
            <pc:sldMk cId="4025329549" sldId="300"/>
            <ac:picMk id="58" creationId="{D30EDAE1-7435-4A43-8B6C-30B665E0C6AA}"/>
          </ac:picMkLst>
        </pc:picChg>
        <pc:picChg chg="add mod">
          <ac:chgData name="" userId="7b58d8589a454a2e" providerId="LiveId" clId="{307856EB-7AAA-4991-87C5-56CAAE01DB43}" dt="2020-11-02T15:48:09.688" v="325" actId="1076"/>
          <ac:picMkLst>
            <pc:docMk/>
            <pc:sldMk cId="4025329549" sldId="300"/>
            <ac:picMk id="61" creationId="{E1518B9E-9057-4ABE-8D58-0B74D46F2597}"/>
          </ac:picMkLst>
        </pc:picChg>
        <pc:picChg chg="add del mod">
          <ac:chgData name="" userId="7b58d8589a454a2e" providerId="LiveId" clId="{307856EB-7AAA-4991-87C5-56CAAE01DB43}" dt="2020-11-02T15:42:19.445" v="208"/>
          <ac:picMkLst>
            <pc:docMk/>
            <pc:sldMk cId="4025329549" sldId="300"/>
            <ac:picMk id="64" creationId="{56FAA5F0-1F96-4852-8FE3-74DD2D48604A}"/>
          </ac:picMkLst>
        </pc:picChg>
        <pc:picChg chg="add mod">
          <ac:chgData name="" userId="7b58d8589a454a2e" providerId="LiveId" clId="{307856EB-7AAA-4991-87C5-56CAAE01DB43}" dt="2020-11-02T15:48:09.688" v="325" actId="1076"/>
          <ac:picMkLst>
            <pc:docMk/>
            <pc:sldMk cId="4025329549" sldId="300"/>
            <ac:picMk id="66" creationId="{0F5C7BF6-9709-40F9-ABC2-3A4162E4DEC2}"/>
          </ac:picMkLst>
        </pc:picChg>
        <pc:picChg chg="mod">
          <ac:chgData name="" userId="7b58d8589a454a2e" providerId="LiveId" clId="{307856EB-7AAA-4991-87C5-56CAAE01DB43}" dt="2020-11-02T15:47:29.165" v="321" actId="1076"/>
          <ac:picMkLst>
            <pc:docMk/>
            <pc:sldMk cId="4025329549" sldId="300"/>
            <ac:picMk id="67" creationId="{47E4F6E5-A821-459F-957C-54A478F10101}"/>
          </ac:picMkLst>
        </pc:picChg>
        <pc:picChg chg="add mod">
          <ac:chgData name="" userId="7b58d8589a454a2e" providerId="LiveId" clId="{307856EB-7AAA-4991-87C5-56CAAE01DB43}" dt="2020-11-02T15:48:09.688" v="325" actId="1076"/>
          <ac:picMkLst>
            <pc:docMk/>
            <pc:sldMk cId="4025329549" sldId="300"/>
            <ac:picMk id="71" creationId="{C4008F56-E18C-4240-9F83-AF36A2593551}"/>
          </ac:picMkLst>
        </pc:picChg>
        <pc:picChg chg="add del mod">
          <ac:chgData name="" userId="7b58d8589a454a2e" providerId="LiveId" clId="{307856EB-7AAA-4991-87C5-56CAAE01DB43}" dt="2020-11-02T15:42:19.445" v="208"/>
          <ac:picMkLst>
            <pc:docMk/>
            <pc:sldMk cId="4025329549" sldId="300"/>
            <ac:picMk id="75" creationId="{E542C9E8-BB32-4DD1-B01E-87C86777BD4F}"/>
          </ac:picMkLst>
        </pc:picChg>
        <pc:picChg chg="add mod">
          <ac:chgData name="" userId="7b58d8589a454a2e" providerId="LiveId" clId="{307856EB-7AAA-4991-87C5-56CAAE01DB43}" dt="2020-11-02T15:48:09.688" v="325" actId="1076"/>
          <ac:picMkLst>
            <pc:docMk/>
            <pc:sldMk cId="4025329549" sldId="300"/>
            <ac:picMk id="77" creationId="{CF6EA7DD-E2FC-40A9-9299-AA269DDEE570}"/>
          </ac:picMkLst>
        </pc:picChg>
        <pc:picChg chg="del mod modCrop">
          <ac:chgData name="" userId="7b58d8589a454a2e" providerId="LiveId" clId="{307856EB-7AAA-4991-87C5-56CAAE01DB43}" dt="2020-11-02T15:53:46.138" v="462" actId="478"/>
          <ac:picMkLst>
            <pc:docMk/>
            <pc:sldMk cId="4025329549" sldId="300"/>
            <ac:picMk id="80" creationId="{55DC6A29-15FF-462A-A238-D91FF6E6A301}"/>
          </ac:picMkLst>
        </pc:picChg>
        <pc:picChg chg="add mod">
          <ac:chgData name="" userId="7b58d8589a454a2e" providerId="LiveId" clId="{307856EB-7AAA-4991-87C5-56CAAE01DB43}" dt="2020-11-02T15:41:31.023" v="159" actId="1035"/>
          <ac:picMkLst>
            <pc:docMk/>
            <pc:sldMk cId="4025329549" sldId="300"/>
            <ac:picMk id="81" creationId="{ADB59766-DCD1-4043-B8F1-366B9189EB05}"/>
          </ac:picMkLst>
        </pc:picChg>
        <pc:picChg chg="add mod">
          <ac:chgData name="" userId="7b58d8589a454a2e" providerId="LiveId" clId="{307856EB-7AAA-4991-87C5-56CAAE01DB43}" dt="2020-11-02T15:46:23.983" v="311" actId="1076"/>
          <ac:picMkLst>
            <pc:docMk/>
            <pc:sldMk cId="4025329549" sldId="300"/>
            <ac:picMk id="83" creationId="{F96A3900-2FAB-4669-B748-57C7A8F09AAA}"/>
          </ac:picMkLst>
        </pc:picChg>
        <pc:picChg chg="add mod">
          <ac:chgData name="" userId="7b58d8589a454a2e" providerId="LiveId" clId="{307856EB-7AAA-4991-87C5-56CAAE01DB43}" dt="2020-11-02T15:36:19.194" v="36" actId="1076"/>
          <ac:picMkLst>
            <pc:docMk/>
            <pc:sldMk cId="4025329549" sldId="300"/>
            <ac:picMk id="85" creationId="{EBDCD23B-0AC5-44C0-AB79-45FF303D68BA}"/>
          </ac:picMkLst>
        </pc:picChg>
        <pc:picChg chg="add mod">
          <ac:chgData name="" userId="7b58d8589a454a2e" providerId="LiveId" clId="{307856EB-7AAA-4991-87C5-56CAAE01DB43}" dt="2020-11-02T15:43:45.276" v="226" actId="1038"/>
          <ac:picMkLst>
            <pc:docMk/>
            <pc:sldMk cId="4025329549" sldId="300"/>
            <ac:picMk id="86" creationId="{34E81B9A-1C20-4888-8691-BA60CDEA65F5}"/>
          </ac:picMkLst>
        </pc:picChg>
        <pc:picChg chg="add mod modCrop">
          <ac:chgData name="" userId="7b58d8589a454a2e" providerId="LiveId" clId="{307856EB-7AAA-4991-87C5-56CAAE01DB43}" dt="2020-11-02T15:47:47.518" v="324" actId="732"/>
          <ac:picMkLst>
            <pc:docMk/>
            <pc:sldMk cId="4025329549" sldId="300"/>
            <ac:picMk id="87" creationId="{461FB0A8-D7F1-4DCC-9815-472243434E60}"/>
          </ac:picMkLst>
        </pc:picChg>
        <pc:picChg chg="add mod">
          <ac:chgData name="" userId="7b58d8589a454a2e" providerId="LiveId" clId="{307856EB-7AAA-4991-87C5-56CAAE01DB43}" dt="2020-11-02T15:48:27.887" v="333" actId="1076"/>
          <ac:picMkLst>
            <pc:docMk/>
            <pc:sldMk cId="4025329549" sldId="300"/>
            <ac:picMk id="90" creationId="{16F56689-E2CD-4269-9E5B-EE40EF76F2AC}"/>
          </ac:picMkLst>
        </pc:picChg>
        <pc:picChg chg="add mod">
          <ac:chgData name="" userId="7b58d8589a454a2e" providerId="LiveId" clId="{307856EB-7AAA-4991-87C5-56CAAE01DB43}" dt="2020-11-02T15:49:00.723" v="339" actId="1076"/>
          <ac:picMkLst>
            <pc:docMk/>
            <pc:sldMk cId="4025329549" sldId="300"/>
            <ac:picMk id="92" creationId="{E1BDA5F5-C646-456E-8F59-772BC841B2EA}"/>
          </ac:picMkLst>
        </pc:picChg>
        <pc:picChg chg="add mod">
          <ac:chgData name="" userId="7b58d8589a454a2e" providerId="LiveId" clId="{307856EB-7AAA-4991-87C5-56CAAE01DB43}" dt="2020-11-02T15:49:04.389" v="340" actId="1076"/>
          <ac:picMkLst>
            <pc:docMk/>
            <pc:sldMk cId="4025329549" sldId="300"/>
            <ac:picMk id="93" creationId="{BE887494-E269-4290-AB52-8B0CA8188F1B}"/>
          </ac:picMkLst>
        </pc:picChg>
        <pc:picChg chg="add mod">
          <ac:chgData name="" userId="7b58d8589a454a2e" providerId="LiveId" clId="{307856EB-7AAA-4991-87C5-56CAAE01DB43}" dt="2020-11-02T15:49:05.746" v="341" actId="1076"/>
          <ac:picMkLst>
            <pc:docMk/>
            <pc:sldMk cId="4025329549" sldId="300"/>
            <ac:picMk id="94" creationId="{C51E01AE-E86F-4CAF-890C-A130AD5582A7}"/>
          </ac:picMkLst>
        </pc:picChg>
        <pc:picChg chg="add mod">
          <ac:chgData name="" userId="7b58d8589a454a2e" providerId="LiveId" clId="{307856EB-7AAA-4991-87C5-56CAAE01DB43}" dt="2020-11-02T15:51:43.769" v="458" actId="1035"/>
          <ac:picMkLst>
            <pc:docMk/>
            <pc:sldMk cId="4025329549" sldId="300"/>
            <ac:picMk id="95" creationId="{21B5BDF4-C504-47EE-901F-669E34D68C5A}"/>
          </ac:picMkLst>
        </pc:picChg>
        <pc:picChg chg="add mod">
          <ac:chgData name="" userId="7b58d8589a454a2e" providerId="LiveId" clId="{307856EB-7AAA-4991-87C5-56CAAE01DB43}" dt="2020-11-02T15:51:43.769" v="458" actId="1035"/>
          <ac:picMkLst>
            <pc:docMk/>
            <pc:sldMk cId="4025329549" sldId="300"/>
            <ac:picMk id="96" creationId="{FC67E3C5-2EE1-428D-9AF3-0CF3EB469C76}"/>
          </ac:picMkLst>
        </pc:picChg>
        <pc:picChg chg="add mod">
          <ac:chgData name="" userId="7b58d8589a454a2e" providerId="LiveId" clId="{307856EB-7AAA-4991-87C5-56CAAE01DB43}" dt="2020-11-02T15:51:43.769" v="458" actId="1035"/>
          <ac:picMkLst>
            <pc:docMk/>
            <pc:sldMk cId="4025329549" sldId="300"/>
            <ac:picMk id="97" creationId="{D2BD5E4A-615E-4CF7-91F0-9D8E476AD506}"/>
          </ac:picMkLst>
        </pc:picChg>
        <pc:picChg chg="add mod">
          <ac:chgData name="" userId="7b58d8589a454a2e" providerId="LiveId" clId="{307856EB-7AAA-4991-87C5-56CAAE01DB43}" dt="2020-11-02T15:53:56.756" v="466" actId="1076"/>
          <ac:picMkLst>
            <pc:docMk/>
            <pc:sldMk cId="4025329549" sldId="300"/>
            <ac:picMk id="98" creationId="{3B4524E3-4489-498D-8522-EADF00E22960}"/>
          </ac:picMkLst>
        </pc:picChg>
        <pc:cxnChg chg="mod">
          <ac:chgData name="" userId="7b58d8589a454a2e" providerId="LiveId" clId="{307856EB-7AAA-4991-87C5-56CAAE01DB43}" dt="2020-11-02T15:47:39.407" v="323" actId="14100"/>
          <ac:cxnSpMkLst>
            <pc:docMk/>
            <pc:sldMk cId="4025329549" sldId="300"/>
            <ac:cxnSpMk id="59" creationId="{CDF57946-00D2-4F44-92A1-BA17866B3A53}"/>
          </ac:cxnSpMkLst>
        </pc:cxnChg>
        <pc:cxnChg chg="mod">
          <ac:chgData name="" userId="7b58d8589a454a2e" providerId="LiveId" clId="{307856EB-7AAA-4991-87C5-56CAAE01DB43}" dt="2020-11-02T15:47:29.165" v="321" actId="1076"/>
          <ac:cxnSpMkLst>
            <pc:docMk/>
            <pc:sldMk cId="4025329549" sldId="300"/>
            <ac:cxnSpMk id="68" creationId="{8575FF1F-C63C-4688-AA30-060253A3DC64}"/>
          </ac:cxnSpMkLst>
        </pc:cxnChg>
        <pc:cxnChg chg="mod">
          <ac:chgData name="" userId="7b58d8589a454a2e" providerId="LiveId" clId="{307856EB-7AAA-4991-87C5-56CAAE01DB43}" dt="2020-11-02T15:47:29.165" v="321" actId="1076"/>
          <ac:cxnSpMkLst>
            <pc:docMk/>
            <pc:sldMk cId="4025329549" sldId="300"/>
            <ac:cxnSpMk id="70" creationId="{4D292F8F-FDC9-4247-8E32-654AE3B5FE52}"/>
          </ac:cxnSpMkLst>
        </pc:cxnChg>
      </pc:sldChg>
      <pc:sldChg chg="add">
        <pc:chgData name="" userId="7b58d8589a454a2e" providerId="LiveId" clId="{307856EB-7AAA-4991-87C5-56CAAE01DB43}" dt="2020-11-02T15:28:23.290" v="6"/>
        <pc:sldMkLst>
          <pc:docMk/>
          <pc:sldMk cId="1771070158" sldId="302"/>
        </pc:sldMkLst>
      </pc:sldChg>
      <pc:sldChg chg="addSp delSp modSp add del">
        <pc:chgData name="" userId="7b58d8589a454a2e" providerId="LiveId" clId="{307856EB-7AAA-4991-87C5-56CAAE01DB43}" dt="2020-11-02T15:50:09.151" v="358" actId="2696"/>
        <pc:sldMkLst>
          <pc:docMk/>
          <pc:sldMk cId="939677296" sldId="303"/>
        </pc:sldMkLst>
        <pc:spChg chg="del">
          <ac:chgData name="" userId="7b58d8589a454a2e" providerId="LiveId" clId="{307856EB-7AAA-4991-87C5-56CAAE01DB43}" dt="2020-11-02T15:46:37.876" v="313" actId="478"/>
          <ac:spMkLst>
            <pc:docMk/>
            <pc:sldMk cId="939677296" sldId="303"/>
            <ac:spMk id="2" creationId="{DF871325-85B5-4D5A-833F-9B24DF3D9577}"/>
          </ac:spMkLst>
        </pc:spChg>
        <pc:spChg chg="del">
          <ac:chgData name="" userId="7b58d8589a454a2e" providerId="LiveId" clId="{307856EB-7AAA-4991-87C5-56CAAE01DB43}" dt="2020-11-02T15:46:40.606" v="314" actId="478"/>
          <ac:spMkLst>
            <pc:docMk/>
            <pc:sldMk cId="939677296" sldId="303"/>
            <ac:spMk id="3" creationId="{66245FDE-017E-4BF6-A61B-0325988689F5}"/>
          </ac:spMkLst>
        </pc:spChg>
        <pc:spChg chg="add">
          <ac:chgData name="" userId="7b58d8589a454a2e" providerId="LiveId" clId="{307856EB-7AAA-4991-87C5-56CAAE01DB43}" dt="2020-11-02T15:46:35.271" v="312"/>
          <ac:spMkLst>
            <pc:docMk/>
            <pc:sldMk cId="939677296" sldId="303"/>
            <ac:spMk id="12" creationId="{6501F43F-A54E-4A55-9B6A-114951F44D43}"/>
          </ac:spMkLst>
        </pc:spChg>
        <pc:picChg chg="add del mod">
          <ac:chgData name="" userId="7b58d8589a454a2e" providerId="LiveId" clId="{307856EB-7AAA-4991-87C5-56CAAE01DB43}" dt="2020-11-02T15:46:46.125" v="317" actId="478"/>
          <ac:picMkLst>
            <pc:docMk/>
            <pc:sldMk cId="939677296" sldId="303"/>
            <ac:picMk id="5" creationId="{85AB2E92-A296-4086-9DFD-229981B37156}"/>
          </ac:picMkLst>
        </pc:picChg>
        <pc:picChg chg="add del mod">
          <ac:chgData name="" userId="7b58d8589a454a2e" providerId="LiveId" clId="{307856EB-7AAA-4991-87C5-56CAAE01DB43}" dt="2020-11-02T15:49:11.028" v="342" actId="478"/>
          <ac:picMkLst>
            <pc:docMk/>
            <pc:sldMk cId="939677296" sldId="303"/>
            <ac:picMk id="6" creationId="{B9A46AA7-DF43-43F6-8AB2-66F0B6971A79}"/>
          </ac:picMkLst>
        </pc:picChg>
        <pc:picChg chg="add del mod">
          <ac:chgData name="" userId="7b58d8589a454a2e" providerId="LiveId" clId="{307856EB-7AAA-4991-87C5-56CAAE01DB43}" dt="2020-11-02T15:49:11.487" v="343" actId="478"/>
          <ac:picMkLst>
            <pc:docMk/>
            <pc:sldMk cId="939677296" sldId="303"/>
            <ac:picMk id="7" creationId="{3F8323B3-40F6-4B3E-AEA6-8670487D39BD}"/>
          </ac:picMkLst>
        </pc:picChg>
        <pc:picChg chg="add del mod">
          <ac:chgData name="" userId="7b58d8589a454a2e" providerId="LiveId" clId="{307856EB-7AAA-4991-87C5-56CAAE01DB43}" dt="2020-11-02T15:49:56.751" v="353"/>
          <ac:picMkLst>
            <pc:docMk/>
            <pc:sldMk cId="939677296" sldId="303"/>
            <ac:picMk id="8" creationId="{9167E27F-7684-44B3-8838-C772B524A992}"/>
          </ac:picMkLst>
        </pc:picChg>
        <pc:picChg chg="add del mod">
          <ac:chgData name="" userId="7b58d8589a454a2e" providerId="LiveId" clId="{307856EB-7AAA-4991-87C5-56CAAE01DB43}" dt="2020-11-02T15:49:56.751" v="353"/>
          <ac:picMkLst>
            <pc:docMk/>
            <pc:sldMk cId="939677296" sldId="303"/>
            <ac:picMk id="9" creationId="{2D8C0EB7-751D-4B85-8593-84DC705A2042}"/>
          </ac:picMkLst>
        </pc:picChg>
        <pc:picChg chg="add del">
          <ac:chgData name="" userId="7b58d8589a454a2e" providerId="LiveId" clId="{307856EB-7AAA-4991-87C5-56CAAE01DB43}" dt="2020-11-02T15:49:56.751" v="353"/>
          <ac:picMkLst>
            <pc:docMk/>
            <pc:sldMk cId="939677296" sldId="303"/>
            <ac:picMk id="10" creationId="{A3A75A5A-C834-410D-ADFA-9504BCFF7935}"/>
          </ac:picMkLst>
        </pc:picChg>
        <pc:picChg chg="add del">
          <ac:chgData name="" userId="7b58d8589a454a2e" providerId="LiveId" clId="{307856EB-7AAA-4991-87C5-56CAAE01DB43}" dt="2020-11-02T15:49:15.353" v="345" actId="478"/>
          <ac:picMkLst>
            <pc:docMk/>
            <pc:sldMk cId="939677296" sldId="303"/>
            <ac:picMk id="11" creationId="{F30BE744-DEB8-4784-B444-C4705F792669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7A25D8-F173-4133-85F8-CB962D678EB5}" type="datetimeFigureOut">
              <a:rPr lang="de-DE" smtClean="0"/>
              <a:t>02.11.2020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1FBA2-E07F-46C4-8057-D7BECDCCB06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5076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gi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gi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gif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6.png"/><Relationship Id="rId7" Type="http://schemas.openxmlformats.org/officeDocument/2006/relationships/image" Target="../media/image3.gi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jpeg"/><Relationship Id="rId5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gi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69F9-6F79-4414-A84E-D81C6C443C37}" type="datetimeFigureOut">
              <a:rPr lang="de-DE" smtClean="0"/>
              <a:t>02.11.2020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5988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llengeC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/>
          <p:cNvSpPr/>
          <p:nvPr userDrawn="1"/>
        </p:nvSpPr>
        <p:spPr>
          <a:xfrm>
            <a:off x="461097" y="2637014"/>
            <a:ext cx="5925416" cy="628526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 userDrawn="1"/>
        </p:nvSpPr>
        <p:spPr>
          <a:xfrm>
            <a:off x="471488" y="527405"/>
            <a:ext cx="5915025" cy="1914459"/>
          </a:xfrm>
          <a:prstGeom prst="rect">
            <a:avLst/>
          </a:prstGeom>
          <a:solidFill>
            <a:srgbClr val="F358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5900" y="945573"/>
            <a:ext cx="4890222" cy="924791"/>
          </a:xfrm>
          <a:noFill/>
        </p:spPr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9" name="Ellipse 8"/>
          <p:cNvSpPr/>
          <p:nvPr userDrawn="1"/>
        </p:nvSpPr>
        <p:spPr>
          <a:xfrm>
            <a:off x="816652" y="914400"/>
            <a:ext cx="540000" cy="540000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Gerader Verbinder 10"/>
          <p:cNvCxnSpPr/>
          <p:nvPr userDrawn="1"/>
        </p:nvCxnSpPr>
        <p:spPr>
          <a:xfrm>
            <a:off x="461097" y="1924050"/>
            <a:ext cx="5925416" cy="0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/>
          <p:nvPr userDrawn="1"/>
        </p:nvCxnSpPr>
        <p:spPr>
          <a:xfrm>
            <a:off x="21708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/>
          <p:nvPr userDrawn="1"/>
        </p:nvCxnSpPr>
        <p:spPr>
          <a:xfrm>
            <a:off x="47362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Bildplatzhalter 18"/>
          <p:cNvSpPr>
            <a:spLocks noGrp="1"/>
          </p:cNvSpPr>
          <p:nvPr>
            <p:ph type="pic" sz="quarter" idx="13"/>
          </p:nvPr>
        </p:nvSpPr>
        <p:spPr>
          <a:xfrm>
            <a:off x="1485900" y="3575133"/>
            <a:ext cx="3996000" cy="3456000"/>
          </a:xfrm>
        </p:spPr>
        <p:txBody>
          <a:bodyPr/>
          <a:lstStyle/>
          <a:p>
            <a:endParaRPr lang="de-DE"/>
          </a:p>
        </p:txBody>
      </p:sp>
      <p:sp>
        <p:nvSpPr>
          <p:cNvPr id="21" name="Inhaltsplatzhalter 20"/>
          <p:cNvSpPr>
            <a:spLocks noGrp="1"/>
          </p:cNvSpPr>
          <p:nvPr>
            <p:ph sz="quarter" idx="14" hasCustomPrompt="1"/>
          </p:nvPr>
        </p:nvSpPr>
        <p:spPr>
          <a:xfrm>
            <a:off x="847825" y="7969251"/>
            <a:ext cx="4939911" cy="71755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de-DE" dirty="0"/>
              <a:t>Aufgabentext</a:t>
            </a:r>
          </a:p>
        </p:txBody>
      </p:sp>
      <p:sp>
        <p:nvSpPr>
          <p:cNvPr id="22" name="Textfeld 21"/>
          <p:cNvSpPr txBox="1"/>
          <p:nvPr userDrawn="1"/>
        </p:nvSpPr>
        <p:spPr>
          <a:xfrm>
            <a:off x="850540" y="7556357"/>
            <a:ext cx="1704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Challenge</a:t>
            </a:r>
          </a:p>
        </p:txBody>
      </p:sp>
      <p:sp>
        <p:nvSpPr>
          <p:cNvPr id="24" name="Textplatzhalter 23"/>
          <p:cNvSpPr>
            <a:spLocks noGrp="1"/>
          </p:cNvSpPr>
          <p:nvPr>
            <p:ph type="body" sz="quarter" idx="15" hasCustomPrompt="1"/>
          </p:nvPr>
        </p:nvSpPr>
        <p:spPr>
          <a:xfrm>
            <a:off x="1485900" y="619125"/>
            <a:ext cx="1938338" cy="297874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Schwierigkeitsgrad</a:t>
            </a:r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6" hasCustomPrompt="1"/>
          </p:nvPr>
        </p:nvSpPr>
        <p:spPr>
          <a:xfrm>
            <a:off x="824863" y="945573"/>
            <a:ext cx="576000" cy="504000"/>
          </a:xfrm>
        </p:spPr>
        <p:txBody>
          <a:bodyPr>
            <a:no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sz="3200" dirty="0"/>
              <a:t>N</a:t>
            </a:r>
            <a:endParaRPr lang="de-DE" dirty="0"/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10"/>
          </p:nvPr>
        </p:nvSpPr>
        <p:spPr>
          <a:xfrm>
            <a:off x="471488" y="9181397"/>
            <a:ext cx="1543050" cy="527403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01564" y="9181397"/>
            <a:ext cx="1884949" cy="527403"/>
          </a:xfrm>
        </p:spPr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pic>
        <p:nvPicPr>
          <p:cNvPr id="23" name="Grafik 2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564" y="9267750"/>
            <a:ext cx="1884949" cy="324000"/>
          </a:xfrm>
          <a:prstGeom prst="rect">
            <a:avLst/>
          </a:prstGeom>
        </p:spPr>
      </p:pic>
      <p:pic>
        <p:nvPicPr>
          <p:cNvPr id="25" name="Grafik 24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84" b="15885"/>
          <a:stretch/>
        </p:blipFill>
        <p:spPr>
          <a:xfrm>
            <a:off x="471488" y="9224307"/>
            <a:ext cx="1604044" cy="453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588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ckbla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/>
          <p:cNvSpPr/>
          <p:nvPr userDrawn="1"/>
        </p:nvSpPr>
        <p:spPr>
          <a:xfrm>
            <a:off x="461097" y="2637014"/>
            <a:ext cx="5925416" cy="628526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 userDrawn="1"/>
        </p:nvSpPr>
        <p:spPr>
          <a:xfrm>
            <a:off x="471488" y="527405"/>
            <a:ext cx="5915025" cy="1914459"/>
          </a:xfrm>
          <a:prstGeom prst="rect">
            <a:avLst/>
          </a:prstGeom>
          <a:solidFill>
            <a:srgbClr val="F358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45573"/>
            <a:ext cx="5631543" cy="924791"/>
          </a:xfrm>
          <a:noFill/>
        </p:spPr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cxnSp>
        <p:nvCxnSpPr>
          <p:cNvPr id="11" name="Gerader Verbinder 10"/>
          <p:cNvCxnSpPr/>
          <p:nvPr userDrawn="1"/>
        </p:nvCxnSpPr>
        <p:spPr>
          <a:xfrm>
            <a:off x="461097" y="1924050"/>
            <a:ext cx="5925416" cy="0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/>
          <p:nvPr userDrawn="1"/>
        </p:nvCxnSpPr>
        <p:spPr>
          <a:xfrm>
            <a:off x="21708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/>
          <p:nvPr userDrawn="1"/>
        </p:nvCxnSpPr>
        <p:spPr>
          <a:xfrm>
            <a:off x="47362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Bildplatzhalter 18"/>
          <p:cNvSpPr>
            <a:spLocks noGrp="1"/>
          </p:cNvSpPr>
          <p:nvPr>
            <p:ph type="pic" sz="quarter" idx="13"/>
          </p:nvPr>
        </p:nvSpPr>
        <p:spPr>
          <a:xfrm>
            <a:off x="1485900" y="3575133"/>
            <a:ext cx="3996000" cy="3456000"/>
          </a:xfrm>
        </p:spPr>
        <p:txBody>
          <a:bodyPr/>
          <a:lstStyle/>
          <a:p>
            <a:endParaRPr lang="de-DE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471488" y="9181397"/>
            <a:ext cx="1543050" cy="527403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01564" y="9181397"/>
            <a:ext cx="1884949" cy="527403"/>
          </a:xfrm>
        </p:spPr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pic>
        <p:nvPicPr>
          <p:cNvPr id="21" name="Grafik 20">
            <a:extLst>
              <a:ext uri="{FF2B5EF4-FFF2-40B4-BE49-F238E27FC236}">
                <a16:creationId xmlns:a16="http://schemas.microsoft.com/office/drawing/2014/main" id="{201110CD-1943-45AE-BFE0-4A57F9A0202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564" y="9267750"/>
            <a:ext cx="1884949" cy="324000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7C0DE73A-F1E0-490E-90B8-734A69ED227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84" b="15885"/>
          <a:stretch/>
        </p:blipFill>
        <p:spPr>
          <a:xfrm>
            <a:off x="471488" y="9224307"/>
            <a:ext cx="1604044" cy="453441"/>
          </a:xfrm>
          <a:prstGeom prst="rect">
            <a:avLst/>
          </a:prstGeom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45163052-819B-4190-9D29-E655ABF8ACB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069" y="9099550"/>
            <a:ext cx="381000" cy="571500"/>
          </a:xfrm>
          <a:prstGeom prst="rect">
            <a:avLst/>
          </a:prstGeom>
        </p:spPr>
      </p:pic>
      <p:pic>
        <p:nvPicPr>
          <p:cNvPr id="24" name="Grafik 23">
            <a:extLst>
              <a:ext uri="{FF2B5EF4-FFF2-40B4-BE49-F238E27FC236}">
                <a16:creationId xmlns:a16="http://schemas.microsoft.com/office/drawing/2014/main" id="{A9FDA7D6-70C5-4287-936C-B5CF99A9D30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172" y="8960427"/>
            <a:ext cx="911392" cy="911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11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esungChalle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71488" y="1419225"/>
            <a:ext cx="5915025" cy="361950"/>
          </a:xfrm>
        </p:spPr>
        <p:txBody>
          <a:bodyPr anchor="t">
            <a:normAutofit/>
          </a:bodyPr>
          <a:lstStyle>
            <a:lvl1pPr>
              <a:defRPr sz="1400">
                <a:latin typeface="Arial Black" panose="020B0A04020102020204" pitchFamily="34" charset="0"/>
              </a:defRPr>
            </a:lvl1pPr>
          </a:lstStyle>
          <a:p>
            <a:r>
              <a:rPr lang="de-DE" dirty="0"/>
              <a:t>Aufgabe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69F9-6F79-4414-A84E-D81C6C443C37}" type="datetimeFigureOut">
              <a:rPr lang="de-DE" smtClean="0"/>
              <a:t>02.11.2020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Textfeld 5"/>
          <p:cNvSpPr txBox="1"/>
          <p:nvPr userDrawn="1"/>
        </p:nvSpPr>
        <p:spPr>
          <a:xfrm>
            <a:off x="468000" y="609600"/>
            <a:ext cx="1800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>
                <a:latin typeface="+mn-lt"/>
              </a:rPr>
              <a:t>Lösung</a:t>
            </a:r>
          </a:p>
        </p:txBody>
      </p:sp>
      <p:cxnSp>
        <p:nvCxnSpPr>
          <p:cNvPr id="8" name="Gerader Verbinder 7"/>
          <p:cNvCxnSpPr/>
          <p:nvPr userDrawn="1"/>
        </p:nvCxnSpPr>
        <p:spPr>
          <a:xfrm>
            <a:off x="471488" y="1876425"/>
            <a:ext cx="5915025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/>
          <p:cNvSpPr txBox="1"/>
          <p:nvPr userDrawn="1"/>
        </p:nvSpPr>
        <p:spPr>
          <a:xfrm>
            <a:off x="471488" y="1971676"/>
            <a:ext cx="3052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Verwendete Befehlsgruppen</a:t>
            </a:r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471487" y="2324875"/>
            <a:ext cx="5915025" cy="846880"/>
          </a:xfrm>
        </p:spPr>
        <p:txBody>
          <a:bodyPr/>
          <a:lstStyle/>
          <a:p>
            <a:endParaRPr lang="de-DE"/>
          </a:p>
        </p:txBody>
      </p:sp>
      <p:cxnSp>
        <p:nvCxnSpPr>
          <p:cNvPr id="12" name="Gerader Verbinder 11"/>
          <p:cNvCxnSpPr/>
          <p:nvPr userDrawn="1"/>
        </p:nvCxnSpPr>
        <p:spPr>
          <a:xfrm>
            <a:off x="471487" y="3528581"/>
            <a:ext cx="5915025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/>
          <p:cNvSpPr txBox="1"/>
          <p:nvPr userDrawn="1"/>
        </p:nvSpPr>
        <p:spPr>
          <a:xfrm>
            <a:off x="468000" y="3620204"/>
            <a:ext cx="30527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/>
              <a:t>Code</a:t>
            </a:r>
          </a:p>
        </p:txBody>
      </p:sp>
      <p:sp>
        <p:nvSpPr>
          <p:cNvPr id="16" name="Inhaltsplatzhalter 15"/>
          <p:cNvSpPr>
            <a:spLocks noGrp="1"/>
          </p:cNvSpPr>
          <p:nvPr>
            <p:ph sz="quarter" idx="14"/>
          </p:nvPr>
        </p:nvSpPr>
        <p:spPr>
          <a:xfrm>
            <a:off x="468000" y="6345003"/>
            <a:ext cx="4114800" cy="2393752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8" name="Bildplatzhalter 17"/>
          <p:cNvSpPr>
            <a:spLocks noGrp="1"/>
          </p:cNvSpPr>
          <p:nvPr>
            <p:ph type="pic" sz="quarter" idx="15"/>
          </p:nvPr>
        </p:nvSpPr>
        <p:spPr>
          <a:xfrm>
            <a:off x="468000" y="4069890"/>
            <a:ext cx="5915025" cy="1480769"/>
          </a:xfrm>
        </p:spPr>
        <p:txBody>
          <a:bodyPr/>
          <a:lstStyle/>
          <a:p>
            <a:endParaRPr lang="de-DE"/>
          </a:p>
        </p:txBody>
      </p:sp>
      <p:sp>
        <p:nvSpPr>
          <p:cNvPr id="20" name="Bildplatzhalter 19"/>
          <p:cNvSpPr>
            <a:spLocks noGrp="1"/>
          </p:cNvSpPr>
          <p:nvPr>
            <p:ph type="pic" sz="quarter" idx="16"/>
          </p:nvPr>
        </p:nvSpPr>
        <p:spPr>
          <a:xfrm>
            <a:off x="4714875" y="6345003"/>
            <a:ext cx="1800225" cy="2393752"/>
          </a:xfrm>
        </p:spPr>
        <p:txBody>
          <a:bodyPr/>
          <a:lstStyle/>
          <a:p>
            <a:endParaRPr lang="de-DE"/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7D83F2C0-D465-445C-BA0C-7FAFCD99C64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564" y="9267750"/>
            <a:ext cx="1884949" cy="324000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C4E352EA-8429-4E14-BAF8-AB749297D80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84" b="15885"/>
          <a:stretch/>
        </p:blipFill>
        <p:spPr>
          <a:xfrm>
            <a:off x="471488" y="9224307"/>
            <a:ext cx="1604044" cy="453441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AAB60F7B-4F37-4458-A0BF-425254A2482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069" y="9099550"/>
            <a:ext cx="381000" cy="571500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C15E7347-FD7F-4B13-849D-F68CDFEE0BCF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172" y="8960427"/>
            <a:ext cx="911392" cy="911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631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undlagen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71488" y="876300"/>
            <a:ext cx="5915025" cy="895350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69F9-6F79-4414-A84E-D81C6C443C37}" type="datetimeFigureOut">
              <a:rPr lang="de-DE" smtClean="0"/>
              <a:t>02.11.2020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61975"/>
            <a:ext cx="2185987" cy="314325"/>
          </a:xfrm>
        </p:spPr>
        <p:txBody>
          <a:bodyPr>
            <a:noAutofit/>
          </a:bodyPr>
          <a:lstStyle>
            <a:lvl1pPr marL="0" indent="0">
              <a:buNone/>
              <a:defRPr sz="1600" b="1"/>
            </a:lvl1pPr>
          </a:lstStyle>
          <a:p>
            <a:pPr lvl="0"/>
            <a:r>
              <a:rPr lang="de-DE" b="1" dirty="0"/>
              <a:t>Rubrik</a:t>
            </a:r>
            <a:endParaRPr lang="de-DE" dirty="0"/>
          </a:p>
        </p:txBody>
      </p:sp>
      <p:sp>
        <p:nvSpPr>
          <p:cNvPr id="10" name="Inhaltsplatzhalter 9"/>
          <p:cNvSpPr>
            <a:spLocks noGrp="1"/>
          </p:cNvSpPr>
          <p:nvPr>
            <p:ph sz="quarter" idx="14"/>
          </p:nvPr>
        </p:nvSpPr>
        <p:spPr>
          <a:xfrm>
            <a:off x="468000" y="2162175"/>
            <a:ext cx="5918513" cy="6629400"/>
          </a:xfrm>
        </p:spPr>
        <p:txBody>
          <a:bodyPr>
            <a:normAutofit/>
          </a:bodyPr>
          <a:lstStyle>
            <a:lvl1pPr marL="0" indent="0">
              <a:spcBef>
                <a:spcPts val="500"/>
              </a:spcBef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</a:lstStyle>
          <a:p>
            <a:pPr lvl="0"/>
            <a:r>
              <a:rPr lang="de-DE" dirty="0"/>
              <a:t>Formatvorlagen des Textmasters bearbeiten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97CDFA75-B720-4984-BAF7-D9FD781CBDA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564" y="9267750"/>
            <a:ext cx="1884949" cy="32400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738EA23F-9AE5-4F6E-AD41-48AC8E01202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84" b="15885"/>
          <a:stretch/>
        </p:blipFill>
        <p:spPr>
          <a:xfrm>
            <a:off x="471488" y="9224307"/>
            <a:ext cx="1604044" cy="45344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0C6B51D-526D-4B53-A56E-0201A8D689C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069" y="9099550"/>
            <a:ext cx="381000" cy="571500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13F5FE99-95E8-4D27-9232-29568C9FB861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172" y="8960427"/>
            <a:ext cx="911392" cy="911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96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hallengeC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Ellipse 8"/>
          <p:cNvSpPr/>
          <p:nvPr userDrawn="1"/>
        </p:nvSpPr>
        <p:spPr>
          <a:xfrm>
            <a:off x="816652" y="914400"/>
            <a:ext cx="540000" cy="540000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Gerader Verbinder 10"/>
          <p:cNvCxnSpPr/>
          <p:nvPr userDrawn="1"/>
        </p:nvCxnSpPr>
        <p:spPr>
          <a:xfrm>
            <a:off x="461097" y="1924050"/>
            <a:ext cx="5925416" cy="0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/>
          <p:nvPr userDrawn="1"/>
        </p:nvCxnSpPr>
        <p:spPr>
          <a:xfrm>
            <a:off x="21708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/>
          <p:nvPr userDrawn="1"/>
        </p:nvCxnSpPr>
        <p:spPr>
          <a:xfrm>
            <a:off x="47362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hteck 2"/>
          <p:cNvSpPr/>
          <p:nvPr userDrawn="1"/>
        </p:nvSpPr>
        <p:spPr>
          <a:xfrm>
            <a:off x="0" y="4785360"/>
            <a:ext cx="6858000" cy="34061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b="1" dirty="0"/>
              <a:t>Veröffentlicht</a:t>
            </a:r>
            <a:r>
              <a:rPr lang="de-DE" b="1" baseline="0" dirty="0"/>
              <a:t> unter CC BY SA</a:t>
            </a:r>
          </a:p>
          <a:p>
            <a:pPr algn="ctr"/>
            <a:endParaRPr lang="de-DE" b="0" baseline="0" dirty="0"/>
          </a:p>
          <a:p>
            <a:pPr algn="ctr"/>
            <a:r>
              <a:rPr lang="de-DE" b="0" dirty="0"/>
              <a:t>Dieses Werk ist unter einer Creative </a:t>
            </a:r>
            <a:r>
              <a:rPr lang="de-DE" b="0" dirty="0" err="1"/>
              <a:t>Commons</a:t>
            </a:r>
            <a:r>
              <a:rPr lang="de-DE" b="0" dirty="0"/>
              <a:t> Lizenz vom Typ Namensnennung - Weitergabe unter gleichen Bedingungen 4.0 International zugänglich. Um eine Kopie dieser Lizenz einzusehen, konsultieren </a:t>
            </a:r>
            <a:r>
              <a:rPr lang="de-DE" b="0" dirty="0">
                <a:solidFill>
                  <a:schemeClr val="bg1"/>
                </a:solidFill>
              </a:rPr>
              <a:t>Sie http://creativecommons.org/licenses/by-sa/4.0/ oder </a:t>
            </a:r>
            <a:r>
              <a:rPr lang="de-DE" b="0" dirty="0"/>
              <a:t>wenden Sie sich brieflich an Creative </a:t>
            </a:r>
            <a:r>
              <a:rPr lang="de-DE" b="0" dirty="0" err="1"/>
              <a:t>Commons</a:t>
            </a:r>
            <a:r>
              <a:rPr lang="de-DE" b="0" dirty="0"/>
              <a:t>, Postfach 1866, Mountain View, California, 94042, USA.</a:t>
            </a:r>
          </a:p>
        </p:txBody>
      </p:sp>
      <p:pic>
        <p:nvPicPr>
          <p:cNvPr id="1027" name="Picture 3" descr="https://creativecommons.org/images/deed/attribution_icon_white_x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3968" y="7229447"/>
            <a:ext cx="777865" cy="777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creativecommons.org/images/deed/sa_white_x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7858" y="7231116"/>
            <a:ext cx="784138" cy="784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c logo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6103" y="7237389"/>
            <a:ext cx="777865" cy="777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Inhaltsplatzhalter 15"/>
          <p:cNvSpPr>
            <a:spLocks noGrp="1"/>
          </p:cNvSpPr>
          <p:nvPr>
            <p:ph sz="quarter" idx="14"/>
          </p:nvPr>
        </p:nvSpPr>
        <p:spPr>
          <a:xfrm>
            <a:off x="320486" y="296810"/>
            <a:ext cx="6217474" cy="4168509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04D06512-3B88-4B2E-86E6-8B362D06D858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564" y="9267750"/>
            <a:ext cx="1884949" cy="324000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BCB86E87-69AC-42B1-87A0-B7CDEA0B2EE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84" b="15885"/>
          <a:stretch/>
        </p:blipFill>
        <p:spPr>
          <a:xfrm>
            <a:off x="471488" y="9224307"/>
            <a:ext cx="1604044" cy="453441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F792E20D-A8D9-4D6B-A34D-468D7081DCA6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069" y="9099550"/>
            <a:ext cx="381000" cy="571500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15868057-F9E3-4CA6-9F1C-16A3D5734EFF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172" y="8960427"/>
            <a:ext cx="911392" cy="911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866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undlagenCallio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71488" y="876300"/>
            <a:ext cx="5915025" cy="895350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69F9-6F79-4414-A84E-D81C6C443C37}" type="datetimeFigureOut">
              <a:rPr lang="de-DE" smtClean="0"/>
              <a:t>02.11.2020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61975"/>
            <a:ext cx="2185987" cy="314325"/>
          </a:xfrm>
        </p:spPr>
        <p:txBody>
          <a:bodyPr>
            <a:noAutofit/>
          </a:bodyPr>
          <a:lstStyle>
            <a:lvl1pPr marL="0" indent="0">
              <a:buNone/>
              <a:defRPr sz="1600" b="1"/>
            </a:lvl1pPr>
          </a:lstStyle>
          <a:p>
            <a:pPr lvl="0"/>
            <a:r>
              <a:rPr lang="de-DE" b="1" dirty="0"/>
              <a:t>Rubrik</a:t>
            </a:r>
            <a:endParaRPr lang="de-DE" dirty="0"/>
          </a:p>
        </p:txBody>
      </p:sp>
      <p:sp>
        <p:nvSpPr>
          <p:cNvPr id="12" name="Bildplatzhalter 11"/>
          <p:cNvSpPr>
            <a:spLocks noGrp="1"/>
          </p:cNvSpPr>
          <p:nvPr>
            <p:ph type="pic" sz="quarter" idx="14"/>
          </p:nvPr>
        </p:nvSpPr>
        <p:spPr>
          <a:xfrm>
            <a:off x="468000" y="3743324"/>
            <a:ext cx="3600000" cy="3240000"/>
          </a:xfrm>
        </p:spPr>
        <p:txBody>
          <a:bodyPr/>
          <a:lstStyle/>
          <a:p>
            <a:endParaRPr lang="de-DE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5"/>
          </p:nvPr>
        </p:nvSpPr>
        <p:spPr>
          <a:xfrm>
            <a:off x="4171951" y="3743236"/>
            <a:ext cx="2214562" cy="3240088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pPr lvl="0"/>
            <a:r>
              <a:rPr lang="de-DE" dirty="0"/>
              <a:t>Formatvorlagen des Textmasters bearbeiten</a:t>
            </a:r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6" hasCustomPrompt="1"/>
          </p:nvPr>
        </p:nvSpPr>
        <p:spPr>
          <a:xfrm>
            <a:off x="468313" y="7181850"/>
            <a:ext cx="2551112" cy="1076325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de-DE" dirty="0"/>
              <a:t>Legende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929F06D2-91F7-4F6C-AABA-F794103B54C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564" y="9267750"/>
            <a:ext cx="1884949" cy="32400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92DEE985-B4C7-414D-B766-FD111D7E7C4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84" b="15885"/>
          <a:stretch/>
        </p:blipFill>
        <p:spPr>
          <a:xfrm>
            <a:off x="471488" y="9224307"/>
            <a:ext cx="1604044" cy="45344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DAE7A89C-3957-4558-9C7E-62FA43E8BA7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069" y="9099550"/>
            <a:ext cx="381000" cy="571500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B7FB9A39-7D1B-4EDC-BA2F-AF1683CC0A50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172" y="8960427"/>
            <a:ext cx="911392" cy="911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153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69F9-6F79-4414-A84E-D81C6C443C37}" type="datetimeFigureOut">
              <a:rPr lang="de-DE" smtClean="0"/>
              <a:t>02.11.2020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622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gi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jpe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9269F9-6F79-4414-A84E-D81C6C443C37}" type="datetimeFigureOut">
              <a:rPr lang="de-DE" smtClean="0"/>
              <a:t>02.11.2020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A42966-9C79-4DC1-911F-479CEE15F649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5FA4F015-B96C-4418-8363-6EEF29AED650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564" y="9267750"/>
            <a:ext cx="1884949" cy="32400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C7D9AD58-EFF3-4ABE-8705-15CD902437A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84" b="15885"/>
          <a:stretch/>
        </p:blipFill>
        <p:spPr>
          <a:xfrm>
            <a:off x="471488" y="9224307"/>
            <a:ext cx="1604044" cy="453441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C28CA386-88C1-46EF-A73B-01DF29D41865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069" y="9099550"/>
            <a:ext cx="381000" cy="57150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020C2C32-FD21-40E9-8D26-E6EF0A13935B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172" y="8960427"/>
            <a:ext cx="911392" cy="911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834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77" r:id="rId3"/>
    <p:sldLayoutId id="2147483673" r:id="rId4"/>
    <p:sldLayoutId id="2147483675" r:id="rId5"/>
    <p:sldLayoutId id="2147483678" r:id="rId6"/>
    <p:sldLayoutId id="2147483674" r:id="rId7"/>
    <p:sldLayoutId id="2147483676" r:id="rId8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7" Type="http://schemas.openxmlformats.org/officeDocument/2006/relationships/image" Target="../media/image29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8.jpeg"/><Relationship Id="rId5" Type="http://schemas.openxmlformats.org/officeDocument/2006/relationships/image" Target="../media/image27.jpeg"/><Relationship Id="rId4" Type="http://schemas.openxmlformats.org/officeDocument/2006/relationships/image" Target="../media/image26.jpe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52.png"/><Relationship Id="rId18" Type="http://schemas.openxmlformats.org/officeDocument/2006/relationships/image" Target="../media/image57.png"/><Relationship Id="rId26" Type="http://schemas.openxmlformats.org/officeDocument/2006/relationships/image" Target="../media/image65.png"/><Relationship Id="rId3" Type="http://schemas.openxmlformats.org/officeDocument/2006/relationships/image" Target="../media/image42.png"/><Relationship Id="rId21" Type="http://schemas.openxmlformats.org/officeDocument/2006/relationships/image" Target="../media/image60.png"/><Relationship Id="rId7" Type="http://schemas.openxmlformats.org/officeDocument/2006/relationships/image" Target="../media/image46.png"/><Relationship Id="rId12" Type="http://schemas.openxmlformats.org/officeDocument/2006/relationships/image" Target="../media/image51.png"/><Relationship Id="rId17" Type="http://schemas.openxmlformats.org/officeDocument/2006/relationships/image" Target="../media/image56.png"/><Relationship Id="rId25" Type="http://schemas.openxmlformats.org/officeDocument/2006/relationships/image" Target="../media/image64.png"/><Relationship Id="rId2" Type="http://schemas.openxmlformats.org/officeDocument/2006/relationships/image" Target="../media/image41.png"/><Relationship Id="rId16" Type="http://schemas.openxmlformats.org/officeDocument/2006/relationships/image" Target="../media/image55.png"/><Relationship Id="rId20" Type="http://schemas.openxmlformats.org/officeDocument/2006/relationships/image" Target="../media/image5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5.png"/><Relationship Id="rId11" Type="http://schemas.openxmlformats.org/officeDocument/2006/relationships/image" Target="../media/image50.png"/><Relationship Id="rId24" Type="http://schemas.openxmlformats.org/officeDocument/2006/relationships/image" Target="../media/image63.png"/><Relationship Id="rId5" Type="http://schemas.openxmlformats.org/officeDocument/2006/relationships/image" Target="../media/image44.png"/><Relationship Id="rId15" Type="http://schemas.openxmlformats.org/officeDocument/2006/relationships/image" Target="../media/image54.png"/><Relationship Id="rId23" Type="http://schemas.openxmlformats.org/officeDocument/2006/relationships/image" Target="../media/image62.png"/><Relationship Id="rId28" Type="http://schemas.openxmlformats.org/officeDocument/2006/relationships/image" Target="../media/image67.png"/><Relationship Id="rId10" Type="http://schemas.openxmlformats.org/officeDocument/2006/relationships/image" Target="../media/image49.png"/><Relationship Id="rId19" Type="http://schemas.openxmlformats.org/officeDocument/2006/relationships/image" Target="../media/image58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Relationship Id="rId14" Type="http://schemas.openxmlformats.org/officeDocument/2006/relationships/image" Target="../media/image53.png"/><Relationship Id="rId22" Type="http://schemas.openxmlformats.org/officeDocument/2006/relationships/image" Target="../media/image61.png"/><Relationship Id="rId27" Type="http://schemas.openxmlformats.org/officeDocument/2006/relationships/image" Target="../media/image6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phzh.ch/globalassets/phzh.ch/medienbildung/dokumente/kurs-highlights_calliope-karten.pdf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de-DE" dirty="0"/>
              <a:t>Einführung Spiele programmieren mit dem </a:t>
            </a:r>
            <a:r>
              <a:rPr lang="de-DE" dirty="0" err="1"/>
              <a:t>Calliope</a:t>
            </a:r>
            <a:endParaRPr lang="de-DE" dirty="0"/>
          </a:p>
        </p:txBody>
      </p:sp>
      <p:pic>
        <p:nvPicPr>
          <p:cNvPr id="10" name="Bildplatzhalter 9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" r="57"/>
          <a:stretch>
            <a:fillRect/>
          </a:stretch>
        </p:blipFill>
        <p:spPr>
          <a:xfrm>
            <a:off x="1135996" y="3652625"/>
            <a:ext cx="4578750" cy="3960000"/>
          </a:xfrm>
          <a:prstGeom prst="rect">
            <a:avLst/>
          </a:prstGeom>
        </p:spPr>
      </p:pic>
      <p:pic>
        <p:nvPicPr>
          <p:cNvPr id="2" name="Grafik 1">
            <a:extLst>
              <a:ext uri="{FF2B5EF4-FFF2-40B4-BE49-F238E27FC236}">
                <a16:creationId xmlns:a16="http://schemas.microsoft.com/office/drawing/2014/main" id="{0B461072-EBD4-43B1-B850-E2C8F58FCCE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568" t="14815" r="9949" b="3727"/>
          <a:stretch/>
        </p:blipFill>
        <p:spPr>
          <a:xfrm>
            <a:off x="2955471" y="4721225"/>
            <a:ext cx="996563" cy="971550"/>
          </a:xfrm>
          <a:prstGeom prst="rect">
            <a:avLst/>
          </a:prstGeom>
        </p:spPr>
      </p:pic>
      <p:pic>
        <p:nvPicPr>
          <p:cNvPr id="4" name="Grafik 3" descr="Gamecontroller">
            <a:extLst>
              <a:ext uri="{FF2B5EF4-FFF2-40B4-BE49-F238E27FC236}">
                <a16:creationId xmlns:a16="http://schemas.microsoft.com/office/drawing/2014/main" id="{E93C5527-78AB-4E92-894C-50E1A816D5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4930" y="3520421"/>
            <a:ext cx="1200804" cy="1200804"/>
          </a:xfrm>
          <a:prstGeom prst="rect">
            <a:avLst/>
          </a:prstGeom>
        </p:spPr>
      </p:pic>
      <p:pic>
        <p:nvPicPr>
          <p:cNvPr id="7" name="Grafik 6" descr="Würfel">
            <a:extLst>
              <a:ext uri="{FF2B5EF4-FFF2-40B4-BE49-F238E27FC236}">
                <a16:creationId xmlns:a16="http://schemas.microsoft.com/office/drawing/2014/main" id="{D0B1733D-DEC5-494E-921A-FB5A193614B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761466" y="7380850"/>
            <a:ext cx="1244346" cy="1244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0899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Ein Programm für den </a:t>
            </a:r>
            <a:r>
              <a:rPr lang="de-DE" dirty="0" err="1"/>
              <a:t>Calliope</a:t>
            </a:r>
            <a:r>
              <a:rPr lang="de-DE" dirty="0"/>
              <a:t> schreiben</a:t>
            </a:r>
            <a:br>
              <a:rPr lang="de-DE" dirty="0"/>
            </a:b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Grundlagen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4"/>
          </p:nvPr>
        </p:nvSpPr>
        <p:spPr>
          <a:xfrm>
            <a:off x="456983" y="1806764"/>
            <a:ext cx="5929529" cy="6743356"/>
          </a:xfrm>
        </p:spPr>
        <p:txBody>
          <a:bodyPr/>
          <a:lstStyle/>
          <a:p>
            <a:pPr marL="228600" lvl="0" indent="-228600">
              <a:buFont typeface="+mj-lt"/>
              <a:buAutoNum type="arabicPeriod"/>
            </a:pPr>
            <a:r>
              <a:rPr lang="de-DE" sz="1400" dirty="0"/>
              <a:t>Füge nun den Block „zeige Zeichenfolge“ in den Block „Wenn Knopf A gedrückt“ ein</a:t>
            </a:r>
          </a:p>
          <a:p>
            <a:pPr marL="228600" lvl="0" indent="-228600">
              <a:buFont typeface="+mj-lt"/>
              <a:buAutoNum type="arabicPeriod"/>
            </a:pPr>
            <a:endParaRPr lang="de-DE" sz="1400" dirty="0"/>
          </a:p>
          <a:p>
            <a:pPr marL="228600" lvl="0" indent="-228600">
              <a:buFont typeface="+mj-lt"/>
              <a:buAutoNum type="arabicPeriod"/>
            </a:pPr>
            <a:r>
              <a:rPr lang="de-DE" sz="1400" dirty="0"/>
              <a:t>Schreibe in den Textbereich des Blockes „zeige Text“ folgenden Text: „Hello World!“</a:t>
            </a:r>
          </a:p>
          <a:p>
            <a:pPr marL="228600" lvl="0" indent="-228600">
              <a:buFont typeface="+mj-lt"/>
              <a:buAutoNum type="arabicPeriod"/>
            </a:pPr>
            <a:endParaRPr lang="de-DE" sz="1400" dirty="0"/>
          </a:p>
          <a:p>
            <a:pPr marL="228600" lvl="0" indent="-228600">
              <a:buFont typeface="+mj-lt"/>
              <a:buAutoNum type="arabicPeriod"/>
            </a:pPr>
            <a:r>
              <a:rPr lang="de-DE" sz="1400" dirty="0"/>
              <a:t>Das Programm ist fertig und kann im „Vorschau &amp; Simulationsbereich“ auf der linken Seite angeschaut werden. Durch einen Klick auf den Knopf A wird die Laufschrift aktiviert.</a:t>
            </a:r>
          </a:p>
          <a:p>
            <a:pPr marL="228600" indent="-228600">
              <a:buFont typeface="+mj-lt"/>
              <a:buAutoNum type="arabicPeriod"/>
            </a:pP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EB6A2EC6-18DE-41B2-BCF0-C4C775D3D3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576" y="4663829"/>
            <a:ext cx="6349115" cy="3886291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CE1AB847-489D-4813-B4BA-563E644ABE70}"/>
              </a:ext>
            </a:extLst>
          </p:cNvPr>
          <p:cNvSpPr/>
          <p:nvPr/>
        </p:nvSpPr>
        <p:spPr>
          <a:xfrm>
            <a:off x="235744" y="5558090"/>
            <a:ext cx="1652752" cy="26822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C85A66DF-EBA6-4A17-A1A6-EB3C2D6D7AC4}"/>
              </a:ext>
            </a:extLst>
          </p:cNvPr>
          <p:cNvSpPr/>
          <p:nvPr/>
        </p:nvSpPr>
        <p:spPr>
          <a:xfrm>
            <a:off x="3038855" y="5558090"/>
            <a:ext cx="3471359" cy="2682240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DD3D363A-2A0A-4655-93E1-4201A1FDB347}"/>
              </a:ext>
            </a:extLst>
          </p:cNvPr>
          <p:cNvSpPr txBox="1"/>
          <p:nvPr/>
        </p:nvSpPr>
        <p:spPr>
          <a:xfrm>
            <a:off x="221239" y="7610395"/>
            <a:ext cx="1287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rgbClr val="FF0000"/>
                </a:solidFill>
              </a:rPr>
              <a:t>Voransicht </a:t>
            </a:r>
          </a:p>
          <a:p>
            <a:r>
              <a:rPr lang="de-DE" sz="1400" dirty="0">
                <a:solidFill>
                  <a:srgbClr val="FF0000"/>
                </a:solidFill>
              </a:rPr>
              <a:t>und Simulation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6CE631E5-7E59-40CD-B373-A2CBF7E31029}"/>
              </a:ext>
            </a:extLst>
          </p:cNvPr>
          <p:cNvSpPr txBox="1"/>
          <p:nvPr/>
        </p:nvSpPr>
        <p:spPr>
          <a:xfrm>
            <a:off x="1917201" y="7829245"/>
            <a:ext cx="11216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rgbClr val="7030A0"/>
                </a:solidFill>
              </a:rPr>
              <a:t>Blockbereich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58B9DD3A-767D-4BD4-94CF-3C1CD6EFA6A7}"/>
              </a:ext>
            </a:extLst>
          </p:cNvPr>
          <p:cNvSpPr txBox="1"/>
          <p:nvPr/>
        </p:nvSpPr>
        <p:spPr>
          <a:xfrm>
            <a:off x="3043795" y="7831393"/>
            <a:ext cx="12547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rgbClr val="92D050"/>
                </a:solidFill>
              </a:rPr>
              <a:t>Arbeitsbereich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D5529A55-EA32-48E9-B3A8-595EC560E2C4}"/>
              </a:ext>
            </a:extLst>
          </p:cNvPr>
          <p:cNvSpPr/>
          <p:nvPr/>
        </p:nvSpPr>
        <p:spPr>
          <a:xfrm>
            <a:off x="1928119" y="5558090"/>
            <a:ext cx="1071113" cy="2682240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38084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 Programm auf den </a:t>
            </a:r>
            <a:r>
              <a:rPr lang="de-DE" dirty="0" err="1"/>
              <a:t>Calliope</a:t>
            </a:r>
            <a:r>
              <a:rPr lang="de-DE" dirty="0"/>
              <a:t> hochladen</a:t>
            </a:r>
            <a:br>
              <a:rPr lang="de-DE" dirty="0"/>
            </a:b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Grundlagen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4"/>
          </p:nvPr>
        </p:nvSpPr>
        <p:spPr>
          <a:xfrm>
            <a:off x="468001" y="2085975"/>
            <a:ext cx="3619258" cy="6629400"/>
          </a:xfrm>
        </p:spPr>
        <p:txBody>
          <a:bodyPr/>
          <a:lstStyle/>
          <a:p>
            <a:pPr marL="228600" lvl="0" indent="-228600">
              <a:buFont typeface="+mj-lt"/>
              <a:buAutoNum type="arabicPeriod"/>
            </a:pPr>
            <a:r>
              <a:rPr lang="de-DE" sz="1400" dirty="0"/>
              <a:t>Öffne </a:t>
            </a:r>
            <a:r>
              <a:rPr lang="de-DE" sz="1400" b="1" dirty="0"/>
              <a:t>makecode.calliope.cc/</a:t>
            </a:r>
            <a:r>
              <a:rPr lang="de-DE" sz="1400" b="1" dirty="0" err="1"/>
              <a:t>beta</a:t>
            </a:r>
            <a:r>
              <a:rPr lang="de-DE" sz="1400" b="1" dirty="0"/>
              <a:t> </a:t>
            </a:r>
            <a:r>
              <a:rPr lang="de-DE" sz="1400" dirty="0"/>
              <a:t>im </a:t>
            </a:r>
            <a:br>
              <a:rPr lang="de-DE" sz="1400" dirty="0"/>
            </a:br>
            <a:r>
              <a:rPr lang="de-DE" sz="1400" dirty="0"/>
              <a:t>Web-Browser.</a:t>
            </a:r>
          </a:p>
          <a:p>
            <a:pPr marL="228600" lvl="0" indent="-228600">
              <a:buFont typeface="+mj-lt"/>
              <a:buAutoNum type="arabicPeriod"/>
            </a:pPr>
            <a:endParaRPr lang="de-DE" sz="1400" dirty="0"/>
          </a:p>
          <a:p>
            <a:pPr marL="228600" indent="-228600">
              <a:buFont typeface="+mj-lt"/>
              <a:buAutoNum type="arabicPeriod"/>
            </a:pPr>
            <a:r>
              <a:rPr lang="de-DE" sz="1400" dirty="0"/>
              <a:t>Wähle nun einen Namen für das Programm, z.B. «</a:t>
            </a:r>
            <a:r>
              <a:rPr lang="de-DE" sz="1400" dirty="0" err="1"/>
              <a:t>mein_Code</a:t>
            </a:r>
            <a:r>
              <a:rPr lang="de-DE" sz="1400" dirty="0"/>
              <a:t>».</a:t>
            </a:r>
          </a:p>
          <a:p>
            <a:pPr marL="228600" lvl="0" indent="-228600">
              <a:buFont typeface="+mj-lt"/>
              <a:buAutoNum type="arabicPeriod"/>
            </a:pPr>
            <a:endParaRPr lang="de-DE" sz="1400" dirty="0"/>
          </a:p>
          <a:p>
            <a:pPr marL="228600" lvl="0" indent="-228600">
              <a:buFont typeface="+mj-lt"/>
              <a:buAutoNum type="arabicPeriod"/>
            </a:pPr>
            <a:r>
              <a:rPr lang="de-DE" sz="1400" dirty="0"/>
              <a:t>Die Erstellung des Beispielcodes </a:t>
            </a:r>
            <a:br>
              <a:rPr lang="de-DE" sz="1400" dirty="0"/>
            </a:br>
            <a:r>
              <a:rPr lang="de-DE" sz="1400" dirty="0"/>
              <a:t>„</a:t>
            </a:r>
            <a:r>
              <a:rPr lang="de-DE" sz="1400" dirty="0" err="1"/>
              <a:t>Hello</a:t>
            </a:r>
            <a:r>
              <a:rPr lang="de-DE" sz="1400" dirty="0"/>
              <a:t> World“ haben wir im vorherigen Kapitel behandelt.</a:t>
            </a:r>
          </a:p>
          <a:p>
            <a:pPr marL="228600" lvl="0" indent="-228600">
              <a:buFont typeface="+mj-lt"/>
              <a:buAutoNum type="arabicPeriod"/>
            </a:pPr>
            <a:endParaRPr lang="de-DE" sz="1400" dirty="0"/>
          </a:p>
          <a:p>
            <a:pPr marL="228600" indent="-228600">
              <a:buFont typeface="+mj-lt"/>
              <a:buAutoNum type="arabicPeriod"/>
            </a:pPr>
            <a:endParaRPr lang="de-DE" sz="1400" dirty="0"/>
          </a:p>
          <a:p>
            <a:pPr marL="228600" lvl="0" indent="-228600">
              <a:buFont typeface="+mj-lt"/>
              <a:buAutoNum type="arabicPeriod"/>
            </a:pPr>
            <a:r>
              <a:rPr lang="de-DE" sz="1400" dirty="0"/>
              <a:t>Klicke auf «Herunterladen» und speichere die Datei «mini-</a:t>
            </a:r>
            <a:r>
              <a:rPr lang="de-DE" sz="1400" dirty="0" err="1"/>
              <a:t>mein_Code.hex</a:t>
            </a:r>
            <a:r>
              <a:rPr lang="de-DE" sz="1400" dirty="0"/>
              <a:t>».</a:t>
            </a:r>
          </a:p>
          <a:p>
            <a:pPr marL="228600" indent="-228600">
              <a:buFont typeface="+mj-lt"/>
              <a:buAutoNum type="arabicPeriod"/>
            </a:pPr>
            <a:endParaRPr lang="de-DE" sz="1400" dirty="0"/>
          </a:p>
          <a:p>
            <a:pPr marL="228600" indent="-228600">
              <a:buFont typeface="+mj-lt"/>
              <a:buAutoNum type="arabicPeriod"/>
            </a:pPr>
            <a:r>
              <a:rPr lang="de-DE" sz="1400" dirty="0"/>
              <a:t>Schließe den </a:t>
            </a:r>
            <a:r>
              <a:rPr lang="de-DE" sz="1400" dirty="0" err="1"/>
              <a:t>Calliope</a:t>
            </a:r>
            <a:r>
              <a:rPr lang="de-DE" sz="1400" dirty="0"/>
              <a:t> über das USB-Kabel an. </a:t>
            </a:r>
          </a:p>
          <a:p>
            <a:pPr marL="228600" indent="-228600">
              <a:buFont typeface="+mj-lt"/>
              <a:buAutoNum type="arabicPeriod"/>
            </a:pPr>
            <a:endParaRPr lang="de-DE" sz="1400" dirty="0"/>
          </a:p>
          <a:p>
            <a:pPr marL="228600" lvl="0" indent="-228600">
              <a:buFont typeface="+mj-lt"/>
              <a:buAutoNum type="arabicPeriod"/>
            </a:pPr>
            <a:r>
              <a:rPr lang="de-DE" sz="1400" dirty="0"/>
              <a:t>Öffne den Datei-Explorer (</a:t>
            </a:r>
            <a:r>
              <a:rPr lang="de-DE" sz="1400" dirty="0" err="1"/>
              <a:t>Win</a:t>
            </a:r>
            <a:r>
              <a:rPr lang="de-DE" sz="1400" dirty="0"/>
              <a:t>) oder Finder (Mac) und ziehe die gespeicherte Datei auf das Laufwerk «MINI».</a:t>
            </a:r>
          </a:p>
          <a:p>
            <a:pPr marL="228600" indent="-228600">
              <a:buFont typeface="+mj-lt"/>
              <a:buAutoNum type="arabicPeriod"/>
            </a:pPr>
            <a:endParaRPr lang="de-DE" sz="1400" dirty="0"/>
          </a:p>
          <a:p>
            <a:pPr marL="228600" lvl="0" indent="-228600">
              <a:buFont typeface="+mj-lt"/>
              <a:buAutoNum type="arabicPeriod"/>
            </a:pPr>
            <a:r>
              <a:rPr lang="de-DE" sz="1400" dirty="0"/>
              <a:t>Solange das Programm auf den </a:t>
            </a:r>
            <a:r>
              <a:rPr lang="de-DE" sz="1400" dirty="0" err="1"/>
              <a:t>Calliope</a:t>
            </a:r>
            <a:r>
              <a:rPr lang="de-DE" sz="1400" dirty="0"/>
              <a:t> hochgeladen wird, blinkt ein gelbes Licht auf der Vorderseite. Das Programm startet anschließend von selbst.</a:t>
            </a:r>
          </a:p>
          <a:p>
            <a:pPr marL="228600" indent="-228600">
              <a:buFont typeface="+mj-lt"/>
              <a:buAutoNum type="arabicPeriod"/>
            </a:pPr>
            <a:endParaRPr lang="de-DE" sz="1400" dirty="0"/>
          </a:p>
          <a:p>
            <a:pPr marL="228600" lvl="0" indent="-228600">
              <a:buFont typeface="+mj-lt"/>
              <a:buAutoNum type="arabicPeriod"/>
            </a:pPr>
            <a:r>
              <a:rPr lang="de-DE" sz="1400" dirty="0"/>
              <a:t>Bei jeder Änderung des Programmes muss es neu auf den </a:t>
            </a:r>
            <a:r>
              <a:rPr lang="de-DE" sz="1400" dirty="0" err="1"/>
              <a:t>Calliope</a:t>
            </a:r>
            <a:r>
              <a:rPr lang="de-DE" sz="1400" dirty="0"/>
              <a:t> hochgeladen werden (Schritt 4 - 7 wiederholen).</a:t>
            </a:r>
          </a:p>
          <a:p>
            <a:pPr marL="228600" indent="-228600">
              <a:buFont typeface="+mj-lt"/>
              <a:buAutoNum type="arabicPeriod"/>
            </a:pPr>
            <a:endParaRPr lang="de-DE" dirty="0"/>
          </a:p>
        </p:txBody>
      </p:sp>
      <p:pic>
        <p:nvPicPr>
          <p:cNvPr id="8" name="Grafik 7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640"/>
          <a:stretch/>
        </p:blipFill>
        <p:spPr bwMode="auto">
          <a:xfrm>
            <a:off x="4120889" y="5159303"/>
            <a:ext cx="2409825" cy="333629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9" name="Ellipse 8"/>
          <p:cNvSpPr/>
          <p:nvPr/>
        </p:nvSpPr>
        <p:spPr>
          <a:xfrm>
            <a:off x="5382659" y="5868969"/>
            <a:ext cx="1266825" cy="36195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10" name="Ellipse 9"/>
          <p:cNvSpPr/>
          <p:nvPr/>
        </p:nvSpPr>
        <p:spPr>
          <a:xfrm>
            <a:off x="4087259" y="7963199"/>
            <a:ext cx="762000" cy="3048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cxnSp>
        <p:nvCxnSpPr>
          <p:cNvPr id="11" name="Gerade Verbindung mit Pfeil 10"/>
          <p:cNvCxnSpPr/>
          <p:nvPr/>
        </p:nvCxnSpPr>
        <p:spPr>
          <a:xfrm flipH="1">
            <a:off x="4810524" y="6239174"/>
            <a:ext cx="1181100" cy="179070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Grafik 12">
            <a:extLst>
              <a:ext uri="{FF2B5EF4-FFF2-40B4-BE49-F238E27FC236}">
                <a16:creationId xmlns:a16="http://schemas.microsoft.com/office/drawing/2014/main" id="{CD0A5D1E-77AF-4AA3-B95D-391362F3B6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7774" y="1971312"/>
            <a:ext cx="1904365" cy="128898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0F06347D-80F8-46AD-9E49-56025F746E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7774" y="4637783"/>
            <a:ext cx="1866900" cy="333375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B3BDECC5-6075-4892-BA39-07F4DD8A35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54527" y="3436998"/>
            <a:ext cx="1763291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0612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Calliope</a:t>
            </a:r>
            <a:r>
              <a:rPr lang="de-DE" dirty="0"/>
              <a:t> </a:t>
            </a:r>
            <a:r>
              <a:rPr lang="de-DE" dirty="0" err="1"/>
              <a:t>Unboxing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4"/>
          </p:nvPr>
        </p:nvSpPr>
        <p:spPr>
          <a:xfrm>
            <a:off x="4800581" y="1923896"/>
            <a:ext cx="1688354" cy="1969150"/>
          </a:xfrm>
        </p:spPr>
        <p:txBody>
          <a:bodyPr/>
          <a:lstStyle/>
          <a:p>
            <a:r>
              <a:rPr lang="de-DE" dirty="0"/>
              <a:t>Stückliste: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/>
              <a:t>Calliope</a:t>
            </a:r>
            <a:r>
              <a:rPr lang="de-DE" dirty="0"/>
              <a:t> (in Hülle)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USB-Kabel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Batteriepack mit 2 AAA Batterien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Bedienungsanleitung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Box 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126" y="4244886"/>
            <a:ext cx="1845798" cy="1384739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5418" y="1923896"/>
            <a:ext cx="2148596" cy="1611902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278" y="6449050"/>
            <a:ext cx="2462487" cy="1847387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1097" y="6452177"/>
            <a:ext cx="2458319" cy="1844260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581" y="4261846"/>
            <a:ext cx="1799706" cy="1350818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5418" y="3784581"/>
            <a:ext cx="2175669" cy="2306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172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Kurzanleitungen Standardbefehle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3689012" y="1351747"/>
            <a:ext cx="2845138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Grundlagen: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/>
              <a:t>LED-Matrix</a:t>
            </a:r>
            <a:br>
              <a:rPr lang="de-DE" sz="1600" dirty="0"/>
            </a:br>
            <a:r>
              <a:rPr lang="de-DE" sz="1600" dirty="0"/>
              <a:t>(Lauftext, Symbole, Zahlen)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/>
              <a:t>RGB-LED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/>
              <a:t>Pause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/>
              <a:t>Dauerhaft</a:t>
            </a:r>
          </a:p>
          <a:p>
            <a:r>
              <a:rPr lang="de-DE" sz="2000" dirty="0"/>
              <a:t>Eingabe: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/>
              <a:t>Event-Handler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/>
              <a:t>Sensorwerte</a:t>
            </a:r>
          </a:p>
          <a:p>
            <a:endParaRPr lang="de-DE" sz="1600" dirty="0"/>
          </a:p>
          <a:p>
            <a:r>
              <a:rPr lang="de-DE" sz="2000" dirty="0"/>
              <a:t>Musik: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/>
              <a:t>Noten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/>
              <a:t>Beatgeschwindigkeit</a:t>
            </a:r>
          </a:p>
          <a:p>
            <a:r>
              <a:rPr lang="de-DE" sz="2000" dirty="0"/>
              <a:t>LED: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/>
              <a:t>Sonderfunktionen LED-Matrix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490753" y="5102216"/>
            <a:ext cx="6043397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Schleifen: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/>
              <a:t>Wiederholung von Programmteilen</a:t>
            </a:r>
          </a:p>
          <a:p>
            <a:r>
              <a:rPr lang="de-DE" sz="2000" dirty="0"/>
              <a:t>Logik: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/>
              <a:t>Vergleiche und andere Wahrheitsüberprüfungen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/>
              <a:t>Wenn-Dann-Funktionen</a:t>
            </a:r>
          </a:p>
          <a:p>
            <a:r>
              <a:rPr lang="de-DE" sz="2000" dirty="0"/>
              <a:t>Variablen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/>
              <a:t>Funktionen rund um Platzhalter/Parameter</a:t>
            </a:r>
          </a:p>
          <a:p>
            <a:r>
              <a:rPr lang="de-DE" sz="2000" dirty="0"/>
              <a:t>Mathematik: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/>
              <a:t>Rechenfunktionen</a:t>
            </a:r>
          </a:p>
          <a:p>
            <a:r>
              <a:rPr lang="de-DE" sz="2000" dirty="0"/>
              <a:t>Funk: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/>
              <a:t>Bluetooth</a:t>
            </a:r>
          </a:p>
          <a:p>
            <a:r>
              <a:rPr lang="de-DE" sz="2000" dirty="0"/>
              <a:t>Motoren: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/>
              <a:t>Einstellung der Geschwindigkeit und Richtung der Antriebe</a:t>
            </a:r>
          </a:p>
          <a:p>
            <a:endParaRPr lang="de-DE" sz="160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3A434A9-C24F-4450-84D2-698E6F752A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555" y="1389847"/>
            <a:ext cx="1638595" cy="31239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B0B9EBF0-C1D5-4482-9192-A4E3DA4E92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555" y="2926569"/>
            <a:ext cx="1638595" cy="31239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BD34C6A8-81F9-46C2-A46C-6B6A5B2071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555" y="4010311"/>
            <a:ext cx="1638596" cy="32055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24" name="Grafik 23">
            <a:extLst>
              <a:ext uri="{FF2B5EF4-FFF2-40B4-BE49-F238E27FC236}">
                <a16:creationId xmlns:a16="http://schemas.microsoft.com/office/drawing/2014/main" id="{33C1E751-C5CF-4178-80F6-87A7B9BC41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553" y="4769254"/>
            <a:ext cx="1638595" cy="32055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26" name="Grafik 25">
            <a:extLst>
              <a:ext uri="{FF2B5EF4-FFF2-40B4-BE49-F238E27FC236}">
                <a16:creationId xmlns:a16="http://schemas.microsoft.com/office/drawing/2014/main" id="{72588322-802B-4A94-A611-6851B2A271C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751" y="5126254"/>
            <a:ext cx="1638595" cy="32110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28" name="Grafik 27">
            <a:extLst>
              <a:ext uri="{FF2B5EF4-FFF2-40B4-BE49-F238E27FC236}">
                <a16:creationId xmlns:a16="http://schemas.microsoft.com/office/drawing/2014/main" id="{87A95C56-B8AF-4D33-BF4B-7372128773E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752" y="7600424"/>
            <a:ext cx="1638594" cy="32055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30" name="Grafik 29">
            <a:extLst>
              <a:ext uri="{FF2B5EF4-FFF2-40B4-BE49-F238E27FC236}">
                <a16:creationId xmlns:a16="http://schemas.microsoft.com/office/drawing/2014/main" id="{1CB1C55B-88E2-4791-8F4C-82CDE9F6158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752" y="5720144"/>
            <a:ext cx="1638594" cy="32055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32" name="Grafik 31">
            <a:extLst>
              <a:ext uri="{FF2B5EF4-FFF2-40B4-BE49-F238E27FC236}">
                <a16:creationId xmlns:a16="http://schemas.microsoft.com/office/drawing/2014/main" id="{26CAB59F-FD0B-465A-87F1-8A2F1486C1B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752" y="7056083"/>
            <a:ext cx="1638594" cy="31927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34" name="Grafik 33">
            <a:extLst>
              <a:ext uri="{FF2B5EF4-FFF2-40B4-BE49-F238E27FC236}">
                <a16:creationId xmlns:a16="http://schemas.microsoft.com/office/drawing/2014/main" id="{FECA2ACD-F927-4C9D-BC42-CBC829368BE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752" y="6501463"/>
            <a:ext cx="1638594" cy="32955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36" name="Grafik 35">
            <a:extLst>
              <a:ext uri="{FF2B5EF4-FFF2-40B4-BE49-F238E27FC236}">
                <a16:creationId xmlns:a16="http://schemas.microsoft.com/office/drawing/2014/main" id="{75B0B659-1EDE-4D28-8396-841646F0E3D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752" y="8146048"/>
            <a:ext cx="1638594" cy="32055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39" name="Grafik 38">
            <a:extLst>
              <a:ext uri="{FF2B5EF4-FFF2-40B4-BE49-F238E27FC236}">
                <a16:creationId xmlns:a16="http://schemas.microsoft.com/office/drawing/2014/main" id="{8FFB6B23-79B0-460B-9550-11BC6280A3B1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t="932" b="1494"/>
          <a:stretch/>
        </p:blipFill>
        <p:spPr>
          <a:xfrm>
            <a:off x="321371" y="1389847"/>
            <a:ext cx="3399411" cy="3236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0244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/>
          <p:cNvSpPr txBox="1"/>
          <p:nvPr/>
        </p:nvSpPr>
        <p:spPr>
          <a:xfrm>
            <a:off x="3356191" y="608053"/>
            <a:ext cx="3438347" cy="8710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Es können auch Leben erstellt oder geändert werden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Erzeugt einen Block (eine LED leuchtet) an der Position x=2 und y=2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Diese Sprite wird auf eine Variable z.B. „Spielfigur“ gespeichert</a:t>
            </a:r>
          </a:p>
          <a:p>
            <a:endParaRPr lang="de-DE" sz="1400" dirty="0"/>
          </a:p>
          <a:p>
            <a:endParaRPr lang="de-DE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Löscht den Sprite, welcher auf der angegebenen Variable gespeichert 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Der Sprite kann entweder in x- bzw. y-Richtung bewegt werden oder in die Richtung nach der er ausgerichtet 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Hier wird die Richtung des Sprites geändert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Schiebt den Sprite sofort auf einen x- bzw. x-Wert</a:t>
            </a:r>
          </a:p>
          <a:p>
            <a:endParaRPr lang="de-DE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Es kann noch mehr als nur </a:t>
            </a:r>
          </a:p>
          <a:p>
            <a:r>
              <a:rPr lang="de-DE" sz="1400" dirty="0"/>
              <a:t>       die Koordinaten geändert </a:t>
            </a:r>
          </a:p>
          <a:p>
            <a:r>
              <a:rPr lang="de-DE" sz="1400" dirty="0"/>
              <a:t>       werden</a:t>
            </a:r>
          </a:p>
          <a:p>
            <a:endParaRPr lang="de-DE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Hiermit können die Eigenschaften x-, y-Wert, Helligkeit… des Sprites abgefragt werden</a:t>
            </a:r>
          </a:p>
          <a:p>
            <a:endParaRPr lang="de-DE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Startet einen Countdown mit Animation z.B. vor Beginn des Spieles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Sinnvoll zum abfragen, ob der Sprite den Rand oder z.B. einen anderen Sprite berührt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71488" y="205740"/>
            <a:ext cx="5915025" cy="895350"/>
          </a:xfrm>
        </p:spPr>
        <p:txBody>
          <a:bodyPr/>
          <a:lstStyle/>
          <a:p>
            <a:r>
              <a:rPr lang="de-DE" dirty="0"/>
              <a:t>Kurzanleitung zu den Spielbefehlen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100448" y="5119293"/>
            <a:ext cx="3399028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400" dirty="0"/>
              <a:t>Es kann auch ein Spielstand erzeugt und verändert werden, dieser wird nachdem ein Spiel beendet wurde in der Animation angezeigt</a:t>
            </a:r>
          </a:p>
          <a:p>
            <a:r>
              <a:rPr lang="de-DE" sz="1400" b="1" dirty="0"/>
              <a:t>Hinweis: </a:t>
            </a:r>
            <a:r>
              <a:rPr lang="de-DE" sz="1400" dirty="0"/>
              <a:t>wenn der Spielstand geändert wird erscheint eine Animation auf dem </a:t>
            </a:r>
            <a:r>
              <a:rPr lang="de-DE" sz="1400" dirty="0" err="1"/>
              <a:t>Calliope</a:t>
            </a:r>
            <a:r>
              <a:rPr lang="de-DE" sz="1400" dirty="0"/>
              <a:t>. Dies lässt sich umgehen indem man den Spielstand auf seinen aktuellen Wert +1 </a:t>
            </a:r>
            <a:r>
              <a:rPr lang="de-DE" sz="1400" u="sng" dirty="0"/>
              <a:t>setzt</a:t>
            </a:r>
            <a:r>
              <a:rPr lang="de-DE" sz="1400" dirty="0"/>
              <a:t>. (</a:t>
            </a:r>
            <a:r>
              <a:rPr lang="de-DE" sz="1000" i="1" dirty="0"/>
              <a:t>Spielstand=Spielstand+1</a:t>
            </a:r>
            <a:r>
              <a:rPr lang="de-DE" sz="1400" i="1" dirty="0"/>
              <a:t>)</a:t>
            </a:r>
          </a:p>
          <a:p>
            <a:endParaRPr lang="de-DE" sz="1400" i="1" dirty="0"/>
          </a:p>
          <a:p>
            <a:endParaRPr lang="de-DE" sz="1400" i="1" dirty="0"/>
          </a:p>
          <a:p>
            <a:endParaRPr lang="de-DE" sz="1000" i="1" dirty="0"/>
          </a:p>
          <a:p>
            <a:endParaRPr lang="de-DE" sz="1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400" dirty="0"/>
              <a:t>Diese Blöcke lassen das Spiel Pausieren, wieder fortsetzen oder Beenden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1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1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400" dirty="0"/>
              <a:t>Lässt den Sprite vom Rand der LED-Matrix abprallen</a:t>
            </a:r>
          </a:p>
          <a:p>
            <a:endParaRPr lang="de-DE" sz="1600" dirty="0"/>
          </a:p>
        </p:txBody>
      </p: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CDF57946-00D2-4F44-92A1-BA17866B3A53}"/>
              </a:ext>
            </a:extLst>
          </p:cNvPr>
          <p:cNvCxnSpPr>
            <a:cxnSpLocks/>
            <a:stCxn id="63" idx="1"/>
            <a:endCxn id="56" idx="3"/>
          </p:cNvCxnSpPr>
          <p:nvPr/>
        </p:nvCxnSpPr>
        <p:spPr>
          <a:xfrm flipH="1" flipV="1">
            <a:off x="1330273" y="3695963"/>
            <a:ext cx="520693" cy="9029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feld 62">
            <a:extLst>
              <a:ext uri="{FF2B5EF4-FFF2-40B4-BE49-F238E27FC236}">
                <a16:creationId xmlns:a16="http://schemas.microsoft.com/office/drawing/2014/main" id="{C48D9794-8651-486C-A97C-69F967070CCF}"/>
              </a:ext>
            </a:extLst>
          </p:cNvPr>
          <p:cNvSpPr txBox="1"/>
          <p:nvPr/>
        </p:nvSpPr>
        <p:spPr>
          <a:xfrm>
            <a:off x="1850966" y="3524647"/>
            <a:ext cx="12876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Hier findet ihr die Spielblöcke</a:t>
            </a:r>
          </a:p>
        </p:txBody>
      </p:sp>
      <p:pic>
        <p:nvPicPr>
          <p:cNvPr id="67" name="Grafik 66">
            <a:extLst>
              <a:ext uri="{FF2B5EF4-FFF2-40B4-BE49-F238E27FC236}">
                <a16:creationId xmlns:a16="http://schemas.microsoft.com/office/drawing/2014/main" id="{47E4F6E5-A821-459F-957C-54A478F101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5051" y="807061"/>
            <a:ext cx="1295652" cy="1231191"/>
          </a:xfrm>
          <a:prstGeom prst="rect">
            <a:avLst/>
          </a:prstGeom>
        </p:spPr>
      </p:pic>
      <p:cxnSp>
        <p:nvCxnSpPr>
          <p:cNvPr id="68" name="Gerade Verbindung mit Pfeil 67">
            <a:extLst>
              <a:ext uri="{FF2B5EF4-FFF2-40B4-BE49-F238E27FC236}">
                <a16:creationId xmlns:a16="http://schemas.microsoft.com/office/drawing/2014/main" id="{8575FF1F-C63C-4688-AA30-060253A3DC64}"/>
              </a:ext>
            </a:extLst>
          </p:cNvPr>
          <p:cNvCxnSpPr>
            <a:cxnSpLocks/>
          </p:cNvCxnSpPr>
          <p:nvPr/>
        </p:nvCxnSpPr>
        <p:spPr>
          <a:xfrm>
            <a:off x="2143627" y="893997"/>
            <a:ext cx="994996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mit Pfeil 69">
            <a:extLst>
              <a:ext uri="{FF2B5EF4-FFF2-40B4-BE49-F238E27FC236}">
                <a16:creationId xmlns:a16="http://schemas.microsoft.com/office/drawing/2014/main" id="{4D292F8F-FDC9-4247-8E32-654AE3B5FE52}"/>
              </a:ext>
            </a:extLst>
          </p:cNvPr>
          <p:cNvCxnSpPr>
            <a:cxnSpLocks/>
          </p:cNvCxnSpPr>
          <p:nvPr/>
        </p:nvCxnSpPr>
        <p:spPr>
          <a:xfrm>
            <a:off x="2050477" y="963847"/>
            <a:ext cx="0" cy="86220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feld 71">
            <a:extLst>
              <a:ext uri="{FF2B5EF4-FFF2-40B4-BE49-F238E27FC236}">
                <a16:creationId xmlns:a16="http://schemas.microsoft.com/office/drawing/2014/main" id="{B2BC151B-7102-4F6A-9288-81B8CF3A9D0C}"/>
              </a:ext>
            </a:extLst>
          </p:cNvPr>
          <p:cNvSpPr txBox="1"/>
          <p:nvPr/>
        </p:nvSpPr>
        <p:spPr>
          <a:xfrm rot="16200000" flipH="1">
            <a:off x="1557991" y="1096465"/>
            <a:ext cx="6890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solidFill>
                  <a:srgbClr val="FF0000"/>
                </a:solidFill>
              </a:rPr>
              <a:t>4 ←0 :Y</a:t>
            </a:r>
          </a:p>
        </p:txBody>
      </p:sp>
      <p:sp>
        <p:nvSpPr>
          <p:cNvPr id="73" name="Textfeld 72">
            <a:extLst>
              <a:ext uri="{FF2B5EF4-FFF2-40B4-BE49-F238E27FC236}">
                <a16:creationId xmlns:a16="http://schemas.microsoft.com/office/drawing/2014/main" id="{B82BA3A5-77BF-47F5-8C91-F6CE37F9BA27}"/>
              </a:ext>
            </a:extLst>
          </p:cNvPr>
          <p:cNvSpPr txBox="1"/>
          <p:nvPr/>
        </p:nvSpPr>
        <p:spPr>
          <a:xfrm>
            <a:off x="2098452" y="599808"/>
            <a:ext cx="11629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solidFill>
                  <a:srgbClr val="FF0000"/>
                </a:solidFill>
              </a:rPr>
              <a:t>X: 0→4</a:t>
            </a:r>
          </a:p>
        </p:txBody>
      </p:sp>
      <p:sp>
        <p:nvSpPr>
          <p:cNvPr id="79" name="Sprechblase: oval 78">
            <a:extLst>
              <a:ext uri="{FF2B5EF4-FFF2-40B4-BE49-F238E27FC236}">
                <a16:creationId xmlns:a16="http://schemas.microsoft.com/office/drawing/2014/main" id="{F18A8C60-6BDB-4AC7-BF25-D13B25DCE285}"/>
              </a:ext>
            </a:extLst>
          </p:cNvPr>
          <p:cNvSpPr/>
          <p:nvPr/>
        </p:nvSpPr>
        <p:spPr>
          <a:xfrm>
            <a:off x="1500703" y="2557721"/>
            <a:ext cx="1838325" cy="796720"/>
          </a:xfrm>
          <a:prstGeom prst="wedgeEllipseCallout">
            <a:avLst>
              <a:gd name="adj1" fmla="val 35124"/>
              <a:gd name="adj2" fmla="val -12121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/>
                </a:solidFill>
              </a:rPr>
              <a:t>Koordinatensystem der LED-Matrix 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B3605E57-F681-4EE3-B838-9E98D6380C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1912" y="3421207"/>
            <a:ext cx="1622390" cy="308794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9466B098-4EA3-44CD-96E2-FE5101C07C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8336" y="4309501"/>
            <a:ext cx="2076990" cy="299430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EA5117E4-58E2-4860-B1F0-B675A824E8B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3342" y="2729436"/>
            <a:ext cx="1352194" cy="258016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1F63C131-6D58-44A3-AF8A-4B9A9F9ECB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7479" y="6283779"/>
            <a:ext cx="1127667" cy="329157"/>
          </a:xfrm>
          <a:prstGeom prst="rect">
            <a:avLst/>
          </a:prstGeom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00E46212-3132-4A7A-9500-0CAE932A67F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4781" y="4774324"/>
            <a:ext cx="2310193" cy="384016"/>
          </a:xfrm>
          <a:prstGeom prst="rect">
            <a:avLst/>
          </a:prstGeom>
        </p:spPr>
      </p:pic>
      <p:pic>
        <p:nvPicPr>
          <p:cNvPr id="27" name="Grafik 26">
            <a:extLst>
              <a:ext uri="{FF2B5EF4-FFF2-40B4-BE49-F238E27FC236}">
                <a16:creationId xmlns:a16="http://schemas.microsoft.com/office/drawing/2014/main" id="{62651E7B-3602-4CE8-9D1A-0C9860D4C1A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769" y="4517704"/>
            <a:ext cx="1436422" cy="337666"/>
          </a:xfrm>
          <a:prstGeom prst="rect">
            <a:avLst/>
          </a:prstGeom>
        </p:spPr>
      </p:pic>
      <p:pic>
        <p:nvPicPr>
          <p:cNvPr id="31" name="Grafik 30">
            <a:extLst>
              <a:ext uri="{FF2B5EF4-FFF2-40B4-BE49-F238E27FC236}">
                <a16:creationId xmlns:a16="http://schemas.microsoft.com/office/drawing/2014/main" id="{4FE6528E-ACC0-4EF2-B40B-F14B30EAE82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7804" y="7190232"/>
            <a:ext cx="1926177" cy="384016"/>
          </a:xfrm>
          <a:prstGeom prst="rect">
            <a:avLst/>
          </a:prstGeom>
        </p:spPr>
      </p:pic>
      <p:pic>
        <p:nvPicPr>
          <p:cNvPr id="35" name="Grafik 34">
            <a:extLst>
              <a:ext uri="{FF2B5EF4-FFF2-40B4-BE49-F238E27FC236}">
                <a16:creationId xmlns:a16="http://schemas.microsoft.com/office/drawing/2014/main" id="{53E38BBA-C5B3-44F2-BCCD-7F7AB206B9E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3030" y="1462634"/>
            <a:ext cx="2663732" cy="274297"/>
          </a:xfrm>
          <a:prstGeom prst="rect">
            <a:avLst/>
          </a:prstGeom>
        </p:spPr>
      </p:pic>
      <p:pic>
        <p:nvPicPr>
          <p:cNvPr id="39" name="Grafik 38">
            <a:extLst>
              <a:ext uri="{FF2B5EF4-FFF2-40B4-BE49-F238E27FC236}">
                <a16:creationId xmlns:a16="http://schemas.microsoft.com/office/drawing/2014/main" id="{00ADA546-B31A-4783-8A0E-C89284993A8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785" y="7055104"/>
            <a:ext cx="574218" cy="309194"/>
          </a:xfrm>
          <a:prstGeom prst="rect">
            <a:avLst/>
          </a:prstGeom>
        </p:spPr>
      </p:pic>
      <p:pic>
        <p:nvPicPr>
          <p:cNvPr id="58" name="Grafik 57">
            <a:extLst>
              <a:ext uri="{FF2B5EF4-FFF2-40B4-BE49-F238E27FC236}">
                <a16:creationId xmlns:a16="http://schemas.microsoft.com/office/drawing/2014/main" id="{D30EDAE1-7435-4A43-8B6C-30B665E0C6A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3697" y="2687325"/>
            <a:ext cx="1028952" cy="334144"/>
          </a:xfrm>
          <a:prstGeom prst="rect">
            <a:avLst/>
          </a:prstGeom>
        </p:spPr>
      </p:pic>
      <p:pic>
        <p:nvPicPr>
          <p:cNvPr id="61" name="Grafik 60">
            <a:extLst>
              <a:ext uri="{FF2B5EF4-FFF2-40B4-BE49-F238E27FC236}">
                <a16:creationId xmlns:a16="http://schemas.microsoft.com/office/drawing/2014/main" id="{E1518B9E-9057-4ABE-8D58-0B74D46F259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72" y="7068627"/>
            <a:ext cx="528262" cy="311032"/>
          </a:xfrm>
          <a:prstGeom prst="rect">
            <a:avLst/>
          </a:prstGeom>
        </p:spPr>
      </p:pic>
      <p:pic>
        <p:nvPicPr>
          <p:cNvPr id="66" name="Grafik 65">
            <a:extLst>
              <a:ext uri="{FF2B5EF4-FFF2-40B4-BE49-F238E27FC236}">
                <a16:creationId xmlns:a16="http://schemas.microsoft.com/office/drawing/2014/main" id="{0F5C7BF6-9709-40F9-ABC2-3A4162E4DEC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074" y="4529231"/>
            <a:ext cx="1273448" cy="299356"/>
          </a:xfrm>
          <a:prstGeom prst="rect">
            <a:avLst/>
          </a:prstGeom>
        </p:spPr>
      </p:pic>
      <p:pic>
        <p:nvPicPr>
          <p:cNvPr id="71" name="Grafik 70">
            <a:extLst>
              <a:ext uri="{FF2B5EF4-FFF2-40B4-BE49-F238E27FC236}">
                <a16:creationId xmlns:a16="http://schemas.microsoft.com/office/drawing/2014/main" id="{C4008F56-E18C-4240-9F83-AF36A259355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1194" y="7049853"/>
            <a:ext cx="694672" cy="299756"/>
          </a:xfrm>
          <a:prstGeom prst="rect">
            <a:avLst/>
          </a:prstGeom>
        </p:spPr>
      </p:pic>
      <p:pic>
        <p:nvPicPr>
          <p:cNvPr id="77" name="Grafik 76">
            <a:extLst>
              <a:ext uri="{FF2B5EF4-FFF2-40B4-BE49-F238E27FC236}">
                <a16:creationId xmlns:a16="http://schemas.microsoft.com/office/drawing/2014/main" id="{CF6EA7DD-E2FC-40A9-9299-AA269DDEE57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782" y="4855599"/>
            <a:ext cx="768032" cy="280393"/>
          </a:xfrm>
          <a:prstGeom prst="rect">
            <a:avLst/>
          </a:prstGeom>
        </p:spPr>
      </p:pic>
      <p:pic>
        <p:nvPicPr>
          <p:cNvPr id="81" name="Grafik 80">
            <a:extLst>
              <a:ext uri="{FF2B5EF4-FFF2-40B4-BE49-F238E27FC236}">
                <a16:creationId xmlns:a16="http://schemas.microsoft.com/office/drawing/2014/main" id="{ADB59766-DCD1-4043-B8F1-366B9189EB05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7157" y="3446368"/>
            <a:ext cx="1713794" cy="284878"/>
          </a:xfrm>
          <a:prstGeom prst="rect">
            <a:avLst/>
          </a:prstGeom>
        </p:spPr>
      </p:pic>
      <p:pic>
        <p:nvPicPr>
          <p:cNvPr id="83" name="Grafik 82">
            <a:extLst>
              <a:ext uri="{FF2B5EF4-FFF2-40B4-BE49-F238E27FC236}">
                <a16:creationId xmlns:a16="http://schemas.microsoft.com/office/drawing/2014/main" id="{F96A3900-2FAB-4669-B748-57C7A8F09AAA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3936" y="8054349"/>
            <a:ext cx="1427768" cy="271478"/>
          </a:xfrm>
          <a:prstGeom prst="rect">
            <a:avLst/>
          </a:prstGeom>
        </p:spPr>
      </p:pic>
      <p:pic>
        <p:nvPicPr>
          <p:cNvPr id="85" name="Grafik 84">
            <a:extLst>
              <a:ext uri="{FF2B5EF4-FFF2-40B4-BE49-F238E27FC236}">
                <a16:creationId xmlns:a16="http://schemas.microsoft.com/office/drawing/2014/main" id="{EBDCD23B-0AC5-44C0-AB79-45FF303D68BA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8402" y="8100411"/>
            <a:ext cx="1395642" cy="237648"/>
          </a:xfrm>
          <a:prstGeom prst="rect">
            <a:avLst/>
          </a:prstGeom>
        </p:spPr>
      </p:pic>
      <p:pic>
        <p:nvPicPr>
          <p:cNvPr id="86" name="Grafik 85">
            <a:extLst>
              <a:ext uri="{FF2B5EF4-FFF2-40B4-BE49-F238E27FC236}">
                <a16:creationId xmlns:a16="http://schemas.microsoft.com/office/drawing/2014/main" id="{34E81B9A-1C20-4888-8691-BA60CDEA65F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6653" y="5431772"/>
            <a:ext cx="2144898" cy="356540"/>
          </a:xfrm>
          <a:prstGeom prst="rect">
            <a:avLst/>
          </a:prstGeom>
        </p:spPr>
      </p:pic>
      <p:pic>
        <p:nvPicPr>
          <p:cNvPr id="87" name="Grafik 86">
            <a:extLst>
              <a:ext uri="{FF2B5EF4-FFF2-40B4-BE49-F238E27FC236}">
                <a16:creationId xmlns:a16="http://schemas.microsoft.com/office/drawing/2014/main" id="{461FB0A8-D7F1-4DCC-9815-472243434E60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l="10861" t="1966" r="23666" b="24666"/>
          <a:stretch/>
        </p:blipFill>
        <p:spPr>
          <a:xfrm>
            <a:off x="160247" y="585186"/>
            <a:ext cx="1145951" cy="3699244"/>
          </a:xfrm>
          <a:prstGeom prst="rect">
            <a:avLst/>
          </a:prstGeom>
        </p:spPr>
      </p:pic>
      <p:sp>
        <p:nvSpPr>
          <p:cNvPr id="56" name="Rechteck 55">
            <a:extLst>
              <a:ext uri="{FF2B5EF4-FFF2-40B4-BE49-F238E27FC236}">
                <a16:creationId xmlns:a16="http://schemas.microsoft.com/office/drawing/2014/main" id="{CECCD2CE-9E92-420C-8FA9-C30AA2D41DF6}"/>
              </a:ext>
            </a:extLst>
          </p:cNvPr>
          <p:cNvSpPr/>
          <p:nvPr/>
        </p:nvSpPr>
        <p:spPr>
          <a:xfrm>
            <a:off x="232121" y="3588807"/>
            <a:ext cx="1098152" cy="2143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90" name="Grafik 89">
            <a:extLst>
              <a:ext uri="{FF2B5EF4-FFF2-40B4-BE49-F238E27FC236}">
                <a16:creationId xmlns:a16="http://schemas.microsoft.com/office/drawing/2014/main" id="{16F56689-E2CD-4269-9E5B-EE40EF76F2AC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781" y="8321574"/>
            <a:ext cx="2314450" cy="416082"/>
          </a:xfrm>
          <a:prstGeom prst="rect">
            <a:avLst/>
          </a:prstGeom>
        </p:spPr>
      </p:pic>
      <p:pic>
        <p:nvPicPr>
          <p:cNvPr id="92" name="Grafik 91">
            <a:extLst>
              <a:ext uri="{FF2B5EF4-FFF2-40B4-BE49-F238E27FC236}">
                <a16:creationId xmlns:a16="http://schemas.microsoft.com/office/drawing/2014/main" id="{E1BDA5F5-C646-456E-8F59-772BC841B2EA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61" y="7512909"/>
            <a:ext cx="932420" cy="229284"/>
          </a:xfrm>
          <a:prstGeom prst="rect">
            <a:avLst/>
          </a:prstGeom>
        </p:spPr>
      </p:pic>
      <p:pic>
        <p:nvPicPr>
          <p:cNvPr id="93" name="Grafik 92">
            <a:extLst>
              <a:ext uri="{FF2B5EF4-FFF2-40B4-BE49-F238E27FC236}">
                <a16:creationId xmlns:a16="http://schemas.microsoft.com/office/drawing/2014/main" id="{BE887494-E269-4290-AB52-8B0CA8188F1B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259" y="7495675"/>
            <a:ext cx="484042" cy="229284"/>
          </a:xfrm>
          <a:prstGeom prst="rect">
            <a:avLst/>
          </a:prstGeom>
        </p:spPr>
      </p:pic>
      <p:pic>
        <p:nvPicPr>
          <p:cNvPr id="94" name="Grafik 93">
            <a:extLst>
              <a:ext uri="{FF2B5EF4-FFF2-40B4-BE49-F238E27FC236}">
                <a16:creationId xmlns:a16="http://schemas.microsoft.com/office/drawing/2014/main" id="{C51E01AE-E86F-4CAF-890C-A130AD5582A7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8927" y="7469627"/>
            <a:ext cx="1075086" cy="234380"/>
          </a:xfrm>
          <a:prstGeom prst="rect">
            <a:avLst/>
          </a:prstGeom>
        </p:spPr>
      </p:pic>
      <p:pic>
        <p:nvPicPr>
          <p:cNvPr id="95" name="Grafik 94">
            <a:extLst>
              <a:ext uri="{FF2B5EF4-FFF2-40B4-BE49-F238E27FC236}">
                <a16:creationId xmlns:a16="http://schemas.microsoft.com/office/drawing/2014/main" id="{21B5BDF4-C504-47EE-901F-669E34D68C5A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3558" y="615452"/>
            <a:ext cx="1010590" cy="290718"/>
          </a:xfrm>
          <a:prstGeom prst="rect">
            <a:avLst/>
          </a:prstGeom>
        </p:spPr>
      </p:pic>
      <p:pic>
        <p:nvPicPr>
          <p:cNvPr id="96" name="Grafik 95">
            <a:extLst>
              <a:ext uri="{FF2B5EF4-FFF2-40B4-BE49-F238E27FC236}">
                <a16:creationId xmlns:a16="http://schemas.microsoft.com/office/drawing/2014/main" id="{FC67E3C5-2EE1-428D-9AF3-0CF3EB469C76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3813" y="605629"/>
            <a:ext cx="1056734" cy="290718"/>
          </a:xfrm>
          <a:prstGeom prst="rect">
            <a:avLst/>
          </a:prstGeom>
        </p:spPr>
      </p:pic>
      <p:pic>
        <p:nvPicPr>
          <p:cNvPr id="97" name="Grafik 96">
            <a:extLst>
              <a:ext uri="{FF2B5EF4-FFF2-40B4-BE49-F238E27FC236}">
                <a16:creationId xmlns:a16="http://schemas.microsoft.com/office/drawing/2014/main" id="{D2BD5E4A-615E-4CF7-91F0-9D8E476AD506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9483" y="616315"/>
            <a:ext cx="1144410" cy="290718"/>
          </a:xfrm>
          <a:prstGeom prst="rect">
            <a:avLst/>
          </a:prstGeom>
        </p:spPr>
      </p:pic>
      <p:pic>
        <p:nvPicPr>
          <p:cNvPr id="98" name="Grafik 97">
            <a:extLst>
              <a:ext uri="{FF2B5EF4-FFF2-40B4-BE49-F238E27FC236}">
                <a16:creationId xmlns:a16="http://schemas.microsoft.com/office/drawing/2014/main" id="{3B4524E3-4489-498D-8522-EADF00E22960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5864458" y="5687918"/>
            <a:ext cx="645390" cy="872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3295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6"/>
          <p:cNvSpPr>
            <a:spLocks noGrp="1"/>
          </p:cNvSpPr>
          <p:nvPr>
            <p:ph sz="quarter" idx="14"/>
          </p:nvPr>
        </p:nvSpPr>
        <p:spPr>
          <a:xfrm>
            <a:off x="320486" y="579120"/>
            <a:ext cx="6217474" cy="40810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1600" b="1" dirty="0"/>
              <a:t>Ursprüngliche Idee</a:t>
            </a:r>
          </a:p>
          <a:p>
            <a:pPr marL="0" indent="0">
              <a:buNone/>
            </a:pPr>
            <a:r>
              <a:rPr lang="de-DE" dirty="0" err="1"/>
              <a:t>Calliope</a:t>
            </a:r>
            <a:r>
              <a:rPr lang="de-DE" dirty="0"/>
              <a:t> mini Challenge-Cards</a:t>
            </a:r>
          </a:p>
          <a:p>
            <a:pPr marL="0" indent="0">
              <a:buNone/>
            </a:pPr>
            <a:r>
              <a:rPr lang="de-DE" dirty="0" err="1"/>
              <a:t>Physical</a:t>
            </a:r>
            <a:r>
              <a:rPr lang="de-DE" dirty="0"/>
              <a:t> Computing –Meistere die </a:t>
            </a:r>
            <a:r>
              <a:rPr lang="de-DE" dirty="0" err="1"/>
              <a:t>Challenges</a:t>
            </a:r>
            <a:r>
              <a:rPr lang="de-DE" dirty="0"/>
              <a:t> und erlebe, wie man die physische und virtuelle Welt verbindet.</a:t>
            </a:r>
          </a:p>
          <a:p>
            <a:pPr marL="0" indent="0">
              <a:buNone/>
            </a:pPr>
            <a:r>
              <a:rPr lang="de-DE" dirty="0"/>
              <a:t>Pädagogische Hochschule Zürich</a:t>
            </a:r>
            <a:br>
              <a:rPr lang="de-DE" dirty="0"/>
            </a:br>
            <a:endParaRPr lang="de-DE" dirty="0"/>
          </a:p>
          <a:p>
            <a:pPr marL="0" indent="0">
              <a:buNone/>
            </a:pPr>
            <a:r>
              <a:rPr lang="de-DE" sz="1600" dirty="0">
                <a:hlinkClick r:id="rId2"/>
              </a:rPr>
              <a:t>https://phzh.ch/globalassets/phzh.ch/medienbildung/dokumente/kurs-highlights_calliope-karten.pdf</a:t>
            </a:r>
            <a:r>
              <a:rPr lang="de-DE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45546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471488" y="485775"/>
            <a:ext cx="5915025" cy="895350"/>
          </a:xfrm>
        </p:spPr>
        <p:txBody>
          <a:bodyPr>
            <a:normAutofit/>
          </a:bodyPr>
          <a:lstStyle/>
          <a:p>
            <a:r>
              <a:rPr lang="de-DE" b="1" dirty="0"/>
              <a:t>Inhalt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14"/>
          </p:nvPr>
        </p:nvSpPr>
        <p:spPr>
          <a:xfrm>
            <a:off x="468000" y="1381125"/>
            <a:ext cx="5918513" cy="7410450"/>
          </a:xfrm>
        </p:spPr>
        <p:txBody>
          <a:bodyPr>
            <a:normAutofit/>
          </a:bodyPr>
          <a:lstStyle/>
          <a:p>
            <a:r>
              <a:rPr lang="de-DE" sz="1400" b="1" dirty="0"/>
              <a:t>Grundlagen</a:t>
            </a:r>
          </a:p>
          <a:p>
            <a:endParaRPr lang="de-DE" sz="1400" b="1" dirty="0"/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sz="1400" dirty="0"/>
              <a:t>Der </a:t>
            </a:r>
            <a:r>
              <a:rPr lang="de-DE" sz="1400" dirty="0" err="1"/>
              <a:t>Calliope</a:t>
            </a:r>
            <a:endParaRPr lang="de-DE" sz="1400" dirty="0"/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sz="1400" dirty="0"/>
              <a:t>Ausstattung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sz="1400" dirty="0"/>
              <a:t>Ein Programm für den </a:t>
            </a:r>
            <a:r>
              <a:rPr lang="de-DE" sz="1400" dirty="0" err="1"/>
              <a:t>Calliope</a:t>
            </a:r>
            <a:r>
              <a:rPr lang="de-DE" sz="1400" dirty="0"/>
              <a:t> schreiben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sz="1400" dirty="0"/>
              <a:t>Ein Programm auf den </a:t>
            </a:r>
            <a:r>
              <a:rPr lang="de-DE" sz="1400" dirty="0" err="1"/>
              <a:t>Calliope</a:t>
            </a:r>
            <a:r>
              <a:rPr lang="de-DE" sz="1400" dirty="0"/>
              <a:t> hochladen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sz="1400" dirty="0"/>
              <a:t>Die Spielbefehle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endParaRPr lang="de-DE" sz="1400" dirty="0"/>
          </a:p>
          <a:p>
            <a:endParaRPr lang="de-DE" sz="1400" dirty="0"/>
          </a:p>
          <a:p>
            <a:endParaRPr lang="de-DE" sz="1400" dirty="0"/>
          </a:p>
          <a:p>
            <a:r>
              <a:rPr lang="de-DE" sz="1400" b="1" dirty="0" err="1"/>
              <a:t>Challenges</a:t>
            </a:r>
            <a:endParaRPr lang="de-DE" sz="1400" b="1" dirty="0"/>
          </a:p>
          <a:p>
            <a:endParaRPr lang="de-DE" sz="1400" dirty="0"/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de-DE" sz="1400" dirty="0" err="1"/>
              <a:t>Hello</a:t>
            </a:r>
            <a:r>
              <a:rPr lang="de-DE" sz="1400" dirty="0"/>
              <a:t> World!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de-DE" sz="1400" dirty="0"/>
              <a:t>Tasten und RGB-LED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de-DE" sz="1400" dirty="0"/>
              <a:t>Klickzähler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de-DE" sz="1400" dirty="0"/>
              <a:t>Reaktionsspiel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de-DE" sz="1400" dirty="0"/>
              <a:t>Hindernislauf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de-DE" sz="1400" dirty="0"/>
              <a:t>Codeknacker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de-DE" sz="1400" dirty="0"/>
              <a:t>Galgenraten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de-DE" sz="1400" dirty="0" err="1"/>
              <a:t>Heisserdraht</a:t>
            </a:r>
            <a:endParaRPr lang="de-DE" sz="1400" dirty="0"/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endParaRPr lang="de-DE" sz="1400" dirty="0"/>
          </a:p>
        </p:txBody>
      </p:sp>
      <p:cxnSp>
        <p:nvCxnSpPr>
          <p:cNvPr id="8" name="Gerader Verbinder 7"/>
          <p:cNvCxnSpPr/>
          <p:nvPr/>
        </p:nvCxnSpPr>
        <p:spPr>
          <a:xfrm>
            <a:off x="471488" y="3848100"/>
            <a:ext cx="5915025" cy="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5452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Der </a:t>
            </a:r>
            <a:r>
              <a:rPr lang="de-DE" dirty="0" err="1"/>
              <a:t>Calliope</a:t>
            </a:r>
            <a:r>
              <a:rPr lang="de-DE" dirty="0"/>
              <a:t> Mini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Grundlagen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de-DE" dirty="0"/>
              <a:t>Der </a:t>
            </a:r>
            <a:r>
              <a:rPr lang="de-DE" dirty="0" err="1"/>
              <a:t>Calliope</a:t>
            </a:r>
            <a:r>
              <a:rPr lang="de-DE" dirty="0"/>
              <a:t> Mini ist ein kleiner Computer. Er wurde von einem Team in Berlin entwickelt. Das Ziel ist: alle Schülerinnen und Schüler sollen einen Zugang zur digitalen Welt bekommen und die Techniken erleben, die dahinterstecken. Sie sollen die ersten Schritte im Programmieren lernen und Technologien kreativ nutzen.</a:t>
            </a:r>
          </a:p>
          <a:p>
            <a:r>
              <a:rPr lang="de-DE" dirty="0"/>
              <a:t>Um diese zu ermöglichen, besitzt der </a:t>
            </a:r>
            <a:r>
              <a:rPr lang="de-DE" dirty="0" err="1"/>
              <a:t>Calliope</a:t>
            </a:r>
            <a:r>
              <a:rPr lang="de-DE" dirty="0"/>
              <a:t> Mini schon einiges an Ausstattung, um Eingangssignale zu verarbeiten und Ausgangssignale zu erzeugen. Dabei werden die Eingangssignale mithilfe von Sensoren in eine für den </a:t>
            </a:r>
            <a:r>
              <a:rPr lang="de-DE" dirty="0" err="1"/>
              <a:t>Calliope</a:t>
            </a:r>
            <a:r>
              <a:rPr lang="de-DE" dirty="0"/>
              <a:t> nutzbare Form gebracht und durch Aktoren kann der </a:t>
            </a:r>
            <a:r>
              <a:rPr lang="de-DE" dirty="0" err="1"/>
              <a:t>Calliope</a:t>
            </a:r>
            <a:r>
              <a:rPr lang="de-DE" dirty="0"/>
              <a:t> mit der Außenwelt interagieren.</a:t>
            </a:r>
          </a:p>
        </p:txBody>
      </p:sp>
      <p:pic>
        <p:nvPicPr>
          <p:cNvPr id="23" name="Grafik 2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8223" y="4846114"/>
            <a:ext cx="3486150" cy="3082290"/>
          </a:xfrm>
          <a:prstGeom prst="rect">
            <a:avLst/>
          </a:prstGeom>
        </p:spPr>
      </p:pic>
      <p:sp>
        <p:nvSpPr>
          <p:cNvPr id="24" name="Sonne 23"/>
          <p:cNvSpPr/>
          <p:nvPr/>
        </p:nvSpPr>
        <p:spPr>
          <a:xfrm>
            <a:off x="760256" y="5104559"/>
            <a:ext cx="628650" cy="676275"/>
          </a:xfrm>
          <a:prstGeom prst="su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25" name="Abgerundetes Rechteck 24"/>
          <p:cNvSpPr/>
          <p:nvPr/>
        </p:nvSpPr>
        <p:spPr>
          <a:xfrm>
            <a:off x="1000921" y="6091984"/>
            <a:ext cx="127000" cy="771525"/>
          </a:xfrm>
          <a:prstGeom prst="roundRect">
            <a:avLst>
              <a:gd name="adj" fmla="val 37719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26" name="Ellipse 25"/>
          <p:cNvSpPr/>
          <p:nvPr/>
        </p:nvSpPr>
        <p:spPr>
          <a:xfrm>
            <a:off x="943771" y="6669834"/>
            <a:ext cx="254000" cy="24765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27" name="Rechteck 26"/>
          <p:cNvSpPr/>
          <p:nvPr/>
        </p:nvSpPr>
        <p:spPr>
          <a:xfrm>
            <a:off x="1012351" y="6447584"/>
            <a:ext cx="104775" cy="3048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pic>
        <p:nvPicPr>
          <p:cNvPr id="28" name="Grafik 27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406" y="7400084"/>
            <a:ext cx="645160" cy="590550"/>
          </a:xfrm>
          <a:prstGeom prst="rect">
            <a:avLst/>
          </a:prstGeom>
        </p:spPr>
      </p:pic>
      <p:sp>
        <p:nvSpPr>
          <p:cNvPr id="29" name="Textfeld 2"/>
          <p:cNvSpPr txBox="1">
            <a:spLocks noChangeArrowheads="1"/>
          </p:cNvSpPr>
          <p:nvPr/>
        </p:nvSpPr>
        <p:spPr bwMode="auto">
          <a:xfrm>
            <a:off x="569756" y="4275884"/>
            <a:ext cx="1114425" cy="57023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de-DE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Eingangssignale</a:t>
            </a:r>
            <a:br>
              <a:rPr lang="de-DE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de-DE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(Sensoren)</a:t>
            </a:r>
          </a:p>
        </p:txBody>
      </p:sp>
      <p:sp>
        <p:nvSpPr>
          <p:cNvPr id="30" name="Abgerundetes Rechteck 29"/>
          <p:cNvSpPr/>
          <p:nvPr/>
        </p:nvSpPr>
        <p:spPr>
          <a:xfrm>
            <a:off x="5287962" y="5820839"/>
            <a:ext cx="982980" cy="60769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31" name="Rechteck 30"/>
          <p:cNvSpPr/>
          <p:nvPr/>
        </p:nvSpPr>
        <p:spPr>
          <a:xfrm>
            <a:off x="5452427" y="5810679"/>
            <a:ext cx="633095" cy="62865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32" name="Gewitterblitz 31"/>
          <p:cNvSpPr/>
          <p:nvPr/>
        </p:nvSpPr>
        <p:spPr>
          <a:xfrm>
            <a:off x="5648007" y="5995464"/>
            <a:ext cx="237490" cy="237490"/>
          </a:xfrm>
          <a:prstGeom prst="lightningBol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33" name="Minus 32"/>
          <p:cNvSpPr/>
          <p:nvPr/>
        </p:nvSpPr>
        <p:spPr>
          <a:xfrm>
            <a:off x="5108257" y="6020864"/>
            <a:ext cx="179070" cy="216535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34" name="Flussdiagramm: Verzögerung 33"/>
          <p:cNvSpPr/>
          <p:nvPr/>
        </p:nvSpPr>
        <p:spPr>
          <a:xfrm rot="16200000">
            <a:off x="5609272" y="7083854"/>
            <a:ext cx="287020" cy="278130"/>
          </a:xfrm>
          <a:prstGeom prst="flowChartDela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cxnSp>
        <p:nvCxnSpPr>
          <p:cNvPr id="35" name="Gerader Verbinder 34"/>
          <p:cNvCxnSpPr/>
          <p:nvPr/>
        </p:nvCxnSpPr>
        <p:spPr>
          <a:xfrm>
            <a:off x="5691187" y="7373414"/>
            <a:ext cx="0" cy="50609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Gerader Verbinder 35"/>
          <p:cNvCxnSpPr/>
          <p:nvPr/>
        </p:nvCxnSpPr>
        <p:spPr>
          <a:xfrm>
            <a:off x="5812472" y="7367699"/>
            <a:ext cx="0" cy="35623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feld 2"/>
          <p:cNvSpPr txBox="1">
            <a:spLocks noChangeArrowheads="1"/>
          </p:cNvSpPr>
          <p:nvPr/>
        </p:nvSpPr>
        <p:spPr bwMode="auto">
          <a:xfrm>
            <a:off x="5224462" y="4275884"/>
            <a:ext cx="1162050" cy="570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de-DE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Ausgangssignale</a:t>
            </a:r>
            <a:br>
              <a:rPr lang="de-DE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de-DE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(Aktoren)</a:t>
            </a:r>
          </a:p>
        </p:txBody>
      </p:sp>
    </p:spTree>
    <p:extLst>
      <p:ext uri="{BB962C8B-B14F-4D97-AF65-F5344CB8AC3E}">
        <p14:creationId xmlns:p14="http://schemas.microsoft.com/office/powerpoint/2010/main" val="119119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Der </a:t>
            </a:r>
            <a:r>
              <a:rPr lang="de-DE" dirty="0" err="1"/>
              <a:t>Calliope</a:t>
            </a:r>
            <a:r>
              <a:rPr lang="de-DE" dirty="0"/>
              <a:t> Mini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Grundlagen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92500" lnSpcReduction="10000"/>
          </a:bodyPr>
          <a:lstStyle/>
          <a:p>
            <a:pPr marL="228600" lvl="0" indent="-228600">
              <a:buFont typeface="+mj-lt"/>
              <a:buAutoNum type="arabicPeriod"/>
            </a:pPr>
            <a:r>
              <a:rPr lang="de-DE" dirty="0"/>
              <a:t>Micro USB Anschluss </a:t>
            </a:r>
            <a:br>
              <a:rPr lang="de-DE" dirty="0"/>
            </a:br>
            <a:r>
              <a:rPr lang="de-DE" dirty="0"/>
              <a:t>(Programm übertragen, Stromversorgung)</a:t>
            </a:r>
          </a:p>
          <a:p>
            <a:pPr marL="228600" lvl="0" indent="-228600">
              <a:buFont typeface="+mj-lt"/>
              <a:buAutoNum type="arabicPeriod"/>
            </a:pPr>
            <a:r>
              <a:rPr lang="de-DE" dirty="0"/>
              <a:t>A und B Taste</a:t>
            </a:r>
          </a:p>
          <a:p>
            <a:pPr marL="228600" lvl="0" indent="-228600">
              <a:buFont typeface="+mj-lt"/>
              <a:buAutoNum type="arabicPeriod"/>
            </a:pPr>
            <a:r>
              <a:rPr lang="de-DE" dirty="0"/>
              <a:t>Lagesensor </a:t>
            </a:r>
            <a:br>
              <a:rPr lang="de-DE" dirty="0"/>
            </a:br>
            <a:r>
              <a:rPr lang="de-DE" dirty="0"/>
              <a:t>(Kompass, Gyroskop, Beschleunigungssensor)</a:t>
            </a:r>
          </a:p>
          <a:p>
            <a:pPr marL="228600" lvl="0" indent="-228600">
              <a:buFont typeface="+mj-lt"/>
              <a:buAutoNum type="arabicPeriod"/>
            </a:pPr>
            <a:r>
              <a:rPr lang="de-DE" dirty="0"/>
              <a:t>Mikrofon</a:t>
            </a:r>
          </a:p>
          <a:p>
            <a:pPr marL="228600" lvl="0" indent="-228600">
              <a:buFont typeface="+mj-lt"/>
              <a:buAutoNum type="arabicPeriod"/>
            </a:pPr>
            <a:r>
              <a:rPr lang="de-DE" dirty="0"/>
              <a:t>5x5 LED-Matrix (Display) </a:t>
            </a:r>
            <a:br>
              <a:rPr lang="de-DE" dirty="0"/>
            </a:br>
            <a:r>
              <a:rPr lang="de-DE" dirty="0"/>
              <a:t>(Helligkeitssensor)</a:t>
            </a:r>
          </a:p>
          <a:p>
            <a:pPr marL="228600" lvl="0" indent="-228600">
              <a:buFont typeface="+mj-lt"/>
              <a:buAutoNum type="arabicPeriod"/>
            </a:pPr>
            <a:r>
              <a:rPr lang="de-DE" dirty="0"/>
              <a:t>Lautsprecher</a:t>
            </a:r>
          </a:p>
          <a:p>
            <a:pPr marL="228600" lvl="0" indent="-228600">
              <a:buFont typeface="+mj-lt"/>
              <a:buAutoNum type="arabicPeriod"/>
            </a:pPr>
            <a:r>
              <a:rPr lang="de-DE" dirty="0"/>
              <a:t>RGB-LED</a:t>
            </a:r>
          </a:p>
          <a:p>
            <a:pPr marL="228600" lvl="0" indent="-228600">
              <a:buFont typeface="+mj-lt"/>
              <a:buAutoNum type="arabicPeriod"/>
            </a:pPr>
            <a:r>
              <a:rPr lang="de-DE" dirty="0"/>
              <a:t>Prozessor</a:t>
            </a:r>
            <a:br>
              <a:rPr lang="de-DE" dirty="0"/>
            </a:br>
            <a:r>
              <a:rPr lang="de-DE" dirty="0"/>
              <a:t> (16 MHz 32-bit ARM Cortex-M0, 256 KB Flash Speicher, 16 KB RAM) mit Temperatursensor</a:t>
            </a:r>
          </a:p>
          <a:p>
            <a:pPr marL="228600" lvl="0" indent="-228600">
              <a:buFont typeface="+mj-lt"/>
              <a:buAutoNum type="arabicPeriod"/>
            </a:pPr>
            <a:r>
              <a:rPr lang="de-DE" dirty="0"/>
              <a:t>Bluetooth</a:t>
            </a:r>
          </a:p>
          <a:p>
            <a:endParaRPr lang="de-DE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6"/>
          </p:nvPr>
        </p:nvSpPr>
        <p:spPr>
          <a:xfrm>
            <a:off x="468312" y="7181850"/>
            <a:ext cx="3361690" cy="1076325"/>
          </a:xfrm>
        </p:spPr>
        <p:txBody>
          <a:bodyPr>
            <a:normAutofit/>
          </a:bodyPr>
          <a:lstStyle/>
          <a:p>
            <a:pPr lvl="0"/>
            <a:r>
              <a:rPr lang="de-DE" b="1" dirty="0">
                <a:solidFill>
                  <a:schemeClr val="accent1">
                    <a:lumMod val="75000"/>
                  </a:schemeClr>
                </a:solidFill>
              </a:rPr>
              <a:t>Sensoren (liefern Eingangssignale)</a:t>
            </a:r>
          </a:p>
          <a:p>
            <a:pPr lvl="0"/>
            <a:r>
              <a:rPr lang="de-DE" b="1" dirty="0">
                <a:solidFill>
                  <a:srgbClr val="FF0000"/>
                </a:solidFill>
              </a:rPr>
              <a:t>Aktoren (verarbeiten Ausgangssignale)</a:t>
            </a:r>
          </a:p>
          <a:p>
            <a:pPr lvl="0"/>
            <a:r>
              <a:rPr lang="de-DE" b="1" dirty="0">
                <a:solidFill>
                  <a:schemeClr val="accent6">
                    <a:lumMod val="75000"/>
                  </a:schemeClr>
                </a:solidFill>
              </a:rPr>
              <a:t>Sonstiges oder sowohl Sensor als auch Aktor</a:t>
            </a:r>
          </a:p>
        </p:txBody>
      </p:sp>
      <p:pic>
        <p:nvPicPr>
          <p:cNvPr id="10" name="Bildplatzhalter 9"/>
          <p:cNvPicPr>
            <a:picLocks noGrp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0" r="870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11" name="Flussdiagramm: Verbinder zu einer anderen Seite 10"/>
          <p:cNvSpPr/>
          <p:nvPr/>
        </p:nvSpPr>
        <p:spPr>
          <a:xfrm>
            <a:off x="2105977" y="3626253"/>
            <a:ext cx="285750" cy="352425"/>
          </a:xfrm>
          <a:prstGeom prst="flowChartOffpageConnector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de-DE" sz="1400" b="1">
                <a:solidFill>
                  <a:srgbClr val="538135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de-DE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Flussdiagramm: Verbinder zu einer anderen Seite 11"/>
          <p:cNvSpPr/>
          <p:nvPr/>
        </p:nvSpPr>
        <p:spPr>
          <a:xfrm rot="18253070">
            <a:off x="648335" y="4707975"/>
            <a:ext cx="285750" cy="352425"/>
          </a:xfrm>
          <a:prstGeom prst="flowChartOffpageConnector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de-DE" sz="1400" b="1">
                <a:solidFill>
                  <a:srgbClr val="2E74B5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endParaRPr lang="de-DE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Flussdiagramm: Verbinder zu einer anderen Seite 12"/>
          <p:cNvSpPr/>
          <p:nvPr/>
        </p:nvSpPr>
        <p:spPr>
          <a:xfrm rot="3524606">
            <a:off x="3580765" y="4710515"/>
            <a:ext cx="285750" cy="352425"/>
          </a:xfrm>
          <a:prstGeom prst="flowChartOffpageConnector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de-DE" sz="1400" b="1" dirty="0">
                <a:solidFill>
                  <a:srgbClr val="2E74B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endParaRPr lang="de-DE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Flussdiagramm: Verbinder zu einer anderen Seite 13"/>
          <p:cNvSpPr/>
          <p:nvPr/>
        </p:nvSpPr>
        <p:spPr>
          <a:xfrm rot="927899">
            <a:off x="1439227" y="4778143"/>
            <a:ext cx="285750" cy="352425"/>
          </a:xfrm>
          <a:prstGeom prst="flowChartOffpageConnector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de-DE" sz="1400" b="1">
                <a:solidFill>
                  <a:srgbClr val="2E74B5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endParaRPr lang="de-DE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Flussdiagramm: Verbinder zu einer anderen Seite 14"/>
          <p:cNvSpPr/>
          <p:nvPr/>
        </p:nvSpPr>
        <p:spPr>
          <a:xfrm>
            <a:off x="2715577" y="4345073"/>
            <a:ext cx="285750" cy="352425"/>
          </a:xfrm>
          <a:prstGeom prst="flowChartOffpageConnector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de-DE" sz="1400" b="1">
                <a:solidFill>
                  <a:srgbClr val="2E74B5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endParaRPr lang="de-DE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Flussdiagramm: Verbinder zu einer anderen Seite 15"/>
          <p:cNvSpPr/>
          <p:nvPr/>
        </p:nvSpPr>
        <p:spPr>
          <a:xfrm rot="19103797">
            <a:off x="1591627" y="4235853"/>
            <a:ext cx="285750" cy="352425"/>
          </a:xfrm>
          <a:prstGeom prst="flowChartOffpageConnector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de-DE" sz="1400" b="1">
                <a:solidFill>
                  <a:srgbClr val="538135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5</a:t>
            </a:r>
            <a:endParaRPr lang="de-DE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" name="Flussdiagramm: Verbinder zu einer anderen Seite 16"/>
          <p:cNvSpPr/>
          <p:nvPr/>
        </p:nvSpPr>
        <p:spPr>
          <a:xfrm rot="18250674">
            <a:off x="2876550" y="5034365"/>
            <a:ext cx="285750" cy="352425"/>
          </a:xfrm>
          <a:prstGeom prst="flowChartOffpageConnector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de-DE" sz="1400" b="1">
                <a:solidFill>
                  <a:srgbClr val="FF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6</a:t>
            </a:r>
            <a:endParaRPr lang="de-DE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" name="Flussdiagramm: Verbinder zu einer anderen Seite 17"/>
          <p:cNvSpPr/>
          <p:nvPr/>
        </p:nvSpPr>
        <p:spPr>
          <a:xfrm>
            <a:off x="2125027" y="5197878"/>
            <a:ext cx="285750" cy="352425"/>
          </a:xfrm>
          <a:prstGeom prst="flowChartOffpageConnector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de-DE" sz="1400" b="1">
                <a:solidFill>
                  <a:srgbClr val="FF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7</a:t>
            </a:r>
            <a:endParaRPr lang="de-DE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9" name="Flussdiagramm: Verbinder zu einer anderen Seite 18"/>
          <p:cNvSpPr/>
          <p:nvPr/>
        </p:nvSpPr>
        <p:spPr>
          <a:xfrm rot="15496789">
            <a:off x="1248410" y="5676350"/>
            <a:ext cx="285750" cy="352425"/>
          </a:xfrm>
          <a:prstGeom prst="flowChartOffpageConnector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de-DE" sz="1400" b="1">
                <a:solidFill>
                  <a:srgbClr val="538135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8</a:t>
            </a:r>
            <a:endParaRPr lang="de-DE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" name="Flussdiagramm: Verbinder zu einer anderen Seite 19"/>
          <p:cNvSpPr/>
          <p:nvPr/>
        </p:nvSpPr>
        <p:spPr>
          <a:xfrm>
            <a:off x="3544252" y="3368443"/>
            <a:ext cx="285750" cy="381000"/>
          </a:xfrm>
          <a:prstGeom prst="flowChartOffpageConnector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de-DE" sz="1400" b="1" dirty="0">
                <a:solidFill>
                  <a:srgbClr val="538135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9</a:t>
            </a:r>
            <a:endParaRPr lang="de-DE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7129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Der </a:t>
            </a:r>
            <a:r>
              <a:rPr lang="de-DE" dirty="0" err="1"/>
              <a:t>Calliope</a:t>
            </a:r>
            <a:r>
              <a:rPr lang="de-DE" dirty="0"/>
              <a:t> Mini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Grundlagen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DE" b="1" dirty="0"/>
              <a:t>Achtung:</a:t>
            </a:r>
            <a:br>
              <a:rPr lang="de-DE" dirty="0"/>
            </a:br>
            <a:r>
              <a:rPr lang="de-DE" dirty="0"/>
              <a:t>VCC (+) und GND (-) nie direkt Verbinden (Kurzschluss!)</a:t>
            </a:r>
          </a:p>
          <a:p>
            <a:pPr marL="0" indent="0">
              <a:buNone/>
            </a:pPr>
            <a:endParaRPr lang="de-DE" dirty="0"/>
          </a:p>
          <a:p>
            <a:pPr lvl="0"/>
            <a:r>
              <a:rPr lang="de-DE" dirty="0"/>
              <a:t>GND (-) [Masse]</a:t>
            </a:r>
          </a:p>
          <a:p>
            <a:pPr lvl="0"/>
            <a:r>
              <a:rPr lang="de-DE" dirty="0"/>
              <a:t>VCC (+) [3,3V]</a:t>
            </a:r>
          </a:p>
          <a:p>
            <a:pPr lvl="0"/>
            <a:r>
              <a:rPr lang="de-DE" dirty="0"/>
              <a:t>Digitale Input- und Output-Pins</a:t>
            </a:r>
          </a:p>
          <a:p>
            <a:pPr lvl="0"/>
            <a:r>
              <a:rPr lang="de-DE" dirty="0"/>
              <a:t>Digitale und Analoge Input- und Output-Pins</a:t>
            </a:r>
          </a:p>
          <a:p>
            <a:pPr lvl="0"/>
            <a:r>
              <a:rPr lang="de-DE" dirty="0"/>
              <a:t>Motorsteuerung</a:t>
            </a:r>
          </a:p>
          <a:p>
            <a:pPr lvl="0"/>
            <a:r>
              <a:rPr lang="de-DE" dirty="0"/>
              <a:t>Digitale und Analoge Input- und Output-Pins</a:t>
            </a:r>
          </a:p>
          <a:p>
            <a:pPr lvl="0"/>
            <a:r>
              <a:rPr lang="de-DE" dirty="0" err="1"/>
              <a:t>Reset</a:t>
            </a:r>
            <a:r>
              <a:rPr lang="de-DE" dirty="0"/>
              <a:t>-Knopf</a:t>
            </a:r>
          </a:p>
          <a:p>
            <a:pPr lvl="0"/>
            <a:r>
              <a:rPr lang="de-DE" dirty="0"/>
              <a:t>Batterieanschluss</a:t>
            </a:r>
          </a:p>
          <a:p>
            <a:pPr lvl="0"/>
            <a:r>
              <a:rPr lang="de-DE" dirty="0"/>
              <a:t>Stecker für Erweiterungsmodule (Grove)</a:t>
            </a:r>
          </a:p>
          <a:p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6"/>
          </p:nvPr>
        </p:nvSpPr>
        <p:spPr>
          <a:xfrm>
            <a:off x="468312" y="7181850"/>
            <a:ext cx="3402803" cy="1076325"/>
          </a:xfrm>
        </p:spPr>
        <p:txBody>
          <a:bodyPr/>
          <a:lstStyle/>
          <a:p>
            <a:pPr lvl="0"/>
            <a:r>
              <a:rPr lang="de-DE" b="1" dirty="0">
                <a:solidFill>
                  <a:schemeClr val="accent1">
                    <a:lumMod val="75000"/>
                  </a:schemeClr>
                </a:solidFill>
              </a:rPr>
              <a:t>Sensoren (liefern Eingangssignale)</a:t>
            </a:r>
          </a:p>
          <a:p>
            <a:pPr lvl="0"/>
            <a:r>
              <a:rPr lang="de-DE" b="1" dirty="0">
                <a:solidFill>
                  <a:srgbClr val="FF0000"/>
                </a:solidFill>
              </a:rPr>
              <a:t>Aktoren (verarbeiten Ausgangssignale)</a:t>
            </a:r>
          </a:p>
          <a:p>
            <a:pPr lvl="0"/>
            <a:r>
              <a:rPr lang="de-DE" b="1" dirty="0">
                <a:solidFill>
                  <a:schemeClr val="accent6">
                    <a:lumMod val="75000"/>
                  </a:schemeClr>
                </a:solidFill>
              </a:rPr>
              <a:t>Sonstiges oder sowohl Sensor als auch Aktor</a:t>
            </a:r>
          </a:p>
        </p:txBody>
      </p:sp>
      <p:cxnSp>
        <p:nvCxnSpPr>
          <p:cNvPr id="8" name="Gerader Verbinder 7"/>
          <p:cNvCxnSpPr/>
          <p:nvPr/>
        </p:nvCxnSpPr>
        <p:spPr>
          <a:xfrm>
            <a:off x="4267200" y="4279900"/>
            <a:ext cx="2119313" cy="0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Bildplatzhalter 10"/>
          <p:cNvPicPr>
            <a:picLocks noGrp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0" r="870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12" name="Flussdiagramm: Verbinder zu einer anderen Seite 11"/>
          <p:cNvSpPr/>
          <p:nvPr/>
        </p:nvSpPr>
        <p:spPr>
          <a:xfrm>
            <a:off x="1287150" y="3367246"/>
            <a:ext cx="285750" cy="352425"/>
          </a:xfrm>
          <a:prstGeom prst="flowChartOffpageConnector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de-DE" sz="1400" b="1">
                <a:solidFill>
                  <a:srgbClr val="538135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de-DE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Flussdiagramm: Verbinder zu einer anderen Seite 12"/>
          <p:cNvSpPr/>
          <p:nvPr/>
        </p:nvSpPr>
        <p:spPr>
          <a:xfrm>
            <a:off x="2934340" y="3362801"/>
            <a:ext cx="285750" cy="352425"/>
          </a:xfrm>
          <a:prstGeom prst="flowChartOffpageConnector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de-DE" sz="1400" b="1">
                <a:solidFill>
                  <a:srgbClr val="538135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endParaRPr lang="de-DE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Flussdiagramm: Verbinder zu einer anderen Seite 13"/>
          <p:cNvSpPr/>
          <p:nvPr/>
        </p:nvSpPr>
        <p:spPr>
          <a:xfrm>
            <a:off x="468000" y="4726781"/>
            <a:ext cx="285750" cy="352425"/>
          </a:xfrm>
          <a:prstGeom prst="flowChartOffpageConnector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de-DE" sz="1400" b="1">
                <a:solidFill>
                  <a:srgbClr val="2E74B5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endParaRPr lang="de-DE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Flussdiagramm: Verbinder zu einer anderen Seite 14"/>
          <p:cNvSpPr/>
          <p:nvPr/>
        </p:nvSpPr>
        <p:spPr>
          <a:xfrm rot="16200000">
            <a:off x="880517" y="6583917"/>
            <a:ext cx="304800" cy="352425"/>
          </a:xfrm>
          <a:prstGeom prst="flowChartOffpageConnector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de-DE" sz="1400" b="1">
                <a:solidFill>
                  <a:srgbClr val="2E74B5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4 </a:t>
            </a:r>
            <a:endParaRPr lang="de-DE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Flussdiagramm: Verbinder zu einer anderen Seite 15"/>
          <p:cNvSpPr/>
          <p:nvPr/>
        </p:nvSpPr>
        <p:spPr>
          <a:xfrm>
            <a:off x="2134875" y="5684996"/>
            <a:ext cx="285750" cy="352425"/>
          </a:xfrm>
          <a:prstGeom prst="flowChartOffpageConnector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de-DE" sz="1400" b="1">
                <a:solidFill>
                  <a:srgbClr val="FF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5</a:t>
            </a:r>
            <a:endParaRPr lang="de-DE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" name="Flussdiagramm: Verbinder zu einer anderen Seite 16"/>
          <p:cNvSpPr/>
          <p:nvPr/>
        </p:nvSpPr>
        <p:spPr>
          <a:xfrm rot="19015928">
            <a:off x="1290960" y="5951696"/>
            <a:ext cx="285750" cy="352425"/>
          </a:xfrm>
          <a:prstGeom prst="flowChartOffpageConnector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de-DE" sz="1400" b="1">
                <a:solidFill>
                  <a:srgbClr val="FF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6</a:t>
            </a:r>
            <a:endParaRPr lang="de-DE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" name="Flussdiagramm: Verbinder zu einer anderen Seite 17"/>
          <p:cNvSpPr/>
          <p:nvPr/>
        </p:nvSpPr>
        <p:spPr>
          <a:xfrm>
            <a:off x="2458725" y="3652361"/>
            <a:ext cx="285750" cy="352425"/>
          </a:xfrm>
          <a:prstGeom prst="flowChartOffpageConnector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de-DE" sz="1400" b="1">
                <a:solidFill>
                  <a:srgbClr val="538135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7</a:t>
            </a:r>
            <a:endParaRPr lang="de-DE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9" name="Flussdiagramm: Verbinder zu einer anderen Seite 18"/>
          <p:cNvSpPr/>
          <p:nvPr/>
        </p:nvSpPr>
        <p:spPr>
          <a:xfrm rot="6214853">
            <a:off x="3504888" y="5880893"/>
            <a:ext cx="285750" cy="390525"/>
          </a:xfrm>
          <a:prstGeom prst="flowChartOffpageConnector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de-DE" sz="1400" b="1">
                <a:solidFill>
                  <a:srgbClr val="538135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8</a:t>
            </a:r>
            <a:endParaRPr lang="de-DE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" name="Flussdiagramm: Verbinder zu einer anderen Seite 19"/>
          <p:cNvSpPr/>
          <p:nvPr/>
        </p:nvSpPr>
        <p:spPr>
          <a:xfrm>
            <a:off x="3763650" y="4700111"/>
            <a:ext cx="285750" cy="352425"/>
          </a:xfrm>
          <a:prstGeom prst="flowChartOffpageConnector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de-DE" sz="1400" b="1">
                <a:solidFill>
                  <a:srgbClr val="2E74B5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endParaRPr lang="de-DE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1" name="Flussdiagramm: Verbinder zu einer anderen Seite 20"/>
          <p:cNvSpPr/>
          <p:nvPr/>
        </p:nvSpPr>
        <p:spPr>
          <a:xfrm rot="5400000">
            <a:off x="3371457" y="6583918"/>
            <a:ext cx="297339" cy="352425"/>
          </a:xfrm>
          <a:prstGeom prst="flowChartOffpageConnector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400" b="1">
                <a:solidFill>
                  <a:srgbClr val="2E74B5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endParaRPr lang="de-DE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2" name="Flussdiagramm: Verbinder zu einer anderen Seite 21"/>
          <p:cNvSpPr/>
          <p:nvPr/>
        </p:nvSpPr>
        <p:spPr>
          <a:xfrm rot="18138666">
            <a:off x="867098" y="4309268"/>
            <a:ext cx="285750" cy="352425"/>
          </a:xfrm>
          <a:prstGeom prst="flowChartOffpageConnector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de-DE" sz="1400" b="1">
                <a:solidFill>
                  <a:srgbClr val="538135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9</a:t>
            </a:r>
            <a:endParaRPr lang="de-DE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1173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Ein Programm für den </a:t>
            </a:r>
            <a:r>
              <a:rPr lang="de-DE" dirty="0" err="1"/>
              <a:t>Calliope</a:t>
            </a:r>
            <a:r>
              <a:rPr lang="de-DE" dirty="0"/>
              <a:t> schreiben</a:t>
            </a:r>
            <a:br>
              <a:rPr lang="de-DE" dirty="0"/>
            </a:b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Grundlagen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4"/>
          </p:nvPr>
        </p:nvSpPr>
        <p:spPr>
          <a:xfrm>
            <a:off x="456983" y="1806764"/>
            <a:ext cx="5929529" cy="6743356"/>
          </a:xfrm>
        </p:spPr>
        <p:txBody>
          <a:bodyPr/>
          <a:lstStyle/>
          <a:p>
            <a:pPr marL="228600" lvl="0" indent="-228600">
              <a:buFont typeface="+mj-lt"/>
              <a:buAutoNum type="arabicPeriod"/>
            </a:pPr>
            <a:r>
              <a:rPr lang="de-DE" sz="1400" dirty="0"/>
              <a:t>Öffne </a:t>
            </a:r>
            <a:r>
              <a:rPr lang="de-DE" sz="1400" b="1" dirty="0"/>
              <a:t>makecode.calliope.cc/</a:t>
            </a:r>
            <a:r>
              <a:rPr lang="de-DE" sz="1400" b="1" dirty="0" err="1"/>
              <a:t>beta</a:t>
            </a:r>
            <a:r>
              <a:rPr lang="de-DE" sz="1400" b="1" dirty="0"/>
              <a:t> </a:t>
            </a:r>
            <a:r>
              <a:rPr lang="de-DE" sz="1400" dirty="0"/>
              <a:t>im Web-Browser.</a:t>
            </a:r>
          </a:p>
          <a:p>
            <a:pPr marL="228600" lvl="0" indent="-228600">
              <a:buFont typeface="+mj-lt"/>
              <a:buAutoNum type="arabicPeriod"/>
            </a:pPr>
            <a:endParaRPr lang="de-DE" sz="1400" dirty="0"/>
          </a:p>
          <a:p>
            <a:pPr marL="228600" lvl="0" indent="-228600">
              <a:buFont typeface="+mj-lt"/>
              <a:buAutoNum type="arabicPeriod"/>
            </a:pPr>
            <a:r>
              <a:rPr lang="de-DE" sz="1400" dirty="0"/>
              <a:t>Auf der Startseite kann ein neues Projekt erstellt werden. Klicke dazu auf das große Symbol mit dem „+“</a:t>
            </a:r>
          </a:p>
          <a:p>
            <a:pPr marL="228600" lvl="0" indent="-228600">
              <a:buFont typeface="+mj-lt"/>
              <a:buAutoNum type="arabicPeriod"/>
            </a:pPr>
            <a:endParaRPr lang="de-DE" sz="1400" dirty="0"/>
          </a:p>
          <a:p>
            <a:pPr marL="228600" lvl="0" indent="-228600">
              <a:buFont typeface="+mj-lt"/>
              <a:buAutoNum type="arabicPeriod"/>
            </a:pPr>
            <a:endParaRPr lang="de-DE" sz="1400" dirty="0"/>
          </a:p>
          <a:p>
            <a:pPr marL="228600" lvl="0" indent="-228600">
              <a:buFont typeface="+mj-lt"/>
              <a:buAutoNum type="arabicPeriod"/>
            </a:pPr>
            <a:endParaRPr lang="de-DE" sz="1400" dirty="0"/>
          </a:p>
          <a:p>
            <a:pPr marL="228600" lvl="0" indent="-228600">
              <a:buFont typeface="+mj-lt"/>
              <a:buAutoNum type="arabicPeriod"/>
            </a:pPr>
            <a:endParaRPr lang="de-DE" sz="1400" dirty="0"/>
          </a:p>
          <a:p>
            <a:pPr marL="228600" lvl="0" indent="-228600">
              <a:buFont typeface="+mj-lt"/>
              <a:buAutoNum type="arabicPeriod"/>
            </a:pPr>
            <a:endParaRPr lang="de-DE" sz="1400" dirty="0"/>
          </a:p>
          <a:p>
            <a:pPr marL="228600" lvl="0" indent="-228600">
              <a:buFont typeface="+mj-lt"/>
              <a:buAutoNum type="arabicPeriod"/>
            </a:pPr>
            <a:endParaRPr lang="de-DE" sz="1400" dirty="0"/>
          </a:p>
          <a:p>
            <a:pPr marL="228600" lvl="0" indent="-228600">
              <a:buFont typeface="+mj-lt"/>
              <a:buAutoNum type="arabicPeriod"/>
            </a:pPr>
            <a:endParaRPr lang="de-DE" sz="1400" dirty="0"/>
          </a:p>
          <a:p>
            <a:pPr marL="228600" lvl="0" indent="-228600">
              <a:buFont typeface="+mj-lt"/>
              <a:buAutoNum type="arabicPeriod"/>
            </a:pPr>
            <a:r>
              <a:rPr lang="de-DE" sz="1400" dirty="0"/>
              <a:t>Anschließend öffnet sich ein Fenster hier kannst du deinem Projekt schonmal einen Namen geben z.B. „mein-Code“.</a:t>
            </a:r>
          </a:p>
          <a:p>
            <a:pPr marL="228600" lvl="0" indent="-228600">
              <a:buFont typeface="+mj-lt"/>
              <a:buAutoNum type="arabicPeriod"/>
            </a:pPr>
            <a:endParaRPr lang="de-DE" sz="1400" dirty="0"/>
          </a:p>
          <a:p>
            <a:pPr marL="228600" lvl="0" indent="-228600">
              <a:buFont typeface="+mj-lt"/>
              <a:buAutoNum type="arabicPeriod"/>
            </a:pPr>
            <a:endParaRPr lang="de-DE" sz="1400" dirty="0"/>
          </a:p>
          <a:p>
            <a:pPr marL="228600" indent="-228600">
              <a:buFont typeface="+mj-lt"/>
              <a:buAutoNum type="arabicPeriod"/>
            </a:pPr>
            <a:endParaRPr lang="de-DE" dirty="0"/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2764BD61-AD4D-4518-8ABB-169F4C44AB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3604" y="2852648"/>
            <a:ext cx="2354436" cy="1585050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7B4CF9CE-2FC2-4B38-8190-6950EE6EC6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3982" y="5066342"/>
            <a:ext cx="2620009" cy="177336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809510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Ein Programm für den </a:t>
            </a:r>
            <a:r>
              <a:rPr lang="de-DE" dirty="0" err="1"/>
              <a:t>Calliope</a:t>
            </a:r>
            <a:r>
              <a:rPr lang="de-DE" dirty="0"/>
              <a:t> schreiben</a:t>
            </a:r>
            <a:br>
              <a:rPr lang="de-DE" dirty="0"/>
            </a:b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Grundlagen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4"/>
          </p:nvPr>
        </p:nvSpPr>
        <p:spPr>
          <a:xfrm>
            <a:off x="456983" y="1806764"/>
            <a:ext cx="5929529" cy="6743356"/>
          </a:xfrm>
        </p:spPr>
        <p:txBody>
          <a:bodyPr/>
          <a:lstStyle/>
          <a:p>
            <a:pPr lvl="0"/>
            <a:r>
              <a:rPr lang="de-DE" sz="1400" dirty="0"/>
              <a:t>Der Editor teilt sich in 3 Bereiche </a:t>
            </a:r>
          </a:p>
          <a:p>
            <a:pPr marL="742950" lvl="1" indent="-400050">
              <a:buFont typeface="+mj-lt"/>
              <a:buAutoNum type="romanUcPeriod"/>
            </a:pPr>
            <a:r>
              <a:rPr lang="de-DE" sz="1400" dirty="0"/>
              <a:t>Voransicht &amp; Simulation (hier sieht man eine Simulation des Programmes ohne es vorher auf den </a:t>
            </a:r>
            <a:r>
              <a:rPr lang="de-DE" sz="1400" dirty="0" err="1"/>
              <a:t>Calliope</a:t>
            </a:r>
            <a:r>
              <a:rPr lang="de-DE" sz="1400" dirty="0"/>
              <a:t> Mini laden zu müssen)</a:t>
            </a:r>
          </a:p>
          <a:p>
            <a:pPr marL="742950" lvl="1" indent="-400050">
              <a:buFont typeface="+mj-lt"/>
              <a:buAutoNum type="romanUcPeriod"/>
            </a:pPr>
            <a:endParaRPr lang="de-DE" sz="1400" dirty="0"/>
          </a:p>
          <a:p>
            <a:pPr marL="742950" lvl="1" indent="-400050">
              <a:buFont typeface="+mj-lt"/>
              <a:buAutoNum type="romanUcPeriod"/>
            </a:pPr>
            <a:r>
              <a:rPr lang="de-DE" sz="1400" dirty="0"/>
              <a:t>Blockbereich (hier findet man die Programmblöcke mit denen man ein Programm schreiben kann)</a:t>
            </a:r>
          </a:p>
          <a:p>
            <a:pPr marL="742950" lvl="1" indent="-400050">
              <a:buFont typeface="+mj-lt"/>
              <a:buAutoNum type="romanUcPeriod"/>
            </a:pPr>
            <a:endParaRPr lang="de-DE" sz="1400" dirty="0"/>
          </a:p>
          <a:p>
            <a:pPr marL="742950" lvl="1" indent="-400050">
              <a:buFont typeface="+mj-lt"/>
              <a:buAutoNum type="romanUcPeriod"/>
            </a:pPr>
            <a:r>
              <a:rPr lang="de-DE" sz="1400" dirty="0"/>
              <a:t>Arbeitsbereich (hier schreibt man das Programm in dem man die Programmblöcke zusammenschiebt)</a:t>
            </a:r>
          </a:p>
          <a:p>
            <a:pPr marL="228600" indent="-228600">
              <a:buFont typeface="+mj-lt"/>
              <a:buAutoNum type="arabicPeriod"/>
            </a:pPr>
            <a:endParaRPr lang="de-DE" dirty="0"/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881A0A60-7F4F-4C80-90C3-C665B7447BF5}"/>
              </a:ext>
            </a:extLst>
          </p:cNvPr>
          <p:cNvGrpSpPr/>
          <p:nvPr/>
        </p:nvGrpSpPr>
        <p:grpSpPr>
          <a:xfrm>
            <a:off x="214837" y="4663829"/>
            <a:ext cx="6401017" cy="3886291"/>
            <a:chOff x="-7828528" y="4752110"/>
            <a:chExt cx="6401017" cy="3886291"/>
          </a:xfrm>
        </p:grpSpPr>
        <p:pic>
          <p:nvPicPr>
            <p:cNvPr id="7" name="Grafik 6">
              <a:extLst>
                <a:ext uri="{FF2B5EF4-FFF2-40B4-BE49-F238E27FC236}">
                  <a16:creationId xmlns:a16="http://schemas.microsoft.com/office/drawing/2014/main" id="{5C3F5D40-A588-46AD-AD94-463DA21EB0F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809"/>
            <a:stretch/>
          </p:blipFill>
          <p:spPr>
            <a:xfrm>
              <a:off x="-7814023" y="4752110"/>
              <a:ext cx="6386512" cy="3886291"/>
            </a:xfrm>
            <a:prstGeom prst="rect">
              <a:avLst/>
            </a:prstGeom>
          </p:spPr>
        </p:pic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4854579F-A1B6-4888-99F4-1DA57E25894C}"/>
                </a:ext>
              </a:extLst>
            </p:cNvPr>
            <p:cNvSpPr/>
            <p:nvPr/>
          </p:nvSpPr>
          <p:spPr>
            <a:xfrm>
              <a:off x="-7814023" y="5646371"/>
              <a:ext cx="1652752" cy="268224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74A4165A-8A74-4244-85E1-E65DE0BB398C}"/>
                </a:ext>
              </a:extLst>
            </p:cNvPr>
            <p:cNvSpPr/>
            <p:nvPr/>
          </p:nvSpPr>
          <p:spPr>
            <a:xfrm>
              <a:off x="-6121648" y="5646371"/>
              <a:ext cx="1071113" cy="2682240"/>
            </a:xfrm>
            <a:prstGeom prst="rect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D25E01A1-24AA-4A42-BEF5-7A4F9ACB201D}"/>
                </a:ext>
              </a:extLst>
            </p:cNvPr>
            <p:cNvSpPr/>
            <p:nvPr/>
          </p:nvSpPr>
          <p:spPr>
            <a:xfrm>
              <a:off x="-5010912" y="5646371"/>
              <a:ext cx="3471359" cy="2682240"/>
            </a:xfrm>
            <a:prstGeom prst="rect">
              <a:avLst/>
            </a:prstGeom>
            <a:noFill/>
            <a:ln w="285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6A372E1D-87A4-4801-8C6D-A2F624F659FC}"/>
                </a:ext>
              </a:extLst>
            </p:cNvPr>
            <p:cNvSpPr txBox="1"/>
            <p:nvPr/>
          </p:nvSpPr>
          <p:spPr>
            <a:xfrm>
              <a:off x="-7828528" y="7698676"/>
              <a:ext cx="12874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>
                  <a:solidFill>
                    <a:srgbClr val="FF0000"/>
                  </a:solidFill>
                </a:rPr>
                <a:t>Voransicht </a:t>
              </a:r>
            </a:p>
            <a:p>
              <a:r>
                <a:rPr lang="de-DE" sz="1400" dirty="0">
                  <a:solidFill>
                    <a:srgbClr val="FF0000"/>
                  </a:solidFill>
                </a:rPr>
                <a:t>und Simulation</a:t>
              </a:r>
            </a:p>
          </p:txBody>
        </p:sp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F3CDFC2C-C488-4F15-9478-2520B1CE9CE7}"/>
                </a:ext>
              </a:extLst>
            </p:cNvPr>
            <p:cNvSpPr txBox="1"/>
            <p:nvPr/>
          </p:nvSpPr>
          <p:spPr>
            <a:xfrm>
              <a:off x="-6132566" y="7917526"/>
              <a:ext cx="112165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>
                  <a:solidFill>
                    <a:srgbClr val="7030A0"/>
                  </a:solidFill>
                </a:rPr>
                <a:t>Blockbereich</a:t>
              </a:r>
            </a:p>
          </p:txBody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A7B756B9-8E83-4E57-8815-E3C0C4E00501}"/>
                </a:ext>
              </a:extLst>
            </p:cNvPr>
            <p:cNvSpPr txBox="1"/>
            <p:nvPr/>
          </p:nvSpPr>
          <p:spPr>
            <a:xfrm>
              <a:off x="-5005972" y="7919674"/>
              <a:ext cx="12547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>
                  <a:solidFill>
                    <a:srgbClr val="92D050"/>
                  </a:solidFill>
                </a:rPr>
                <a:t>Arbeitsbereich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251291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1C108E-3D85-40F5-8AA6-15C99F4E0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 Programm für den </a:t>
            </a:r>
            <a:r>
              <a:rPr lang="de-DE" dirty="0" err="1"/>
              <a:t>Calliope</a:t>
            </a:r>
            <a:r>
              <a:rPr lang="de-DE" dirty="0"/>
              <a:t> </a:t>
            </a:r>
            <a:r>
              <a:rPr lang="de-DE" dirty="0" err="1"/>
              <a:t>chreiben</a:t>
            </a:r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AB73A5D-D926-406C-8FA2-6AA88FADBBBB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lvl="0"/>
            <a:r>
              <a:rPr lang="de-DE" sz="1400" dirty="0"/>
              <a:t>Der Editor teilt sich in 3 Bereiche </a:t>
            </a:r>
          </a:p>
          <a:p>
            <a:pPr marL="742950" lvl="1" indent="-400050">
              <a:buFont typeface="+mj-lt"/>
              <a:buAutoNum type="romanUcPeriod"/>
            </a:pPr>
            <a:r>
              <a:rPr lang="de-DE" sz="1400" dirty="0"/>
              <a:t>Voransicht &amp; Simulation (hier sieht man eine Simulation des Programmes ohne es vorher auf den </a:t>
            </a:r>
            <a:r>
              <a:rPr lang="de-DE" sz="1400" dirty="0" err="1"/>
              <a:t>Calliope</a:t>
            </a:r>
            <a:r>
              <a:rPr lang="de-DE" sz="1400" dirty="0"/>
              <a:t> Mini laden zu müssen)</a:t>
            </a:r>
          </a:p>
          <a:p>
            <a:pPr marL="742950" lvl="1" indent="-400050">
              <a:buFont typeface="+mj-lt"/>
              <a:buAutoNum type="romanUcPeriod"/>
            </a:pPr>
            <a:endParaRPr lang="de-DE" sz="1400" dirty="0"/>
          </a:p>
          <a:p>
            <a:pPr marL="742950" lvl="1" indent="-400050">
              <a:buFont typeface="+mj-lt"/>
              <a:buAutoNum type="romanUcPeriod"/>
            </a:pPr>
            <a:r>
              <a:rPr lang="de-DE" sz="1400" dirty="0"/>
              <a:t>Blockbereich (hier findet man die Programmblöcke mit denen man ein Programm schreiben kann)</a:t>
            </a:r>
          </a:p>
          <a:p>
            <a:pPr marL="742950" lvl="1" indent="-400050">
              <a:buFont typeface="+mj-lt"/>
              <a:buAutoNum type="romanUcPeriod"/>
            </a:pPr>
            <a:endParaRPr lang="de-DE" sz="1400" dirty="0"/>
          </a:p>
          <a:p>
            <a:pPr marL="742950" lvl="1" indent="-400050">
              <a:buFont typeface="+mj-lt"/>
              <a:buAutoNum type="romanUcPeriod"/>
            </a:pPr>
            <a:r>
              <a:rPr lang="de-DE" sz="1400" dirty="0"/>
              <a:t>Arbeitsbereich (hier schreibt man das Programm in dem man die Programmblöcke zusammenschiebt)</a:t>
            </a:r>
          </a:p>
          <a:p>
            <a:endParaRPr lang="de-DE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F94CCE07-8F27-4E19-B453-93A0B15C524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Grundlagen</a:t>
            </a:r>
          </a:p>
        </p:txBody>
      </p: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3D84DD9E-34D4-4C4E-BFBF-13A4666D5F3C}"/>
              </a:ext>
            </a:extLst>
          </p:cNvPr>
          <p:cNvGrpSpPr/>
          <p:nvPr/>
        </p:nvGrpSpPr>
        <p:grpSpPr>
          <a:xfrm>
            <a:off x="214837" y="4663829"/>
            <a:ext cx="6401017" cy="3886291"/>
            <a:chOff x="-7828528" y="4752110"/>
            <a:chExt cx="6401017" cy="3886291"/>
          </a:xfrm>
        </p:grpSpPr>
        <p:pic>
          <p:nvPicPr>
            <p:cNvPr id="20" name="Grafik 19">
              <a:extLst>
                <a:ext uri="{FF2B5EF4-FFF2-40B4-BE49-F238E27FC236}">
                  <a16:creationId xmlns:a16="http://schemas.microsoft.com/office/drawing/2014/main" id="{FF7DCECA-001C-4516-A434-DE5EAD51A2A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809"/>
            <a:stretch/>
          </p:blipFill>
          <p:spPr>
            <a:xfrm>
              <a:off x="-7814023" y="4752110"/>
              <a:ext cx="6386512" cy="3886291"/>
            </a:xfrm>
            <a:prstGeom prst="rect">
              <a:avLst/>
            </a:prstGeom>
          </p:spPr>
        </p:pic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CD4CA4F2-6335-4CF2-BBFA-1AC0635E0D52}"/>
                </a:ext>
              </a:extLst>
            </p:cNvPr>
            <p:cNvSpPr/>
            <p:nvPr/>
          </p:nvSpPr>
          <p:spPr>
            <a:xfrm>
              <a:off x="-7814023" y="5646371"/>
              <a:ext cx="1652752" cy="268224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935E9B02-A4A0-4F56-A1BA-8277C5884B4C}"/>
                </a:ext>
              </a:extLst>
            </p:cNvPr>
            <p:cNvSpPr/>
            <p:nvPr/>
          </p:nvSpPr>
          <p:spPr>
            <a:xfrm>
              <a:off x="-6121648" y="5646371"/>
              <a:ext cx="1071113" cy="2682240"/>
            </a:xfrm>
            <a:prstGeom prst="rect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Rechteck 22">
              <a:extLst>
                <a:ext uri="{FF2B5EF4-FFF2-40B4-BE49-F238E27FC236}">
                  <a16:creationId xmlns:a16="http://schemas.microsoft.com/office/drawing/2014/main" id="{2D7AF647-8E8F-4014-BA17-13185CF36FF6}"/>
                </a:ext>
              </a:extLst>
            </p:cNvPr>
            <p:cNvSpPr/>
            <p:nvPr/>
          </p:nvSpPr>
          <p:spPr>
            <a:xfrm>
              <a:off x="-5010912" y="5646371"/>
              <a:ext cx="3471359" cy="2682240"/>
            </a:xfrm>
            <a:prstGeom prst="rect">
              <a:avLst/>
            </a:prstGeom>
            <a:noFill/>
            <a:ln w="285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1232B4A4-E92B-41B3-95D2-8CE821D96669}"/>
                </a:ext>
              </a:extLst>
            </p:cNvPr>
            <p:cNvSpPr txBox="1"/>
            <p:nvPr/>
          </p:nvSpPr>
          <p:spPr>
            <a:xfrm>
              <a:off x="-7828528" y="7698676"/>
              <a:ext cx="12874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>
                  <a:solidFill>
                    <a:srgbClr val="FF0000"/>
                  </a:solidFill>
                </a:rPr>
                <a:t>Voransicht </a:t>
              </a:r>
            </a:p>
            <a:p>
              <a:r>
                <a:rPr lang="de-DE" sz="1400" dirty="0">
                  <a:solidFill>
                    <a:srgbClr val="FF0000"/>
                  </a:solidFill>
                </a:rPr>
                <a:t>und Simulation</a:t>
              </a:r>
            </a:p>
          </p:txBody>
        </p:sp>
        <p:sp>
          <p:nvSpPr>
            <p:cNvPr id="25" name="Textfeld 24">
              <a:extLst>
                <a:ext uri="{FF2B5EF4-FFF2-40B4-BE49-F238E27FC236}">
                  <a16:creationId xmlns:a16="http://schemas.microsoft.com/office/drawing/2014/main" id="{5296C0D3-265D-4CAE-8D8F-FEB344DCE191}"/>
                </a:ext>
              </a:extLst>
            </p:cNvPr>
            <p:cNvSpPr txBox="1"/>
            <p:nvPr/>
          </p:nvSpPr>
          <p:spPr>
            <a:xfrm>
              <a:off x="-6132566" y="7917526"/>
              <a:ext cx="112165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>
                  <a:solidFill>
                    <a:srgbClr val="7030A0"/>
                  </a:solidFill>
                </a:rPr>
                <a:t>Blockbereich</a:t>
              </a:r>
            </a:p>
          </p:txBody>
        </p:sp>
        <p:sp>
          <p:nvSpPr>
            <p:cNvPr id="26" name="Textfeld 25">
              <a:extLst>
                <a:ext uri="{FF2B5EF4-FFF2-40B4-BE49-F238E27FC236}">
                  <a16:creationId xmlns:a16="http://schemas.microsoft.com/office/drawing/2014/main" id="{65461D69-7F27-4AAF-98C3-DFB26DFBBEBC}"/>
                </a:ext>
              </a:extLst>
            </p:cNvPr>
            <p:cNvSpPr txBox="1"/>
            <p:nvPr/>
          </p:nvSpPr>
          <p:spPr>
            <a:xfrm>
              <a:off x="-5005972" y="7919674"/>
              <a:ext cx="12547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>
                  <a:solidFill>
                    <a:srgbClr val="92D050"/>
                  </a:solidFill>
                </a:rPr>
                <a:t>Arbeitsbereich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710701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Ein Programm für den </a:t>
            </a:r>
            <a:r>
              <a:rPr lang="de-DE" dirty="0" err="1"/>
              <a:t>Calliope</a:t>
            </a:r>
            <a:r>
              <a:rPr lang="de-DE" dirty="0"/>
              <a:t> schreiben</a:t>
            </a:r>
            <a:br>
              <a:rPr lang="de-DE" dirty="0"/>
            </a:b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Grundlagen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4"/>
          </p:nvPr>
        </p:nvSpPr>
        <p:spPr>
          <a:xfrm>
            <a:off x="456983" y="1806764"/>
            <a:ext cx="5929529" cy="6743356"/>
          </a:xfrm>
        </p:spPr>
        <p:txBody>
          <a:bodyPr/>
          <a:lstStyle/>
          <a:p>
            <a:pPr marL="228600" lvl="0" indent="-228600">
              <a:buFont typeface="+mj-lt"/>
              <a:buAutoNum type="arabicPeriod"/>
            </a:pPr>
            <a:r>
              <a:rPr lang="de-DE" sz="1400" dirty="0"/>
              <a:t>Bei jedem neuen Projekt sind zu Beginn die Blocke „beim Start“ und „dauerhaft“ diese löscht man, indem man den Block anklickt und mit gedrückter Maustaste auf den Blockbereich schiebt.</a:t>
            </a:r>
          </a:p>
          <a:p>
            <a:pPr marL="228600" lvl="0" indent="-228600">
              <a:buFont typeface="+mj-lt"/>
              <a:buAutoNum type="arabicPeriod"/>
            </a:pPr>
            <a:endParaRPr lang="de-DE" sz="1400" dirty="0"/>
          </a:p>
          <a:p>
            <a:pPr marL="228600" lvl="0" indent="-228600">
              <a:buFont typeface="+mj-lt"/>
              <a:buAutoNum type="arabicPeriod"/>
            </a:pPr>
            <a:r>
              <a:rPr lang="de-DE" sz="1400" dirty="0"/>
              <a:t>Nun können wir mit unserem Programm beginnen. Hierfür öffnen wir im Blockbereich den Bereich „Eingabe“ und ziehe den Block „wenn Knopf A gedrückt“ auf den Arbeitsbereich</a:t>
            </a:r>
          </a:p>
          <a:p>
            <a:pPr marL="228600" lvl="0" indent="-228600">
              <a:buFont typeface="+mj-lt"/>
              <a:buAutoNum type="arabicPeriod"/>
            </a:pPr>
            <a:endParaRPr lang="de-DE" sz="1400" dirty="0"/>
          </a:p>
          <a:p>
            <a:pPr marL="228600" lvl="0" indent="-228600">
              <a:buFont typeface="+mj-lt"/>
              <a:buAutoNum type="arabicPeriod"/>
            </a:pPr>
            <a:r>
              <a:rPr lang="de-DE" sz="1400" dirty="0"/>
              <a:t>Anschließend wiederholen wir das gleiche noch einmal mit dem Block „zeige Text“ aus dem Bereich „Grundlagen“</a:t>
            </a:r>
          </a:p>
          <a:p>
            <a:pPr marL="228600" indent="-228600">
              <a:buFont typeface="+mj-lt"/>
              <a:buAutoNum type="arabicPeriod"/>
            </a:pPr>
            <a:endParaRPr lang="de-DE" dirty="0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F807541A-269F-4C77-A750-05AC849672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146" y="4663829"/>
            <a:ext cx="6380110" cy="3908195"/>
          </a:xfrm>
          <a:prstGeom prst="rect">
            <a:avLst/>
          </a:prstGeom>
        </p:spPr>
      </p:pic>
      <p:sp>
        <p:nvSpPr>
          <p:cNvPr id="15" name="Rechteck 14">
            <a:extLst>
              <a:ext uri="{FF2B5EF4-FFF2-40B4-BE49-F238E27FC236}">
                <a16:creationId xmlns:a16="http://schemas.microsoft.com/office/drawing/2014/main" id="{5D18AAA0-CEB6-4BA4-B019-A39E927F2E19}"/>
              </a:ext>
            </a:extLst>
          </p:cNvPr>
          <p:cNvSpPr/>
          <p:nvPr/>
        </p:nvSpPr>
        <p:spPr>
          <a:xfrm>
            <a:off x="235744" y="5558090"/>
            <a:ext cx="1652752" cy="26822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2FEB994B-03E9-4052-A32C-89578FCF97CE}"/>
              </a:ext>
            </a:extLst>
          </p:cNvPr>
          <p:cNvSpPr/>
          <p:nvPr/>
        </p:nvSpPr>
        <p:spPr>
          <a:xfrm>
            <a:off x="3038855" y="5558090"/>
            <a:ext cx="3471359" cy="2682240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0936F6A9-65C0-4D46-B30A-A87EB7CABA20}"/>
              </a:ext>
            </a:extLst>
          </p:cNvPr>
          <p:cNvSpPr txBox="1"/>
          <p:nvPr/>
        </p:nvSpPr>
        <p:spPr>
          <a:xfrm>
            <a:off x="221239" y="7610395"/>
            <a:ext cx="1287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rgbClr val="FF0000"/>
                </a:solidFill>
              </a:rPr>
              <a:t>Voransicht </a:t>
            </a:r>
          </a:p>
          <a:p>
            <a:r>
              <a:rPr lang="de-DE" sz="1400" dirty="0">
                <a:solidFill>
                  <a:srgbClr val="FF0000"/>
                </a:solidFill>
              </a:rPr>
              <a:t>und Simulation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A3D5272A-67BC-4880-B423-B612DFB55E51}"/>
              </a:ext>
            </a:extLst>
          </p:cNvPr>
          <p:cNvSpPr txBox="1"/>
          <p:nvPr/>
        </p:nvSpPr>
        <p:spPr>
          <a:xfrm>
            <a:off x="1917201" y="7829245"/>
            <a:ext cx="11216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rgbClr val="7030A0"/>
                </a:solidFill>
              </a:rPr>
              <a:t>Blockbereich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F9475554-9CD0-4571-B34D-B52E4594565C}"/>
              </a:ext>
            </a:extLst>
          </p:cNvPr>
          <p:cNvSpPr txBox="1"/>
          <p:nvPr/>
        </p:nvSpPr>
        <p:spPr>
          <a:xfrm>
            <a:off x="3043795" y="7831393"/>
            <a:ext cx="12547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rgbClr val="92D050"/>
                </a:solidFill>
              </a:rPr>
              <a:t>Arbeitsbereich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484FAF5E-772A-4B37-A291-92E2B6136719}"/>
              </a:ext>
            </a:extLst>
          </p:cNvPr>
          <p:cNvSpPr/>
          <p:nvPr/>
        </p:nvSpPr>
        <p:spPr>
          <a:xfrm>
            <a:off x="1928119" y="5558090"/>
            <a:ext cx="1071113" cy="2682240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53612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930</Words>
  <Application>Microsoft Office PowerPoint</Application>
  <PresentationFormat>A4-Papier (210 x 297 mm)</PresentationFormat>
  <Paragraphs>238</Paragraphs>
  <Slides>15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22" baseType="lpstr">
      <vt:lpstr>Arial</vt:lpstr>
      <vt:lpstr>Arial Black</vt:lpstr>
      <vt:lpstr>Calibri</vt:lpstr>
      <vt:lpstr>Calibri Light</vt:lpstr>
      <vt:lpstr>Symbol</vt:lpstr>
      <vt:lpstr>Times New Roman</vt:lpstr>
      <vt:lpstr>Office</vt:lpstr>
      <vt:lpstr>Einführung Spiele programmieren mit dem Calliope</vt:lpstr>
      <vt:lpstr>Inhalt</vt:lpstr>
      <vt:lpstr>Der Calliope Mini</vt:lpstr>
      <vt:lpstr>Der Calliope Mini</vt:lpstr>
      <vt:lpstr>Der Calliope Mini</vt:lpstr>
      <vt:lpstr>Ein Programm für den Calliope schreiben </vt:lpstr>
      <vt:lpstr>Ein Programm für den Calliope schreiben </vt:lpstr>
      <vt:lpstr>Ein Programm für den Calliope chreiben</vt:lpstr>
      <vt:lpstr>Ein Programm für den Calliope schreiben </vt:lpstr>
      <vt:lpstr>Ein Programm für den Calliope schreiben </vt:lpstr>
      <vt:lpstr>Ein Programm auf den Calliope hochladen </vt:lpstr>
      <vt:lpstr>Calliope Unboxing</vt:lpstr>
      <vt:lpstr>Kurzanleitungen Standardbefehle</vt:lpstr>
      <vt:lpstr>Kurzanleitung zu den Spielbefehlen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Martin Schmidt</dc:creator>
  <cp:lastModifiedBy>robin</cp:lastModifiedBy>
  <cp:revision>87</cp:revision>
  <dcterms:created xsi:type="dcterms:W3CDTF">2018-08-08T08:03:39Z</dcterms:created>
  <dcterms:modified xsi:type="dcterms:W3CDTF">2020-11-02T15:54:02Z</dcterms:modified>
</cp:coreProperties>
</file>