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Diskokugel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5375175" cy="882649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 eine feste Abfolge von den Farben der RGB-LED. Erweitere das Programm so, dass die Farbe zufällig ausgewählt wird. Programmiere eine Variante mithilfe von Arrays.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Einsteigerinnen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Diskokugel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69</cp:revision>
  <dcterms:created xsi:type="dcterms:W3CDTF">2018-08-08T08:03:39Z</dcterms:created>
  <dcterms:modified xsi:type="dcterms:W3CDTF">2019-02-25T13:23:28Z</dcterms:modified>
</cp:coreProperties>
</file>