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7" r:id="rId2"/>
    <p:sldId id="256" r:id="rId3"/>
    <p:sldId id="258" r:id="rId4"/>
    <p:sldId id="259" r:id="rId5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150" d="100"/>
          <a:sy n="150" d="100"/>
        </p:scale>
        <p:origin x="2328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F5ED5C-E447-446D-8676-F7645AE36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0890" y="6479650"/>
            <a:ext cx="1372795" cy="3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75976005-33C2-499D-9ACF-845E73ACB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6098" y="6825852"/>
            <a:ext cx="2208549" cy="313341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AC0E6A5-37B0-4728-80B9-1406174F0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55" y="6153602"/>
            <a:ext cx="1329240" cy="290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FEEDFB1-D59C-4D1A-85B6-0B78C7BA0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55" y="5840962"/>
            <a:ext cx="1329240" cy="285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8FFB56-5070-42F9-A3F7-6F88A6478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0655" y="6472813"/>
            <a:ext cx="1329239" cy="290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Benutzerdefiniert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45</cp:revision>
  <dcterms:created xsi:type="dcterms:W3CDTF">2018-09-12T10:50:39Z</dcterms:created>
  <dcterms:modified xsi:type="dcterms:W3CDTF">2020-07-21T07:49:12Z</dcterms:modified>
</cp:coreProperties>
</file>