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46" d="100"/>
          <a:sy n="46" d="100"/>
        </p:scale>
        <p:origin x="2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Ampelschaltung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872413"/>
            <a:ext cx="5528297" cy="1000125"/>
          </a:xfrm>
        </p:spPr>
        <p:txBody>
          <a:bodyPr>
            <a:normAutofit/>
          </a:bodyPr>
          <a:lstStyle/>
          <a:p>
            <a:r>
              <a:rPr lang="de-DE" dirty="0" smtClean="0"/>
              <a:t>Entwickle eine Ampelschaltung (für Fußgänger) mithilfe des </a:t>
            </a:r>
            <a:r>
              <a:rPr lang="de-DE" dirty="0" err="1" smtClean="0"/>
              <a:t>Calliope</a:t>
            </a:r>
            <a:r>
              <a:rPr lang="de-DE" dirty="0" smtClean="0"/>
              <a:t>. Du kannst hierfür die RGB-LED auf dem </a:t>
            </a:r>
            <a:r>
              <a:rPr lang="de-DE" dirty="0" err="1" smtClean="0"/>
              <a:t>Calliope</a:t>
            </a:r>
            <a:r>
              <a:rPr lang="de-DE" dirty="0" smtClean="0"/>
              <a:t> nutzen und die Tasten damit die Fußgänger auch grün bekommen. Alternativ kann es auch mit externen LEDs realisiert werden.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</a:t>
            </a:r>
            <a:r>
              <a:rPr lang="de-DE" dirty="0" smtClean="0"/>
              <a:t>Einsteigerinnen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Ampelschaltung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74</cp:revision>
  <dcterms:created xsi:type="dcterms:W3CDTF">2018-08-08T08:03:39Z</dcterms:created>
  <dcterms:modified xsi:type="dcterms:W3CDTF">2019-04-09T09:33:51Z</dcterms:modified>
</cp:coreProperties>
</file>