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1" r:id="rId2"/>
    <p:sldId id="28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931F799-14FB-419E-BAEF-BAC4CBC5DF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21A8E5D-F4B6-42E3-81F3-1868605D27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BFAB3B3-9B70-4C06-A733-AFBDF453F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30B3474-ABDD-49E4-A776-8B0DFB882D1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5024C8A-594C-4800-AAD1-67BC7A63675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16301F-7DD3-45E0-85F6-D9F77AC8279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D2DD38-BB7D-4160-B52D-B17445AB83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10B6D8-8834-4340-B676-0565AD8B62E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D4F28E3-60DA-4274-8234-5929B56428F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Countdown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57914" y="7969250"/>
            <a:ext cx="5289498" cy="1020513"/>
          </a:xfrm>
        </p:spPr>
        <p:txBody>
          <a:bodyPr>
            <a:normAutofit fontScale="92500"/>
          </a:bodyPr>
          <a:lstStyle/>
          <a:p>
            <a:r>
              <a:rPr lang="de-DE" dirty="0"/>
              <a:t>Erstelle einen Countdown-</a:t>
            </a:r>
            <a:r>
              <a:rPr lang="de-DE" dirty="0" err="1"/>
              <a:t>Timer</a:t>
            </a:r>
            <a:r>
              <a:rPr lang="de-DE" dirty="0"/>
              <a:t>, der jede Sekunde eine LED der Matrix anschaltet. Ist sie voll, soll ein Signaleton zu hören sein.</a:t>
            </a:r>
          </a:p>
          <a:p>
            <a:r>
              <a:rPr lang="de-DE" dirty="0"/>
              <a:t>Optional: Überlege dir eine andere Darstellung und realisiere sie.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6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2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24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A4-Papier (210 x 297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Countdown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79</cp:revision>
  <dcterms:created xsi:type="dcterms:W3CDTF">2018-08-08T08:03:39Z</dcterms:created>
  <dcterms:modified xsi:type="dcterms:W3CDTF">2019-12-09T12:50:53Z</dcterms:modified>
</cp:coreProperties>
</file>