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>
        <p:scale>
          <a:sx n="100" d="100"/>
          <a:sy n="100" d="100"/>
        </p:scale>
        <p:origin x="2550" y="-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Galgenraten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Entwickle ein Programm um etappenweise ein Galgenmenschen zu senden und ein Programm um dieses zu empfangen.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B80270D-B68E-4327-BE87-507B751A2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4"/>
          <a:stretch/>
        </p:blipFill>
        <p:spPr>
          <a:xfrm>
            <a:off x="2990579" y="4395311"/>
            <a:ext cx="986641" cy="9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Galgenraten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70</cp:revision>
  <dcterms:created xsi:type="dcterms:W3CDTF">2018-08-08T08:03:39Z</dcterms:created>
  <dcterms:modified xsi:type="dcterms:W3CDTF">2019-12-12T07:49:23Z</dcterms:modified>
</cp:coreProperties>
</file>