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7" r:id="rId2"/>
    <p:sldId id="256" r:id="rId3"/>
    <p:sldId id="258" r:id="rId4"/>
    <p:sldId id="259" r:id="rId5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github.com/Seeed-Studio/pxt-grove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43969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29400" y="5805947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r>
              <a:rPr lang="de-DE" sz="1000" dirty="0"/>
              <a:t>        </a:t>
            </a:r>
            <a:r>
              <a:rPr lang="de-DE" sz="1000" i="1" dirty="0"/>
              <a:t>alternativ unter Paket hinzufügen diese Adresse eingeben:</a:t>
            </a:r>
          </a:p>
          <a:p>
            <a:r>
              <a:rPr lang="de-DE" sz="1000" i="1" dirty="0"/>
              <a:t>        </a:t>
            </a:r>
            <a:r>
              <a:rPr lang="de-DE" sz="1000" i="1" dirty="0">
                <a:hlinkClick r:id="rId3"/>
              </a:rPr>
              <a:t>https://github.com/Seeed-Studio/pxt-grove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864561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281334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Benutzerdefiniert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44</cp:revision>
  <dcterms:created xsi:type="dcterms:W3CDTF">2018-09-12T10:50:39Z</dcterms:created>
  <dcterms:modified xsi:type="dcterms:W3CDTF">2020-05-20T09:07:08Z</dcterms:modified>
</cp:coreProperties>
</file>