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6" r:id="rId2"/>
    <p:sldId id="276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76" d="100"/>
          <a:sy n="76" d="100"/>
        </p:scale>
        <p:origin x="30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16.03.2020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16.03.2020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49B624C-C9D8-48D3-8D4A-992BBF43533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16.03.2020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2033534" y="9314293"/>
            <a:ext cx="2449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hlinkClick r:id="rId2"/>
              </a:rPr>
              <a:t>https://www.htw-dresden.de/kiss-mint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16.03.2020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4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16.03.2020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16.03.2020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16.03.2020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Wasserwaage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847825" y="7872413"/>
            <a:ext cx="5528297" cy="1000125"/>
          </a:xfrm>
        </p:spPr>
        <p:txBody>
          <a:bodyPr>
            <a:normAutofit/>
          </a:bodyPr>
          <a:lstStyle/>
          <a:p>
            <a:r>
              <a:rPr lang="de-DE" dirty="0"/>
              <a:t>Erstelle ein Programm</a:t>
            </a:r>
            <a:r>
              <a:rPr lang="de-DE"/>
              <a:t>, welches </a:t>
            </a:r>
            <a:r>
              <a:rPr lang="de-DE" dirty="0"/>
              <a:t>die Funktionalität einer Wasserwage nachbildet.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Einsteigerinnen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" name="Bildplatzhalt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" b="10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402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039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</Words>
  <Application>Microsoft Office PowerPoint</Application>
  <PresentationFormat>A4-Papier (210 x 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Wasserwaage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Robin Lutz</cp:lastModifiedBy>
  <cp:revision>81</cp:revision>
  <dcterms:created xsi:type="dcterms:W3CDTF">2018-08-08T08:03:39Z</dcterms:created>
  <dcterms:modified xsi:type="dcterms:W3CDTF">2020-03-16T12:35:20Z</dcterms:modified>
</cp:coreProperties>
</file>