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6" r:id="rId2"/>
    <p:sldId id="277" r:id="rId3"/>
    <p:sldId id="278" r:id="rId4"/>
    <p:sldId id="276"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20.12.2019</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20.12.2019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fld id="{049B624C-C9D8-48D3-8D4A-992BBF435330}" type="slidenum">
              <a:rPr lang="de-DE" smtClean="0"/>
              <a:pPr/>
              <a:t>‹Nr.›</a:t>
            </a:fld>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20.12.2019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20.12.2019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05254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20.12.2019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20.12.2019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20.12.2019</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11" name="Grafik 10">
            <a:extLst>
              <a:ext uri="{FF2B5EF4-FFF2-40B4-BE49-F238E27FC236}">
                <a16:creationId xmlns:a16="http://schemas.microsoft.com/office/drawing/2014/main" id="{44AF85E2-F32E-41B5-B979-98B2ABE1C62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2" name="Grafik 11">
            <a:extLst>
              <a:ext uri="{FF2B5EF4-FFF2-40B4-BE49-F238E27FC236}">
                <a16:creationId xmlns:a16="http://schemas.microsoft.com/office/drawing/2014/main" id="{8329D571-3B84-4BD9-8020-2A50AE0E8E1A}"/>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CEE67279-7F6C-4078-9206-CF6311E2CDDD}"/>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4" name="Grafik 13">
            <a:extLst>
              <a:ext uri="{FF2B5EF4-FFF2-40B4-BE49-F238E27FC236}">
                <a16:creationId xmlns:a16="http://schemas.microsoft.com/office/drawing/2014/main" id="{26B79B7B-A50A-418C-9629-CB46F703D1D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Codeknacker in 3 Schritten</a:t>
            </a:r>
          </a:p>
        </p:txBody>
      </p:sp>
      <p:sp>
        <p:nvSpPr>
          <p:cNvPr id="9" name="Inhaltsplatzhalter 8"/>
          <p:cNvSpPr>
            <a:spLocks noGrp="1"/>
          </p:cNvSpPr>
          <p:nvPr>
            <p:ph sz="quarter" idx="14"/>
          </p:nvPr>
        </p:nvSpPr>
        <p:spPr>
          <a:xfrm>
            <a:off x="847825" y="7969251"/>
            <a:ext cx="5145351" cy="717550"/>
          </a:xfrm>
        </p:spPr>
        <p:txBody>
          <a:bodyPr>
            <a:normAutofit lnSpcReduction="10000"/>
          </a:bodyPr>
          <a:lstStyle/>
          <a:p>
            <a:r>
              <a:rPr lang="de-DE" dirty="0"/>
              <a:t>Erstelle ein Programm mit dem man durch eine Liste von 5 verschiedenen Farben schalten kann, wobei man mit B die nächste Farbe anzeigt und mit A die vorherige.</a:t>
            </a:r>
          </a:p>
        </p:txBody>
      </p:sp>
      <p:sp>
        <p:nvSpPr>
          <p:cNvPr id="10" name="Textplatzhalter 9"/>
          <p:cNvSpPr>
            <a:spLocks noGrp="1"/>
          </p:cNvSpPr>
          <p:nvPr>
            <p:ph type="body" sz="quarter" idx="15"/>
          </p:nvPr>
        </p:nvSpPr>
        <p:spPr>
          <a:xfrm>
            <a:off x="1485900" y="619125"/>
            <a:ext cx="4547237" cy="326448"/>
          </a:xfrm>
        </p:spPr>
        <p:txBody>
          <a:bodyPr/>
          <a:lstStyle/>
          <a:p>
            <a:r>
              <a:rPr lang="de-DE" dirty="0"/>
              <a:t>Für Einsteigerinnen bis Fortgeschrittene </a:t>
            </a:r>
          </a:p>
        </p:txBody>
      </p:sp>
      <p:sp>
        <p:nvSpPr>
          <p:cNvPr id="11" name="Textplatzhalter 10"/>
          <p:cNvSpPr>
            <a:spLocks noGrp="1"/>
          </p:cNvSpPr>
          <p:nvPr>
            <p:ph type="body" sz="quarter" idx="16"/>
          </p:nvPr>
        </p:nvSpPr>
        <p:spPr/>
        <p:txBody>
          <a:bodyPr/>
          <a:lstStyle/>
          <a:p>
            <a:endParaRPr lang="de-DE" dirty="0"/>
          </a:p>
        </p:txBody>
      </p:sp>
      <p:pic>
        <p:nvPicPr>
          <p:cNvPr id="13" name="Bildplatzhalter 12"/>
          <p:cNvPicPr>
            <a:picLocks noGrp="1"/>
          </p:cNvPicPr>
          <p:nvPr>
            <p:ph type="pic" sz="quarter" idx="13"/>
          </p:nvPr>
        </p:nvPicPr>
        <p:blipFill>
          <a:blip r:embed="rId2">
            <a:extLst>
              <a:ext uri="{28A0092B-C50C-407E-A947-70E740481C1C}">
                <a14:useLocalDpi xmlns:a14="http://schemas.microsoft.com/office/drawing/2010/main" val="0"/>
              </a:ext>
            </a:extLst>
          </a:blip>
          <a:srcRect t="353" b="353"/>
          <a:stretch>
            <a:fillRect/>
          </a:stretch>
        </p:blipFill>
        <p:spPr>
          <a:xfrm>
            <a:off x="992188" y="3575050"/>
            <a:ext cx="4489450" cy="3455988"/>
          </a:xfrm>
          <a:prstGeom prst="rect">
            <a:avLst/>
          </a:prstGeom>
        </p:spPr>
      </p:pic>
      <p:pic>
        <p:nvPicPr>
          <p:cNvPr id="93" name="Grafik 92">
            <a:extLst>
              <a:ext uri="{FF2B5EF4-FFF2-40B4-BE49-F238E27FC236}">
                <a16:creationId xmlns:a16="http://schemas.microsoft.com/office/drawing/2014/main" id="{9A112272-8BC6-413F-8AE5-E26E10CFB418}"/>
              </a:ext>
            </a:extLst>
          </p:cNvPr>
          <p:cNvPicPr>
            <a:picLocks noChangeAspect="1"/>
          </p:cNvPicPr>
          <p:nvPr/>
        </p:nvPicPr>
        <p:blipFill rotWithShape="1">
          <a:blip r:embed="rId3"/>
          <a:srcRect l="2718" t="1711" r="6500" b="5433"/>
          <a:stretch/>
        </p:blipFill>
        <p:spPr>
          <a:xfrm rot="911239">
            <a:off x="4586522" y="5932378"/>
            <a:ext cx="1193800" cy="1913923"/>
          </a:xfrm>
          <a:prstGeom prst="rect">
            <a:avLst/>
          </a:prstGeom>
        </p:spPr>
      </p:pic>
    </p:spTree>
    <p:extLst>
      <p:ext uri="{BB962C8B-B14F-4D97-AF65-F5344CB8AC3E}">
        <p14:creationId xmlns:p14="http://schemas.microsoft.com/office/powerpoint/2010/main" val="92402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Codeknacker in 3 Schritten</a:t>
            </a:r>
          </a:p>
        </p:txBody>
      </p:sp>
      <p:sp>
        <p:nvSpPr>
          <p:cNvPr id="9" name="Inhaltsplatzhalter 8"/>
          <p:cNvSpPr>
            <a:spLocks noGrp="1"/>
          </p:cNvSpPr>
          <p:nvPr>
            <p:ph sz="quarter" idx="14"/>
          </p:nvPr>
        </p:nvSpPr>
        <p:spPr>
          <a:xfrm>
            <a:off x="847825" y="7969251"/>
            <a:ext cx="5145351" cy="991176"/>
          </a:xfrm>
        </p:spPr>
        <p:txBody>
          <a:bodyPr>
            <a:normAutofit/>
          </a:bodyPr>
          <a:lstStyle/>
          <a:p>
            <a:r>
              <a:rPr lang="de-DE" dirty="0"/>
              <a:t>Erweitere das Programm so, dass durch das Drücken von A+B die aktuelle Farbe in einer Liste gespeichert wird und durch Schütteln alle Farben der gespeicherten Liste angezeigt werden.</a:t>
            </a:r>
          </a:p>
        </p:txBody>
      </p:sp>
      <p:sp>
        <p:nvSpPr>
          <p:cNvPr id="10" name="Textplatzhalter 9"/>
          <p:cNvSpPr>
            <a:spLocks noGrp="1"/>
          </p:cNvSpPr>
          <p:nvPr>
            <p:ph type="body" sz="quarter" idx="15"/>
          </p:nvPr>
        </p:nvSpPr>
        <p:spPr>
          <a:xfrm>
            <a:off x="1485900" y="619125"/>
            <a:ext cx="4547237" cy="326448"/>
          </a:xfrm>
        </p:spPr>
        <p:txBody>
          <a:bodyPr/>
          <a:lstStyle/>
          <a:p>
            <a:r>
              <a:rPr lang="de-DE" dirty="0"/>
              <a:t>Für Einsteigerinnen bis Fortgeschrittene </a:t>
            </a:r>
          </a:p>
        </p:txBody>
      </p:sp>
      <p:sp>
        <p:nvSpPr>
          <p:cNvPr id="11" name="Textplatzhalter 10"/>
          <p:cNvSpPr>
            <a:spLocks noGrp="1"/>
          </p:cNvSpPr>
          <p:nvPr>
            <p:ph type="body" sz="quarter" idx="16"/>
          </p:nvPr>
        </p:nvSpPr>
        <p:spPr/>
        <p:txBody>
          <a:bodyPr/>
          <a:lstStyle/>
          <a:p>
            <a:endParaRPr lang="de-DE" dirty="0"/>
          </a:p>
        </p:txBody>
      </p:sp>
      <p:pic>
        <p:nvPicPr>
          <p:cNvPr id="13" name="Bildplatzhalter 12"/>
          <p:cNvPicPr>
            <a:picLocks noGrp="1"/>
          </p:cNvPicPr>
          <p:nvPr>
            <p:ph type="pic" sz="quarter" idx="13"/>
          </p:nvPr>
        </p:nvPicPr>
        <p:blipFill>
          <a:blip r:embed="rId2">
            <a:extLst>
              <a:ext uri="{28A0092B-C50C-407E-A947-70E740481C1C}">
                <a14:useLocalDpi xmlns:a14="http://schemas.microsoft.com/office/drawing/2010/main" val="0"/>
              </a:ext>
            </a:extLst>
          </a:blip>
          <a:srcRect t="353" b="353"/>
          <a:stretch>
            <a:fillRect/>
          </a:stretch>
        </p:blipFill>
        <p:spPr>
          <a:xfrm>
            <a:off x="992188" y="3575050"/>
            <a:ext cx="4489450" cy="3455988"/>
          </a:xfrm>
          <a:prstGeom prst="rect">
            <a:avLst/>
          </a:prstGeom>
        </p:spPr>
      </p:pic>
    </p:spTree>
    <p:extLst>
      <p:ext uri="{BB962C8B-B14F-4D97-AF65-F5344CB8AC3E}">
        <p14:creationId xmlns:p14="http://schemas.microsoft.com/office/powerpoint/2010/main" val="306055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Codeknacker in 3 Schritten</a:t>
            </a:r>
          </a:p>
        </p:txBody>
      </p:sp>
      <p:sp>
        <p:nvSpPr>
          <p:cNvPr id="9" name="Inhaltsplatzhalter 8"/>
          <p:cNvSpPr>
            <a:spLocks noGrp="1"/>
          </p:cNvSpPr>
          <p:nvPr>
            <p:ph sz="quarter" idx="14"/>
          </p:nvPr>
        </p:nvSpPr>
        <p:spPr>
          <a:xfrm>
            <a:off x="847825" y="7969251"/>
            <a:ext cx="5145351" cy="991176"/>
          </a:xfrm>
        </p:spPr>
        <p:txBody>
          <a:bodyPr>
            <a:normAutofit/>
          </a:bodyPr>
          <a:lstStyle/>
          <a:p>
            <a:r>
              <a:rPr lang="de-DE" dirty="0"/>
              <a:t>Erweitere das Programm so, dass beim Start ein zufälliges Vorgabemuster gespeichert und beim schütteln mit der Eingabe verglichen wird. Beachte das du die Farben nur vergleichen kannst, wenn beide Listen gleich lang sind.</a:t>
            </a:r>
          </a:p>
        </p:txBody>
      </p:sp>
      <p:sp>
        <p:nvSpPr>
          <p:cNvPr id="10" name="Textplatzhalter 9"/>
          <p:cNvSpPr>
            <a:spLocks noGrp="1"/>
          </p:cNvSpPr>
          <p:nvPr>
            <p:ph type="body" sz="quarter" idx="15"/>
          </p:nvPr>
        </p:nvSpPr>
        <p:spPr>
          <a:xfrm>
            <a:off x="1485900" y="619125"/>
            <a:ext cx="4547237" cy="326448"/>
          </a:xfrm>
        </p:spPr>
        <p:txBody>
          <a:bodyPr/>
          <a:lstStyle/>
          <a:p>
            <a:r>
              <a:rPr lang="de-DE" dirty="0"/>
              <a:t>Für Einsteigerinnen bis Fortgeschrittene </a:t>
            </a:r>
          </a:p>
        </p:txBody>
      </p:sp>
      <p:sp>
        <p:nvSpPr>
          <p:cNvPr id="11" name="Textplatzhalter 10"/>
          <p:cNvSpPr>
            <a:spLocks noGrp="1"/>
          </p:cNvSpPr>
          <p:nvPr>
            <p:ph type="body" sz="quarter" idx="16"/>
          </p:nvPr>
        </p:nvSpPr>
        <p:spPr/>
        <p:txBody>
          <a:bodyPr/>
          <a:lstStyle/>
          <a:p>
            <a:endParaRPr lang="de-DE" dirty="0"/>
          </a:p>
        </p:txBody>
      </p:sp>
      <p:pic>
        <p:nvPicPr>
          <p:cNvPr id="13" name="Bildplatzhalter 12"/>
          <p:cNvPicPr>
            <a:picLocks noGrp="1"/>
          </p:cNvPicPr>
          <p:nvPr>
            <p:ph type="pic" sz="quarter" idx="13"/>
          </p:nvPr>
        </p:nvPicPr>
        <p:blipFill>
          <a:blip r:embed="rId2">
            <a:extLst>
              <a:ext uri="{28A0092B-C50C-407E-A947-70E740481C1C}">
                <a14:useLocalDpi xmlns:a14="http://schemas.microsoft.com/office/drawing/2010/main" val="0"/>
              </a:ext>
            </a:extLst>
          </a:blip>
          <a:srcRect t="353" b="353"/>
          <a:stretch>
            <a:fillRect/>
          </a:stretch>
        </p:blipFill>
        <p:spPr>
          <a:xfrm>
            <a:off x="992188" y="3575050"/>
            <a:ext cx="4489450" cy="3455988"/>
          </a:xfrm>
          <a:prstGeom prst="rect">
            <a:avLst/>
          </a:prstGeom>
        </p:spPr>
      </p:pic>
    </p:spTree>
    <p:extLst>
      <p:ext uri="{BB962C8B-B14F-4D97-AF65-F5344CB8AC3E}">
        <p14:creationId xmlns:p14="http://schemas.microsoft.com/office/powerpoint/2010/main" val="10627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sz="quarter" idx="14"/>
          </p:nvPr>
        </p:nvSpPr>
        <p:spPr/>
        <p:txBody>
          <a:bodyPr/>
          <a:lstStyle/>
          <a:p>
            <a:endParaRPr lang="de-DE"/>
          </a:p>
        </p:txBody>
      </p:sp>
    </p:spTree>
    <p:extLst>
      <p:ext uri="{BB962C8B-B14F-4D97-AF65-F5344CB8AC3E}">
        <p14:creationId xmlns:p14="http://schemas.microsoft.com/office/powerpoint/2010/main" val="36180394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Words>
  <Application>Microsoft Office PowerPoint</Application>
  <PresentationFormat>A4-Papier (210 x 297 mm)</PresentationFormat>
  <Paragraphs>9</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Arial Black</vt:lpstr>
      <vt:lpstr>Calibri</vt:lpstr>
      <vt:lpstr>Calibri Light</vt:lpstr>
      <vt:lpstr>Office</vt:lpstr>
      <vt:lpstr>Codeknacker in 3 Schritten</vt:lpstr>
      <vt:lpstr>Codeknacker in 3 Schritten</vt:lpstr>
      <vt:lpstr>Codeknacker in 3 Schritten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Lutz</cp:lastModifiedBy>
  <cp:revision>75</cp:revision>
  <dcterms:created xsi:type="dcterms:W3CDTF">2018-08-08T08:03:39Z</dcterms:created>
  <dcterms:modified xsi:type="dcterms:W3CDTF">2019-12-20T06:55:23Z</dcterms:modified>
</cp:coreProperties>
</file>