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6" r:id="rId2"/>
    <p:sldId id="27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C47B1646-6304-4173-90E0-84D8A9B718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6F3EBEC-E244-44F6-9082-7E33AAF9D11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699586-DC01-42B0-B5F8-EAB927948A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33B06E2-760B-408E-9C6B-B45B2E8B2D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72E2486-7B6A-4DFB-9EE1-1E1B20E5059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18C5184-0B04-4244-8C95-C8D57EA1D12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38700" cy="1391227"/>
          </a:xfrm>
        </p:spPr>
        <p:txBody>
          <a:bodyPr>
            <a:normAutofit/>
          </a:bodyPr>
          <a:lstStyle/>
          <a:p>
            <a:r>
              <a:rPr lang="de-DE" dirty="0" err="1"/>
              <a:t>Neopixel</a:t>
            </a:r>
            <a:r>
              <a:rPr lang="de-DE" dirty="0"/>
              <a:t> und wie der Regenbogen tanzt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847825" y="7918450"/>
            <a:ext cx="5145351" cy="991177"/>
          </a:xfrm>
        </p:spPr>
        <p:txBody>
          <a:bodyPr>
            <a:normAutofit/>
          </a:bodyPr>
          <a:lstStyle/>
          <a:p>
            <a:r>
              <a:rPr lang="de-DE" dirty="0"/>
              <a:t>Schließe das Neopixel-Modul (Ring) an den </a:t>
            </a:r>
            <a:r>
              <a:rPr lang="de-DE" dirty="0" err="1"/>
              <a:t>Calliope</a:t>
            </a:r>
            <a:r>
              <a:rPr lang="de-DE" dirty="0"/>
              <a:t> an [Siehe Neopixel-Handout]. Lasse die LEDs in allen Farben erstrahlen. Beim betätigen der A-Taste soll sich der Regenbogen im Kreis bewegen.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3" name="Bildplatzhalter 12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" b="353"/>
          <a:stretch>
            <a:fillRect/>
          </a:stretch>
        </p:blipFill>
        <p:spPr>
          <a:xfrm>
            <a:off x="992188" y="3575050"/>
            <a:ext cx="4489450" cy="345598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C88F565-BA04-4FD4-8672-717ADFE40C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40" y="3071050"/>
            <a:ext cx="1400595" cy="139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Neopixel und wie der Regenbogen tanzt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 Schmidt</cp:lastModifiedBy>
  <cp:revision>71</cp:revision>
  <dcterms:created xsi:type="dcterms:W3CDTF">2018-08-08T08:03:39Z</dcterms:created>
  <dcterms:modified xsi:type="dcterms:W3CDTF">2020-02-27T09:26:48Z</dcterms:modified>
</cp:coreProperties>
</file>