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Weihnachten Rentier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Zeige auf dem LED-Matrix-Display ein Rentier an welches sich über das Display bewegt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Für Einsteigerinnen </a:t>
            </a:r>
            <a:br>
              <a:rPr lang="de-DE"/>
            </a:b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0D9B5C5-D4C8-4E4F-802E-C158039C4C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Bildplatzhalter 2">
            <a:extLst>
              <a:ext uri="{FF2B5EF4-FFF2-40B4-BE49-F238E27FC236}">
                <a16:creationId xmlns:a16="http://schemas.microsoft.com/office/drawing/2014/main" id="{4AD743F2-4118-48C8-906B-C4C84297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>
          <a:xfrm>
            <a:off x="1485900" y="3575133"/>
            <a:ext cx="3996000" cy="3456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1E00CAA-9361-47BC-B1C6-D6C9FFA3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092" y="4455409"/>
            <a:ext cx="869589" cy="8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Weihnachten Rentier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71</cp:revision>
  <dcterms:created xsi:type="dcterms:W3CDTF">2018-08-08T08:03:39Z</dcterms:created>
  <dcterms:modified xsi:type="dcterms:W3CDTF">2020-02-10T07:22:50Z</dcterms:modified>
</cp:coreProperties>
</file>