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99D9A16A-7F6D-483F-9A53-83DB23E43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EBB6658-AB11-4F23-898F-47C0342EA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37D8F3F2-D5BA-47C8-A897-26F929D7F3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3BAC6D6-16A0-424E-9E73-E3717024F5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057264DA-B66A-48EE-8808-E3DDB7DC16B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CE1CAD6-A6F3-4333-8705-704E31851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19927E0-623E-4926-A381-C77799011D1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975AA4B-2FAA-4FFF-B208-1F37F9E2298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336B8D-47B1-41E3-80B9-CB4E36C7190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920CA0-9D52-44E9-B3B6-D3342D1E94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F198A7-9BD7-4EAB-A72A-F889DA25EBF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448802F-A896-461F-B7F1-F94620A700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Diskokugel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5375175" cy="882649"/>
          </a:xfrm>
        </p:spPr>
        <p:txBody>
          <a:bodyPr>
            <a:normAutofit/>
          </a:bodyPr>
          <a:lstStyle/>
          <a:p>
            <a:r>
              <a:rPr lang="de-DE" dirty="0"/>
              <a:t>Programmiere eine feste Abfolge von den Farben der RGB-LED. Erweitere das Programm so, dass die Farbe zufällig ausgewählt wird. Programmiere eine Variante mithilfe von Arrays.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Diskokugel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73</cp:revision>
  <dcterms:created xsi:type="dcterms:W3CDTF">2018-08-08T08:03:39Z</dcterms:created>
  <dcterms:modified xsi:type="dcterms:W3CDTF">2019-12-09T12:51:44Z</dcterms:modified>
</cp:coreProperties>
</file>