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2" r:id="rId2"/>
    <p:sldId id="27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67B4535-A750-4E2D-967F-7C0AEE3BBB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4497936-D26E-4FF8-A3BB-BCF21060A9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28E7FF5-6B17-41DE-B4FE-9C725ADDE1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AE05BC0-4BC5-40A6-B701-17B34E1532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DC8EE4A-282B-4360-A529-7D7A0D8AB5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49C25B8-4248-4C6F-9A4C-F4FC7DDF10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6DB3583-D966-4454-BD09-EACFD355B1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F223B5F-C40E-43D9-B5F7-1B45DBA236C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05D24AA-EED0-409D-83E9-29B286D5FA0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D36AD98-7903-4295-9D16-F6B62BFAD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BA74D46-40AB-4ECE-A8CF-69C145F9CA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D45297D-B61B-48F8-9FA6-9BFCC3BBFC1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3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08FE5A-1BE7-4C75-8802-264CF25CFD1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61F470-EB8C-4851-872B-FB933E48AC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2749CDB-871F-4FD0-AAC6-DD84973EA5C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A422B0-5066-4430-91C1-ECE4B180A3F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Entfernungsmesser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Lasse dir die Entfernung zwischen Ultraschallmesser und Hindernis auf der LED-Matrix ausgeben.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r="251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5" y="3710664"/>
            <a:ext cx="1480270" cy="7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Entfernungsmesser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77</cp:revision>
  <dcterms:created xsi:type="dcterms:W3CDTF">2018-08-08T08:03:39Z</dcterms:created>
  <dcterms:modified xsi:type="dcterms:W3CDTF">2019-12-09T12:52:53Z</dcterms:modified>
</cp:coreProperties>
</file>