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66" r:id="rId2"/>
    <p:sldId id="276"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8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4694" autoAdjust="0"/>
  </p:normalViewPr>
  <p:slideViewPr>
    <p:cSldViewPr snapToGrid="0">
      <p:cViewPr varScale="1">
        <p:scale>
          <a:sx n="46" d="100"/>
          <a:sy n="46" d="100"/>
        </p:scale>
        <p:origin x="2020" y="48"/>
      </p:cViewPr>
      <p:guideLst/>
    </p:cSldViewPr>
  </p:slideViewPr>
  <p:notesTextViewPr>
    <p:cViewPr>
      <p:scale>
        <a:sx n="1" d="1"/>
        <a:sy n="1" d="1"/>
      </p:scale>
      <p:origin x="0" y="0"/>
    </p:cViewPr>
  </p:notesTextViewPr>
  <p:notesViewPr>
    <p:cSldViewPr snapToGrid="0">
      <p:cViewPr varScale="1">
        <p:scale>
          <a:sx n="100" d="100"/>
          <a:sy n="100" d="100"/>
        </p:scale>
        <p:origin x="17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A25D8-F173-4133-85F8-CB962D678EB5}" type="datetimeFigureOut">
              <a:rPr lang="de-DE" smtClean="0"/>
              <a:t>10.04.2019</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FBA2-E07F-46C4-8057-D7BECDCCB064}" type="slidenum">
              <a:rPr lang="de-DE" smtClean="0"/>
              <a:t>‹Nr.›</a:t>
            </a:fld>
            <a:endParaRPr lang="de-DE"/>
          </a:p>
        </p:txBody>
      </p:sp>
    </p:spTree>
    <p:extLst>
      <p:ext uri="{BB962C8B-B14F-4D97-AF65-F5344CB8AC3E}">
        <p14:creationId xmlns:p14="http://schemas.microsoft.com/office/powerpoint/2010/main" val="123507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www.htw-dresden.de/kiss-mint"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smtClean="0"/>
              <a:t>Titelmasterformat durch Klicken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FC9269F9-6F79-4414-A84E-D81C6C443C37}" type="datetimeFigureOut">
              <a:rPr lang="de-DE" smtClean="0"/>
              <a:t>10.04.2019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12459881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Car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1485900" y="945573"/>
            <a:ext cx="4890222" cy="924791"/>
          </a:xfrm>
          <a:noFill/>
        </p:spPr>
        <p:txBody>
          <a:bodyPr anchor="t"/>
          <a:lstStyle>
            <a:lvl1pPr>
              <a:defRPr>
                <a:solidFill>
                  <a:schemeClr val="bg1"/>
                </a:solidFill>
              </a:defRPr>
            </a:lvl1pPr>
          </a:lstStyle>
          <a:p>
            <a:r>
              <a:rPr lang="de-DE" dirty="0" smtClean="0"/>
              <a:t>Titelmasterformat durch Klicken bearbeiten</a:t>
            </a:r>
            <a:endParaRPr lang="en-US" dirty="0"/>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21" name="Inhaltsplatzhalter 20"/>
          <p:cNvSpPr>
            <a:spLocks noGrp="1"/>
          </p:cNvSpPr>
          <p:nvPr>
            <p:ph sz="quarter" idx="14" hasCustomPrompt="1"/>
          </p:nvPr>
        </p:nvSpPr>
        <p:spPr>
          <a:xfrm>
            <a:off x="847825" y="7969251"/>
            <a:ext cx="4939911" cy="717550"/>
          </a:xfrm>
        </p:spPr>
        <p:txBody>
          <a:bodyPr>
            <a:normAutofit/>
          </a:bodyPr>
          <a:lstStyle>
            <a:lvl1pPr marL="0" indent="0">
              <a:buNone/>
              <a:defRPr sz="1600"/>
            </a:lvl1pPr>
          </a:lstStyle>
          <a:p>
            <a:pPr lvl="0"/>
            <a:r>
              <a:rPr lang="de-DE" dirty="0" smtClean="0"/>
              <a:t>Aufgabentext</a:t>
            </a:r>
            <a:endParaRPr lang="de-DE" dirty="0"/>
          </a:p>
        </p:txBody>
      </p:sp>
      <p:sp>
        <p:nvSpPr>
          <p:cNvPr id="22" name="Textfeld 21"/>
          <p:cNvSpPr txBox="1"/>
          <p:nvPr userDrawn="1"/>
        </p:nvSpPr>
        <p:spPr>
          <a:xfrm>
            <a:off x="850540" y="7556357"/>
            <a:ext cx="1704110" cy="369332"/>
          </a:xfrm>
          <a:prstGeom prst="rect">
            <a:avLst/>
          </a:prstGeom>
          <a:noFill/>
        </p:spPr>
        <p:txBody>
          <a:bodyPr wrap="square" rtlCol="0">
            <a:spAutoFit/>
          </a:bodyPr>
          <a:lstStyle/>
          <a:p>
            <a:r>
              <a:rPr lang="de-DE" b="1" dirty="0" smtClean="0"/>
              <a:t>Challenge</a:t>
            </a:r>
            <a:endParaRPr lang="de-DE" b="1" dirty="0"/>
          </a:p>
        </p:txBody>
      </p:sp>
      <p:sp>
        <p:nvSpPr>
          <p:cNvPr id="24" name="Textplatzhalter 23"/>
          <p:cNvSpPr>
            <a:spLocks noGrp="1"/>
          </p:cNvSpPr>
          <p:nvPr>
            <p:ph type="body" sz="quarter" idx="15" hasCustomPrompt="1"/>
          </p:nvPr>
        </p:nvSpPr>
        <p:spPr>
          <a:xfrm>
            <a:off x="1485900" y="619125"/>
            <a:ext cx="1938338" cy="297874"/>
          </a:xfrm>
        </p:spPr>
        <p:txBody>
          <a:bodyPr>
            <a:noAutofit/>
          </a:bodyPr>
          <a:lstStyle>
            <a:lvl1pPr marL="0" indent="0">
              <a:buNone/>
              <a:defRPr sz="1600" b="1">
                <a:solidFill>
                  <a:schemeClr val="bg1"/>
                </a:solidFill>
              </a:defRPr>
            </a:lvl1pPr>
          </a:lstStyle>
          <a:p>
            <a:pPr lvl="0"/>
            <a:r>
              <a:rPr lang="de-DE" dirty="0" smtClean="0"/>
              <a:t>Schwierigkeitsgrad</a:t>
            </a:r>
            <a:endParaRPr lang="de-DE" dirty="0"/>
          </a:p>
        </p:txBody>
      </p:sp>
      <p:sp>
        <p:nvSpPr>
          <p:cNvPr id="26" name="Textplatzhalter 25"/>
          <p:cNvSpPr>
            <a:spLocks noGrp="1"/>
          </p:cNvSpPr>
          <p:nvPr>
            <p:ph type="body" sz="quarter" idx="16" hasCustomPrompt="1"/>
          </p:nvPr>
        </p:nvSpPr>
        <p:spPr>
          <a:xfrm>
            <a:off x="824863" y="945573"/>
            <a:ext cx="576000" cy="504000"/>
          </a:xfrm>
        </p:spPr>
        <p:txBody>
          <a:bodyPr>
            <a:noAutofit/>
          </a:bodyPr>
          <a:lstStyle>
            <a:lvl1pPr marL="0" indent="0" algn="ctr">
              <a:buNone/>
              <a:defRPr sz="3200">
                <a:solidFill>
                  <a:schemeClr val="bg1"/>
                </a:solidFill>
              </a:defRPr>
            </a:lvl1pPr>
          </a:lstStyle>
          <a:p>
            <a:pPr lvl="0"/>
            <a:r>
              <a:rPr lang="de-DE" sz="3200" dirty="0" smtClean="0"/>
              <a:t>N</a:t>
            </a:r>
            <a:endParaRPr lang="de-DE" dirty="0"/>
          </a:p>
        </p:txBody>
      </p:sp>
      <p:sp>
        <p:nvSpPr>
          <p:cNvPr id="18" name="Date Placeholder 3"/>
          <p:cNvSpPr>
            <a:spLocks noGrp="1"/>
          </p:cNvSpPr>
          <p:nvPr>
            <p:ph type="dt" sz="half" idx="10"/>
          </p:nvPr>
        </p:nvSpPr>
        <p:spPr>
          <a:xfrm>
            <a:off x="471488" y="9181397"/>
            <a:ext cx="1543050" cy="527403"/>
          </a:xfrm>
        </p:spPr>
        <p:txBody>
          <a:bodyPr/>
          <a:lstStyle/>
          <a:p>
            <a:endParaRPr lang="de-DE" dirty="0"/>
          </a:p>
        </p:txBody>
      </p:sp>
      <p:sp>
        <p:nvSpPr>
          <p:cNvPr id="20"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3" name="Grafik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5" name="Grafik 24"/>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spTree>
    <p:extLst>
      <p:ext uri="{BB962C8B-B14F-4D97-AF65-F5344CB8AC3E}">
        <p14:creationId xmlns:p14="http://schemas.microsoft.com/office/powerpoint/2010/main" val="33225880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ckblat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609600" y="945573"/>
            <a:ext cx="5631543" cy="924791"/>
          </a:xfrm>
          <a:noFill/>
        </p:spPr>
        <p:txBody>
          <a:bodyPr anchor="t"/>
          <a:lstStyle>
            <a:lvl1pPr>
              <a:defRPr>
                <a:solidFill>
                  <a:schemeClr val="bg1"/>
                </a:solidFill>
              </a:defRPr>
            </a:lvl1pPr>
          </a:lstStyle>
          <a:p>
            <a:r>
              <a:rPr lang="de-DE" dirty="0" smtClean="0"/>
              <a:t>Titelmasterformat durch Klicken bearbeiten</a:t>
            </a:r>
            <a:endParaRPr lang="en-US" dirty="0"/>
          </a:p>
        </p:txBody>
      </p:sp>
      <p:sp>
        <p:nvSpPr>
          <p:cNvPr id="4" name="Date Placeholder 3"/>
          <p:cNvSpPr>
            <a:spLocks noGrp="1"/>
          </p:cNvSpPr>
          <p:nvPr>
            <p:ph type="dt" sz="half" idx="10"/>
          </p:nvPr>
        </p:nvSpPr>
        <p:spPr/>
        <p:txBody>
          <a:bodyPr/>
          <a:lstStyle/>
          <a:p>
            <a:endParaRPr lang="de-DE" dirty="0"/>
          </a:p>
        </p:txBody>
      </p:sp>
      <p:sp>
        <p:nvSpPr>
          <p:cNvPr id="5" name="Footer Placeholder 4"/>
          <p:cNvSpPr>
            <a:spLocks noGrp="1"/>
          </p:cNvSpPr>
          <p:nvPr>
            <p:ph type="ftr" sz="quarter" idx="11"/>
          </p:nvPr>
        </p:nvSpPr>
        <p:spPr/>
        <p:txBody>
          <a:bodyPr/>
          <a:lstStyle/>
          <a:p>
            <a:fld id="{049B624C-C9D8-48D3-8D4A-992BBF435330}" type="slidenum">
              <a:rPr lang="de-DE" smtClean="0"/>
              <a:pPr/>
              <a:t>‹Nr.›</a:t>
            </a:fld>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Tree>
    <p:extLst>
      <p:ext uri="{BB962C8B-B14F-4D97-AF65-F5344CB8AC3E}">
        <p14:creationId xmlns:p14="http://schemas.microsoft.com/office/powerpoint/2010/main" val="3861115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esungChallen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488" y="1419225"/>
            <a:ext cx="5915025" cy="361950"/>
          </a:xfrm>
        </p:spPr>
        <p:txBody>
          <a:bodyPr anchor="t">
            <a:normAutofit/>
          </a:bodyPr>
          <a:lstStyle>
            <a:lvl1pPr>
              <a:defRPr sz="1400">
                <a:latin typeface="Arial Black" panose="020B0A04020102020204" pitchFamily="34" charset="0"/>
              </a:defRPr>
            </a:lvl1pPr>
          </a:lstStyle>
          <a:p>
            <a:r>
              <a:rPr lang="de-DE" dirty="0" smtClean="0"/>
              <a:t>Aufgabe</a:t>
            </a:r>
            <a:endParaRPr lang="de-DE" dirty="0"/>
          </a:p>
        </p:txBody>
      </p:sp>
      <p:sp>
        <p:nvSpPr>
          <p:cNvPr id="3" name="Datumsplatzhalter 2"/>
          <p:cNvSpPr>
            <a:spLocks noGrp="1"/>
          </p:cNvSpPr>
          <p:nvPr>
            <p:ph type="dt" sz="half" idx="10"/>
          </p:nvPr>
        </p:nvSpPr>
        <p:spPr/>
        <p:txBody>
          <a:bodyPr/>
          <a:lstStyle/>
          <a:p>
            <a:fld id="{FC9269F9-6F79-4414-A84E-D81C6C443C37}" type="datetimeFigureOut">
              <a:rPr lang="de-DE" smtClean="0"/>
              <a:t>10.04.2019</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6" name="Textfeld 5"/>
          <p:cNvSpPr txBox="1"/>
          <p:nvPr userDrawn="1"/>
        </p:nvSpPr>
        <p:spPr>
          <a:xfrm>
            <a:off x="468000" y="609600"/>
            <a:ext cx="1800225" cy="646331"/>
          </a:xfrm>
          <a:prstGeom prst="rect">
            <a:avLst/>
          </a:prstGeom>
          <a:noFill/>
        </p:spPr>
        <p:txBody>
          <a:bodyPr wrap="square" rtlCol="0">
            <a:spAutoFit/>
          </a:bodyPr>
          <a:lstStyle/>
          <a:p>
            <a:r>
              <a:rPr lang="de-DE" sz="3600" b="1" dirty="0" smtClean="0">
                <a:latin typeface="+mn-lt"/>
              </a:rPr>
              <a:t>Lösung</a:t>
            </a:r>
            <a:endParaRPr lang="de-DE" sz="3600" b="1" dirty="0">
              <a:latin typeface="+mn-lt"/>
            </a:endParaRPr>
          </a:p>
        </p:txBody>
      </p:sp>
      <p:cxnSp>
        <p:nvCxnSpPr>
          <p:cNvPr id="8" name="Gerader Verbinder 7"/>
          <p:cNvCxnSpPr/>
          <p:nvPr userDrawn="1"/>
        </p:nvCxnSpPr>
        <p:spPr>
          <a:xfrm>
            <a:off x="471488" y="1876425"/>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feld 8"/>
          <p:cNvSpPr txBox="1"/>
          <p:nvPr userDrawn="1"/>
        </p:nvSpPr>
        <p:spPr>
          <a:xfrm>
            <a:off x="471488" y="1971676"/>
            <a:ext cx="3052762" cy="276999"/>
          </a:xfrm>
          <a:prstGeom prst="rect">
            <a:avLst/>
          </a:prstGeom>
          <a:noFill/>
        </p:spPr>
        <p:txBody>
          <a:bodyPr wrap="square" rtlCol="0">
            <a:spAutoFit/>
          </a:bodyPr>
          <a:lstStyle/>
          <a:p>
            <a:r>
              <a:rPr lang="de-DE" sz="1200" dirty="0" smtClean="0"/>
              <a:t>Verwendete Befehlsgruppen</a:t>
            </a:r>
            <a:endParaRPr lang="de-DE" sz="1200" dirty="0"/>
          </a:p>
        </p:txBody>
      </p:sp>
      <p:sp>
        <p:nvSpPr>
          <p:cNvPr id="11" name="Bildplatzhalter 10"/>
          <p:cNvSpPr>
            <a:spLocks noGrp="1"/>
          </p:cNvSpPr>
          <p:nvPr>
            <p:ph type="pic" sz="quarter" idx="13"/>
          </p:nvPr>
        </p:nvSpPr>
        <p:spPr>
          <a:xfrm>
            <a:off x="471487" y="2324875"/>
            <a:ext cx="5915025" cy="846880"/>
          </a:xfrm>
        </p:spPr>
        <p:txBody>
          <a:bodyPr/>
          <a:lstStyle/>
          <a:p>
            <a:endParaRPr lang="de-DE"/>
          </a:p>
        </p:txBody>
      </p:sp>
      <p:cxnSp>
        <p:nvCxnSpPr>
          <p:cNvPr id="12" name="Gerader Verbinder 11"/>
          <p:cNvCxnSpPr/>
          <p:nvPr userDrawn="1"/>
        </p:nvCxnSpPr>
        <p:spPr>
          <a:xfrm>
            <a:off x="471487" y="3528581"/>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468000" y="3620204"/>
            <a:ext cx="3052762" cy="338554"/>
          </a:xfrm>
          <a:prstGeom prst="rect">
            <a:avLst/>
          </a:prstGeom>
          <a:noFill/>
        </p:spPr>
        <p:txBody>
          <a:bodyPr wrap="square" rtlCol="0">
            <a:spAutoFit/>
          </a:bodyPr>
          <a:lstStyle/>
          <a:p>
            <a:r>
              <a:rPr lang="de-DE" sz="1600" b="1" dirty="0" smtClean="0"/>
              <a:t>Code</a:t>
            </a:r>
            <a:endParaRPr lang="de-DE" sz="1600" b="1" dirty="0"/>
          </a:p>
        </p:txBody>
      </p:sp>
      <p:sp>
        <p:nvSpPr>
          <p:cNvPr id="16" name="Inhaltsplatzhalter 15"/>
          <p:cNvSpPr>
            <a:spLocks noGrp="1"/>
          </p:cNvSpPr>
          <p:nvPr>
            <p:ph sz="quarter" idx="14"/>
          </p:nvPr>
        </p:nvSpPr>
        <p:spPr>
          <a:xfrm>
            <a:off x="468000" y="6345003"/>
            <a:ext cx="4114800" cy="2393752"/>
          </a:xfrm>
        </p:spPr>
        <p:txBody>
          <a:bodyPr/>
          <a:lstStyle>
            <a:lvl1pPr>
              <a:defRPr sz="1400"/>
            </a:lvl1pPr>
            <a:lvl2pPr>
              <a:defRPr sz="1400"/>
            </a:lvl2pPr>
            <a:lvl3pPr>
              <a:defRPr sz="1400"/>
            </a:lvl3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8" name="Bildplatzhalter 17"/>
          <p:cNvSpPr>
            <a:spLocks noGrp="1"/>
          </p:cNvSpPr>
          <p:nvPr>
            <p:ph type="pic" sz="quarter" idx="15"/>
          </p:nvPr>
        </p:nvSpPr>
        <p:spPr>
          <a:xfrm>
            <a:off x="468000" y="4069890"/>
            <a:ext cx="5915025" cy="1480769"/>
          </a:xfrm>
        </p:spPr>
        <p:txBody>
          <a:bodyPr/>
          <a:lstStyle/>
          <a:p>
            <a:endParaRPr lang="de-DE"/>
          </a:p>
        </p:txBody>
      </p:sp>
      <p:sp>
        <p:nvSpPr>
          <p:cNvPr id="20" name="Bildplatzhalter 19"/>
          <p:cNvSpPr>
            <a:spLocks noGrp="1"/>
          </p:cNvSpPr>
          <p:nvPr>
            <p:ph type="pic" sz="quarter" idx="16"/>
          </p:nvPr>
        </p:nvSpPr>
        <p:spPr>
          <a:xfrm>
            <a:off x="4714875" y="6345003"/>
            <a:ext cx="1800225" cy="2393752"/>
          </a:xfrm>
        </p:spPr>
        <p:txBody>
          <a:bodyPr/>
          <a:lstStyle/>
          <a:p>
            <a:endParaRPr lang="de-DE"/>
          </a:p>
        </p:txBody>
      </p:sp>
      <p:sp>
        <p:nvSpPr>
          <p:cNvPr id="15" name="Textfeld 14"/>
          <p:cNvSpPr txBox="1"/>
          <p:nvPr userDrawn="1"/>
        </p:nvSpPr>
        <p:spPr>
          <a:xfrm>
            <a:off x="2033534" y="9314293"/>
            <a:ext cx="2449033" cy="261610"/>
          </a:xfrm>
          <a:prstGeom prst="rect">
            <a:avLst/>
          </a:prstGeom>
          <a:noFill/>
        </p:spPr>
        <p:txBody>
          <a:bodyPr wrap="square" rtlCol="0">
            <a:spAutoFit/>
          </a:bodyPr>
          <a:lstStyle/>
          <a:p>
            <a:pPr algn="ctr"/>
            <a:r>
              <a:rPr lang="de-DE" sz="1100" dirty="0" smtClean="0">
                <a:hlinkClick r:id="rId2"/>
              </a:rPr>
              <a:t>https://www.htw-dresden.de/kiss-mint</a:t>
            </a:r>
            <a:endParaRPr lang="de-DE" sz="1100" dirty="0" smtClean="0"/>
          </a:p>
        </p:txBody>
      </p:sp>
    </p:spTree>
    <p:extLst>
      <p:ext uri="{BB962C8B-B14F-4D97-AF65-F5344CB8AC3E}">
        <p14:creationId xmlns:p14="http://schemas.microsoft.com/office/powerpoint/2010/main" val="30456319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undlagenStandard">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smtClean="0"/>
              <a:t>Titelmasterformat durch Klicken bearbeiten</a:t>
            </a:r>
            <a:endParaRPr lang="de-DE" dirty="0"/>
          </a:p>
        </p:txBody>
      </p:sp>
      <p:sp>
        <p:nvSpPr>
          <p:cNvPr id="3" name="Datumsplatzhalter 2"/>
          <p:cNvSpPr>
            <a:spLocks noGrp="1"/>
          </p:cNvSpPr>
          <p:nvPr>
            <p:ph type="dt" sz="half" idx="10"/>
          </p:nvPr>
        </p:nvSpPr>
        <p:spPr/>
        <p:txBody>
          <a:bodyPr/>
          <a:lstStyle/>
          <a:p>
            <a:fld id="{FC9269F9-6F79-4414-A84E-D81C6C443C37}" type="datetimeFigureOut">
              <a:rPr lang="de-DE" smtClean="0"/>
              <a:t>10.04.2019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smtClean="0"/>
              <a:t>Rubrik</a:t>
            </a:r>
            <a:endParaRPr lang="de-DE" dirty="0"/>
          </a:p>
        </p:txBody>
      </p:sp>
      <p:sp>
        <p:nvSpPr>
          <p:cNvPr id="10" name="Inhaltsplatzhalter 9"/>
          <p:cNvSpPr>
            <a:spLocks noGrp="1"/>
          </p:cNvSpPr>
          <p:nvPr>
            <p:ph sz="quarter" idx="14"/>
          </p:nvPr>
        </p:nvSpPr>
        <p:spPr>
          <a:xfrm>
            <a:off x="468000" y="2162175"/>
            <a:ext cx="5918513" cy="6629400"/>
          </a:xfrm>
        </p:spPr>
        <p:txBody>
          <a:bodyPr>
            <a:normAutofit/>
          </a:bodyPr>
          <a:lstStyle>
            <a:lvl1pPr marL="0" indent="0">
              <a:spcBef>
                <a:spcPts val="500"/>
              </a:spcBef>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de-DE" dirty="0" smtClean="0"/>
              <a:t>Formatvorlagen des Textmasters bearbeiten</a:t>
            </a:r>
            <a:endParaRPr lang="de-DE" dirty="0"/>
          </a:p>
        </p:txBody>
      </p:sp>
    </p:spTree>
    <p:extLst>
      <p:ext uri="{BB962C8B-B14F-4D97-AF65-F5344CB8AC3E}">
        <p14:creationId xmlns:p14="http://schemas.microsoft.com/office/powerpoint/2010/main" val="4239960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llengeC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sp>
        <p:nvSpPr>
          <p:cNvPr id="3" name="Rechteck 2"/>
          <p:cNvSpPr/>
          <p:nvPr userDrawn="1"/>
        </p:nvSpPr>
        <p:spPr>
          <a:xfrm>
            <a:off x="0" y="4785360"/>
            <a:ext cx="6858000" cy="34061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de-DE" b="1" dirty="0" smtClean="0"/>
              <a:t>Veröffentlicht</a:t>
            </a:r>
            <a:r>
              <a:rPr lang="de-DE" b="1" baseline="0" dirty="0" smtClean="0"/>
              <a:t> unter CC BY SA</a:t>
            </a:r>
          </a:p>
          <a:p>
            <a:pPr algn="ctr"/>
            <a:endParaRPr lang="de-DE" b="0" baseline="0" dirty="0" smtClean="0"/>
          </a:p>
          <a:p>
            <a:pPr algn="ctr"/>
            <a:r>
              <a:rPr lang="de-DE" b="0" dirty="0" smtClean="0"/>
              <a:t>Dieses Werk ist unter einer Creative </a:t>
            </a:r>
            <a:r>
              <a:rPr lang="de-DE" b="0" dirty="0" err="1" smtClean="0"/>
              <a:t>Commons</a:t>
            </a:r>
            <a:r>
              <a:rPr lang="de-DE" b="0" dirty="0" smtClean="0"/>
              <a:t> Lizenz vom Typ Namensnennung - Weitergabe unter gleichen Bedingungen 4.0 International zugänglich. Um eine Kopie dieser Lizenz einzusehen, konsultieren </a:t>
            </a:r>
            <a:r>
              <a:rPr lang="de-DE" b="0" dirty="0" smtClean="0">
                <a:solidFill>
                  <a:schemeClr val="bg1"/>
                </a:solidFill>
              </a:rPr>
              <a:t>Sie http://creativecommons.org/licenses/by-sa/4.0/ oder </a:t>
            </a:r>
            <a:r>
              <a:rPr lang="de-DE" b="0" dirty="0" smtClean="0"/>
              <a:t>wenden Sie sich brieflich an Creative </a:t>
            </a:r>
            <a:r>
              <a:rPr lang="de-DE" b="0" dirty="0" err="1" smtClean="0"/>
              <a:t>Commons</a:t>
            </a:r>
            <a:r>
              <a:rPr lang="de-DE" b="0" dirty="0" smtClean="0"/>
              <a:t>, Postfach 1866, Mountain View, California, 94042, USA.</a:t>
            </a:r>
            <a:endParaRPr lang="de-DE" b="0" dirty="0"/>
          </a:p>
        </p:txBody>
      </p:sp>
      <p:pic>
        <p:nvPicPr>
          <p:cNvPr id="1027" name="Picture 3" descr="https://creativecommons.org/images/deed/attribution_icon_white_x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3968" y="7229447"/>
            <a:ext cx="777865" cy="777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37858" y="7231116"/>
            <a:ext cx="784138" cy="7841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c logo"/>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276103" y="7237389"/>
            <a:ext cx="777865" cy="777865"/>
          </a:xfrm>
          <a:prstGeom prst="rect">
            <a:avLst/>
          </a:prstGeom>
          <a:noFill/>
          <a:extLst>
            <a:ext uri="{909E8E84-426E-40DD-AFC4-6F175D3DCCD1}">
              <a14:hiddenFill xmlns:a14="http://schemas.microsoft.com/office/drawing/2010/main">
                <a:solidFill>
                  <a:srgbClr val="FFFFFF"/>
                </a:solidFill>
              </a14:hiddenFill>
            </a:ext>
          </a:extLst>
        </p:spPr>
      </p:pic>
      <p:sp>
        <p:nvSpPr>
          <p:cNvPr id="23" name="Inhaltsplatzhalter 15"/>
          <p:cNvSpPr>
            <a:spLocks noGrp="1"/>
          </p:cNvSpPr>
          <p:nvPr>
            <p:ph sz="quarter" idx="14"/>
          </p:nvPr>
        </p:nvSpPr>
        <p:spPr>
          <a:xfrm>
            <a:off x="320486" y="296810"/>
            <a:ext cx="6217474" cy="4168509"/>
          </a:xfrm>
        </p:spPr>
        <p:txBody>
          <a:bodyPr/>
          <a:lstStyle>
            <a:lvl1pPr>
              <a:defRPr sz="1400"/>
            </a:lvl1pPr>
            <a:lvl2pPr>
              <a:defRPr sz="1400"/>
            </a:lvl2pPr>
            <a:lvl3pPr>
              <a:defRPr sz="1400"/>
            </a:lvl3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19" name="Grafik 18"/>
          <p:cNvPicPr>
            <a:picLocks noChangeAspect="1"/>
          </p:cNvPicPr>
          <p:nvPr userDrawn="1"/>
        </p:nvPicPr>
        <p:blipFill rotWithShape="1">
          <a:blip r:embed="rId6"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spTree>
    <p:extLst>
      <p:ext uri="{BB962C8B-B14F-4D97-AF65-F5344CB8AC3E}">
        <p14:creationId xmlns:p14="http://schemas.microsoft.com/office/powerpoint/2010/main" val="40525496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undlagenCalliope">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smtClean="0"/>
              <a:t>Titelmasterformat durch Klicken bearbeiten</a:t>
            </a:r>
            <a:endParaRPr lang="de-DE" dirty="0"/>
          </a:p>
        </p:txBody>
      </p:sp>
      <p:sp>
        <p:nvSpPr>
          <p:cNvPr id="3" name="Datumsplatzhalter 2"/>
          <p:cNvSpPr>
            <a:spLocks noGrp="1"/>
          </p:cNvSpPr>
          <p:nvPr>
            <p:ph type="dt" sz="half" idx="10"/>
          </p:nvPr>
        </p:nvSpPr>
        <p:spPr/>
        <p:txBody>
          <a:bodyPr/>
          <a:lstStyle/>
          <a:p>
            <a:fld id="{FC9269F9-6F79-4414-A84E-D81C6C443C37}" type="datetimeFigureOut">
              <a:rPr lang="de-DE" smtClean="0"/>
              <a:t>10.04.2019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smtClean="0"/>
              <a:t>Rubrik</a:t>
            </a:r>
            <a:endParaRPr lang="de-DE" dirty="0"/>
          </a:p>
        </p:txBody>
      </p:sp>
      <p:sp>
        <p:nvSpPr>
          <p:cNvPr id="12" name="Bildplatzhalter 11"/>
          <p:cNvSpPr>
            <a:spLocks noGrp="1"/>
          </p:cNvSpPr>
          <p:nvPr>
            <p:ph type="pic" sz="quarter" idx="14"/>
          </p:nvPr>
        </p:nvSpPr>
        <p:spPr>
          <a:xfrm>
            <a:off x="468000" y="3743324"/>
            <a:ext cx="3600000" cy="3240000"/>
          </a:xfrm>
        </p:spPr>
        <p:txBody>
          <a:bodyPr/>
          <a:lstStyle/>
          <a:p>
            <a:endParaRPr lang="de-DE"/>
          </a:p>
        </p:txBody>
      </p:sp>
      <p:sp>
        <p:nvSpPr>
          <p:cNvPr id="14" name="Textplatzhalter 13"/>
          <p:cNvSpPr>
            <a:spLocks noGrp="1"/>
          </p:cNvSpPr>
          <p:nvPr>
            <p:ph type="body" sz="quarter" idx="15"/>
          </p:nvPr>
        </p:nvSpPr>
        <p:spPr>
          <a:xfrm>
            <a:off x="4171951" y="3743236"/>
            <a:ext cx="2214562" cy="3240088"/>
          </a:xfrm>
        </p:spPr>
        <p:txBody>
          <a:bodyPr>
            <a:normAutofit/>
          </a:bodyPr>
          <a:lstStyle>
            <a:lvl1pPr>
              <a:defRPr sz="1200"/>
            </a:lvl1pPr>
          </a:lstStyle>
          <a:p>
            <a:pPr lvl="0"/>
            <a:r>
              <a:rPr lang="de-DE" dirty="0" smtClean="0"/>
              <a:t>Formatvorlagen des Textmasters bearbeiten</a:t>
            </a:r>
            <a:endParaRPr lang="de-DE" dirty="0"/>
          </a:p>
        </p:txBody>
      </p:sp>
      <p:sp>
        <p:nvSpPr>
          <p:cNvPr id="16" name="Textplatzhalter 15"/>
          <p:cNvSpPr>
            <a:spLocks noGrp="1"/>
          </p:cNvSpPr>
          <p:nvPr>
            <p:ph type="body" sz="quarter" idx="16" hasCustomPrompt="1"/>
          </p:nvPr>
        </p:nvSpPr>
        <p:spPr>
          <a:xfrm>
            <a:off x="468313" y="7181850"/>
            <a:ext cx="2551112" cy="1076325"/>
          </a:xfrm>
        </p:spPr>
        <p:txBody>
          <a:bodyPr>
            <a:normAutofit/>
          </a:bodyPr>
          <a:lstStyle>
            <a:lvl1pPr>
              <a:defRPr sz="1400"/>
            </a:lvl1pPr>
          </a:lstStyle>
          <a:p>
            <a:pPr lvl="0"/>
            <a:r>
              <a:rPr lang="de-DE" dirty="0" smtClean="0"/>
              <a:t>Legende</a:t>
            </a:r>
            <a:endParaRPr lang="de-DE" dirty="0"/>
          </a:p>
        </p:txBody>
      </p:sp>
    </p:spTree>
    <p:extLst>
      <p:ext uri="{BB962C8B-B14F-4D97-AF65-F5344CB8AC3E}">
        <p14:creationId xmlns:p14="http://schemas.microsoft.com/office/powerpoint/2010/main" val="28141539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C9269F9-6F79-4414-A84E-D81C6C443C37}" type="datetimeFigureOut">
              <a:rPr lang="de-DE" smtClean="0"/>
              <a:t>10.04.2019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3706220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9269F9-6F79-4414-A84E-D81C6C443C37}" type="datetimeFigureOut">
              <a:rPr lang="de-DE" smtClean="0"/>
              <a:t>10.04.2019</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fld id="{D2A42966-9C79-4DC1-911F-479CEE15F649}" type="slidenum">
              <a:rPr lang="de-DE" smtClean="0"/>
              <a:pPr/>
              <a:t>‹Nr.›</a:t>
            </a:fld>
            <a:endParaRPr lang="de-D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39258340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7" r:id="rId3"/>
    <p:sldLayoutId id="2147483673" r:id="rId4"/>
    <p:sldLayoutId id="2147483675" r:id="rId5"/>
    <p:sldLayoutId id="2147483678" r:id="rId6"/>
    <p:sldLayoutId id="2147483674" r:id="rId7"/>
    <p:sldLayoutId id="2147483676" r:id="rId8"/>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philipp@appcamps.de" TargetMode="External"/><Relationship Id="rId2" Type="http://schemas.openxmlformats.org/officeDocument/2006/relationships/hyperlink" Target="https://appcamps.de/" TargetMode="External"/><Relationship Id="rId1" Type="http://schemas.openxmlformats.org/officeDocument/2006/relationships/slideLayout" Target="../slideLayouts/slideLayout6.xml"/><Relationship Id="rId4" Type="http://schemas.openxmlformats.org/officeDocument/2006/relationships/hyperlink" Target="https://drive.google.com/file/d/1sPRdPseZuyjEWThFJ-QjzrJkFPvoI4lm/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smtClean="0"/>
              <a:t>Heißer Draht</a:t>
            </a:r>
            <a:endParaRPr lang="de-DE" dirty="0"/>
          </a:p>
        </p:txBody>
      </p:sp>
      <p:sp>
        <p:nvSpPr>
          <p:cNvPr id="9" name="Inhaltsplatzhalter 8"/>
          <p:cNvSpPr>
            <a:spLocks noGrp="1"/>
          </p:cNvSpPr>
          <p:nvPr>
            <p:ph sz="quarter" idx="14"/>
          </p:nvPr>
        </p:nvSpPr>
        <p:spPr>
          <a:xfrm>
            <a:off x="847825" y="7872413"/>
            <a:ext cx="5528297" cy="1000125"/>
          </a:xfrm>
        </p:spPr>
        <p:txBody>
          <a:bodyPr>
            <a:normAutofit/>
          </a:bodyPr>
          <a:lstStyle/>
          <a:p>
            <a:r>
              <a:rPr lang="de-DE" dirty="0" smtClean="0"/>
              <a:t>Erstelle ein Programm für das Spiel </a:t>
            </a:r>
            <a:r>
              <a:rPr lang="de-DE" dirty="0" err="1" smtClean="0"/>
              <a:t>Heißerdraht</a:t>
            </a:r>
            <a:r>
              <a:rPr lang="de-DE" dirty="0" smtClean="0"/>
              <a:t>. Immer wenn der Ring (welcher von Hand geführt wird) den Draht berührt, dann soll dies durch einen Ton signalisiert werden oder per LED angezeigt werden. Das Zählen der Fehler wäre auch möglich.</a:t>
            </a:r>
            <a:endParaRPr lang="de-DE" dirty="0"/>
          </a:p>
        </p:txBody>
      </p:sp>
      <p:sp>
        <p:nvSpPr>
          <p:cNvPr id="10" name="Textplatzhalter 9"/>
          <p:cNvSpPr>
            <a:spLocks noGrp="1"/>
          </p:cNvSpPr>
          <p:nvPr>
            <p:ph type="body" sz="quarter" idx="15"/>
          </p:nvPr>
        </p:nvSpPr>
        <p:spPr/>
        <p:txBody>
          <a:bodyPr/>
          <a:lstStyle/>
          <a:p>
            <a:r>
              <a:rPr lang="de-DE" dirty="0"/>
              <a:t>Für </a:t>
            </a:r>
            <a:r>
              <a:rPr lang="de-DE" dirty="0" smtClean="0"/>
              <a:t>Einsteigerinnen</a:t>
            </a:r>
            <a:endParaRPr lang="de-DE" dirty="0"/>
          </a:p>
        </p:txBody>
      </p:sp>
      <p:sp>
        <p:nvSpPr>
          <p:cNvPr id="11" name="Textplatzhalter 10"/>
          <p:cNvSpPr>
            <a:spLocks noGrp="1"/>
          </p:cNvSpPr>
          <p:nvPr>
            <p:ph type="body" sz="quarter" idx="16"/>
          </p:nvPr>
        </p:nvSpPr>
        <p:spPr/>
        <p:txBody>
          <a:bodyPr/>
          <a:lstStyle/>
          <a:p>
            <a:endParaRPr lang="de-DE" dirty="0"/>
          </a:p>
        </p:txBody>
      </p:sp>
      <p:pic>
        <p:nvPicPr>
          <p:cNvPr id="3" name="Bildplatzhalt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21" b="1021"/>
          <a:stretch>
            <a:fillRect/>
          </a:stretch>
        </p:blipFill>
        <p:spPr/>
      </p:pic>
    </p:spTree>
    <p:extLst>
      <p:ext uri="{BB962C8B-B14F-4D97-AF65-F5344CB8AC3E}">
        <p14:creationId xmlns:p14="http://schemas.microsoft.com/office/powerpoint/2010/main" val="924029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6"/>
          <p:cNvSpPr>
            <a:spLocks noGrp="1"/>
          </p:cNvSpPr>
          <p:nvPr>
            <p:ph sz="quarter" idx="14"/>
          </p:nvPr>
        </p:nvSpPr>
        <p:spPr>
          <a:xfrm>
            <a:off x="320486" y="579120"/>
            <a:ext cx="6217474" cy="4081015"/>
          </a:xfrm>
        </p:spPr>
        <p:txBody>
          <a:bodyPr>
            <a:normAutofit/>
          </a:bodyPr>
          <a:lstStyle/>
          <a:p>
            <a:pPr marL="0" indent="0">
              <a:buNone/>
            </a:pPr>
            <a:r>
              <a:rPr lang="de-DE" sz="1600" b="1" dirty="0"/>
              <a:t>Ursprüngliche </a:t>
            </a:r>
            <a:r>
              <a:rPr lang="de-DE" sz="1600" b="1" dirty="0" smtClean="0"/>
              <a:t>Idee</a:t>
            </a:r>
          </a:p>
          <a:p>
            <a:pPr marL="0" indent="0">
              <a:buNone/>
            </a:pPr>
            <a:r>
              <a:rPr lang="de-DE" dirty="0"/>
              <a:t>App Camps</a:t>
            </a:r>
            <a:br>
              <a:rPr lang="de-DE" dirty="0"/>
            </a:br>
            <a:r>
              <a:rPr lang="de-DE" dirty="0"/>
              <a:t>Heißer </a:t>
            </a:r>
            <a:r>
              <a:rPr lang="de-DE" dirty="0" smtClean="0"/>
              <a:t>Draht</a:t>
            </a:r>
          </a:p>
          <a:p>
            <a:pPr marL="0" indent="0">
              <a:buNone/>
            </a:pPr>
            <a:r>
              <a:rPr lang="de-DE" dirty="0" smtClean="0"/>
              <a:t>Unterrichtsmaterialen von</a:t>
            </a:r>
            <a:r>
              <a:rPr lang="de-DE" dirty="0"/>
              <a:t/>
            </a:r>
            <a:br>
              <a:rPr lang="de-DE" dirty="0"/>
            </a:br>
            <a:r>
              <a:rPr lang="de-DE" dirty="0">
                <a:hlinkClick r:id="rId2"/>
              </a:rPr>
              <a:t>https://appcamps.de</a:t>
            </a:r>
            <a:r>
              <a:rPr lang="de-DE" dirty="0" smtClean="0">
                <a:hlinkClick r:id="rId2"/>
              </a:rPr>
              <a:t>/</a:t>
            </a:r>
            <a:r>
              <a:rPr lang="de-DE" dirty="0" smtClean="0"/>
              <a:t> </a:t>
            </a:r>
            <a:r>
              <a:rPr lang="de-DE" dirty="0" smtClean="0"/>
              <a:t/>
            </a:r>
            <a:br>
              <a:rPr lang="de-DE" dirty="0" smtClean="0"/>
            </a:br>
            <a:endParaRPr lang="de-DE" dirty="0" smtClean="0"/>
          </a:p>
          <a:p>
            <a:pPr marL="0" indent="0">
              <a:buNone/>
            </a:pPr>
            <a:r>
              <a:rPr lang="de-DE" dirty="0"/>
              <a:t>App Camps gemeinnützige Unternehmergesellschaft (haftungsbeschränkt)</a:t>
            </a:r>
            <a:br>
              <a:rPr lang="de-DE" dirty="0"/>
            </a:br>
            <a:r>
              <a:rPr lang="de-DE" dirty="0" err="1"/>
              <a:t>Eifflerstraße</a:t>
            </a:r>
            <a:r>
              <a:rPr lang="de-DE" dirty="0"/>
              <a:t> 43 / </a:t>
            </a:r>
            <a:r>
              <a:rPr lang="de-DE" dirty="0" err="1"/>
              <a:t>betahaus</a:t>
            </a:r>
            <a:r>
              <a:rPr lang="de-DE" dirty="0"/>
              <a:t/>
            </a:r>
            <a:br>
              <a:rPr lang="de-DE" dirty="0"/>
            </a:br>
            <a:r>
              <a:rPr lang="de-DE" dirty="0"/>
              <a:t>22769 </a:t>
            </a:r>
            <a:r>
              <a:rPr lang="de-DE" dirty="0" smtClean="0"/>
              <a:t>Hamburg</a:t>
            </a:r>
            <a:br>
              <a:rPr lang="de-DE" dirty="0" smtClean="0"/>
            </a:br>
            <a:r>
              <a:rPr lang="de-DE" dirty="0" smtClean="0"/>
              <a:t>Telefon</a:t>
            </a:r>
            <a:r>
              <a:rPr lang="de-DE" dirty="0"/>
              <a:t>: </a:t>
            </a:r>
            <a:r>
              <a:rPr lang="de-DE" dirty="0"/>
              <a:t>+49 (0)40 </a:t>
            </a:r>
            <a:r>
              <a:rPr lang="de-DE" dirty="0" smtClean="0"/>
              <a:t>22865784</a:t>
            </a:r>
            <a:r>
              <a:rPr lang="de-DE" dirty="0" smtClean="0"/>
              <a:t/>
            </a:r>
            <a:br>
              <a:rPr lang="de-DE" dirty="0" smtClean="0"/>
            </a:br>
            <a:r>
              <a:rPr lang="de-DE" dirty="0" smtClean="0"/>
              <a:t>E-Mail</a:t>
            </a:r>
            <a:r>
              <a:rPr lang="de-DE" dirty="0"/>
              <a:t>: </a:t>
            </a:r>
            <a:r>
              <a:rPr lang="de-DE" dirty="0" smtClean="0">
                <a:hlinkClick r:id="rId3"/>
              </a:rPr>
              <a:t>philipp@appcamps.de</a:t>
            </a:r>
            <a:r>
              <a:rPr lang="de-DE" dirty="0" smtClean="0"/>
              <a:t> </a:t>
            </a:r>
            <a:endParaRPr lang="de-DE" dirty="0" smtClean="0"/>
          </a:p>
          <a:p>
            <a:pPr marL="0" indent="0">
              <a:buNone/>
            </a:pPr>
            <a:r>
              <a:rPr lang="de-DE" sz="1600" dirty="0">
                <a:hlinkClick r:id="rId4"/>
              </a:rPr>
              <a:t>https://</a:t>
            </a:r>
            <a:r>
              <a:rPr lang="de-DE" sz="1600" dirty="0" smtClean="0">
                <a:hlinkClick r:id="rId4"/>
              </a:rPr>
              <a:t>drive.google.com/file/d/1sPRdPseZuyjEWThFJ-QjzrJkFPvoI4lm/view</a:t>
            </a:r>
            <a:r>
              <a:rPr lang="de-DE" sz="1600" dirty="0" smtClean="0"/>
              <a:t> </a:t>
            </a:r>
            <a:endParaRPr lang="de-DE" sz="1600" dirty="0"/>
          </a:p>
        </p:txBody>
      </p:sp>
    </p:spTree>
    <p:extLst>
      <p:ext uri="{BB962C8B-B14F-4D97-AF65-F5344CB8AC3E}">
        <p14:creationId xmlns:p14="http://schemas.microsoft.com/office/powerpoint/2010/main" val="361803943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53</Words>
  <Application>Microsoft Office PowerPoint</Application>
  <PresentationFormat>A4-Papier (210 x 297 mm)</PresentationFormat>
  <Paragraphs>8</Paragraphs>
  <Slides>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vt:i4>
      </vt:variant>
    </vt:vector>
  </HeadingPairs>
  <TitlesOfParts>
    <vt:vector size="7" baseType="lpstr">
      <vt:lpstr>Arial</vt:lpstr>
      <vt:lpstr>Arial Black</vt:lpstr>
      <vt:lpstr>Calibri</vt:lpstr>
      <vt:lpstr>Calibri Light</vt:lpstr>
      <vt:lpstr>Office</vt:lpstr>
      <vt:lpstr>Heißer Draht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Schmidt</dc:creator>
  <cp:lastModifiedBy>Martin</cp:lastModifiedBy>
  <cp:revision>78</cp:revision>
  <dcterms:created xsi:type="dcterms:W3CDTF">2018-08-08T08:03:39Z</dcterms:created>
  <dcterms:modified xsi:type="dcterms:W3CDTF">2019-04-10T09:15:53Z</dcterms:modified>
</cp:coreProperties>
</file>