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9060DCF-CE3C-4AB2-8AC1-7D13D7A936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616A40C-F365-4478-8E17-671F7AE13F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7671F78D-B583-4592-B57F-8AEEE8DFE0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F91B95BE-20B0-4B20-98A5-7635C397578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CAB9958F-D6C5-4CDF-9E87-919086D1F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B422A0F-69D0-4992-B890-878060BB5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D709662-F23C-4853-A039-CA9B79015A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52C7955-AB6F-40E9-9E63-F565704BFA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D77A2C5-AE00-4161-BEEE-3E8157E276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C62ACFA-9673-40C0-A697-0F6FFD365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19FD13C-27A5-42C6-A985-B1B5403B5A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25BB7E1-E7E4-4830-AC2E-F9B120BEE5E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4EAD72-5300-4E84-8AEB-99ABB6257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62C0ADB-9A3B-4F48-9261-0B056CD113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FF056F1-2727-4029-A85F-DFA1FB596D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BF634CF-307A-4FDD-9F61-8FBE2C05CE1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FDE9894-8F5D-472F-91A4-45790B21D5B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CBA5BE3-032B-418D-848E-08FC706E69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75CA621-734C-4361-9059-6D00A77C65D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FF9BF89-774D-47C2-8F75-0E3D4E6E1BD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1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6E5CF6-5A18-4785-8DB9-357A0689F4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3AF1E55-DAA9-48E0-B464-C429E0DB74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AE8D235-D982-4EF3-8E1F-FED98E560D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057928-F2B8-404B-9824-1DC72F199D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CEB7AF-837D-495A-8CA0-B751348E49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29C08B-AE36-43B3-91C7-ED7C353EEC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9005B15-742E-4577-B1EC-4ABF942135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4CA2523-D487-4946-AD0D-023E3625954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A48465-1D4B-4417-84C4-28E927C9D37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0DEC049-0E60-45E8-AB75-7775DBBDFD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9592F8C-169C-4DAC-9E36-128AE1C712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B857732-95BD-4547-8926-7641A6AD212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 World!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847825" y="7969251"/>
            <a:ext cx="4939911" cy="717550"/>
          </a:xfrm>
        </p:spPr>
        <p:txBody>
          <a:bodyPr/>
          <a:lstStyle/>
          <a:p>
            <a:r>
              <a:rPr lang="de-DE" dirty="0"/>
              <a:t>Zeige einen Lauftext deiner Wahl an und lass ihn unendlich oft laufen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pic>
        <p:nvPicPr>
          <p:cNvPr id="10" name="Bildplatzhalter 9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" b="1123"/>
          <a:stretch>
            <a:fillRect/>
          </a:stretch>
        </p:blipFill>
        <p:spPr>
          <a:xfrm>
            <a:off x="1485900" y="3714856"/>
            <a:ext cx="3996000" cy="3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3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32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Hi World!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71</cp:revision>
  <dcterms:created xsi:type="dcterms:W3CDTF">2018-08-08T08:03:39Z</dcterms:created>
  <dcterms:modified xsi:type="dcterms:W3CDTF">2019-12-09T13:13:58Z</dcterms:modified>
</cp:coreProperties>
</file>