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5ADE7EA4-E131-44DA-A045-02BFB9D80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25892BB-3F53-4C6B-B6B2-D7E9FD5D6D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8C301ED-F383-443D-BF1E-CC38D8C29C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C50771F-D08D-43A9-B272-5465CD5A85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EC250A1-1C43-4AD5-986B-754822D947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5AFEB9A-5F09-49E0-A12B-80B4356F8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D9EC2E4-B021-49B8-B5DB-2FA4E82465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5577520-E22D-4A5C-95CF-3649F88E289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8C8B85D-ADFA-4D23-973E-EADB56A75B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E078B95-66A5-4203-828E-CC2330AFAF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5EB59DA-63D7-47D6-BA5A-6446200567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1FEB2F8-B8B7-42FD-A721-829E244F483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0ED622-5B5E-4DEE-961E-FB1B5A547F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5AD35CC-B1A2-4D0E-A428-5DDEB5EE9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B27AEC-3587-4860-8C88-8BE820B546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E2E321-EA85-4D66-88B0-6777970BBB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483B71E-071B-4568-94D2-B32ADFFE68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E1B1CD-132A-4B3E-8649-4950D84230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48F5EA7-12B2-4AC3-8573-7EF1250C0A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C69D544-E8A9-4184-9E37-6398DF18481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E5B870-586B-4E14-9A3B-032DEC0BA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70E261D-5067-4A31-A4A8-6F698F0E8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444F02-2D43-422E-8626-475BE2850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541BC0A-9EAC-4934-BFA2-997543B195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1F57E49-4C9C-4A38-9B70-55183297663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E10643-F548-4AD2-8DF0-3620FDE7C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B48C7B-1B16-4E48-B07F-8AE6771461B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739BFA-F6B0-4149-AA09-11904BFB4E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Hindernislauf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1020514"/>
          </a:xfrm>
        </p:spPr>
        <p:txBody>
          <a:bodyPr>
            <a:normAutofit/>
          </a:bodyPr>
          <a:lstStyle/>
          <a:p>
            <a:r>
              <a:rPr lang="de-DE" dirty="0"/>
              <a:t>Programmiere ein Spiel bei dem am unteren Rand die Spielfigur zu sehen ist. Vom oberen Rand sollen Hindernisse auf die Figur zukommen. Mittels A und B soll die Spielfigur den Hindernissen ausweichen.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Hindernislauf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81</cp:revision>
  <dcterms:created xsi:type="dcterms:W3CDTF">2018-08-08T08:03:39Z</dcterms:created>
  <dcterms:modified xsi:type="dcterms:W3CDTF">2019-12-09T13:14:35Z</dcterms:modified>
</cp:coreProperties>
</file>