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6" r:id="rId2"/>
    <p:sldId id="27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94" autoAdjust="0"/>
  </p:normalViewPr>
  <p:slideViewPr>
    <p:cSldViewPr snapToGrid="0">
      <p:cViewPr varScale="1">
        <p:scale>
          <a:sx n="76" d="100"/>
          <a:sy n="76" d="100"/>
        </p:scale>
        <p:origin x="30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969251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50540" y="7556357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6" hasCustomPrompt="1"/>
          </p:nvPr>
        </p:nvSpPr>
        <p:spPr>
          <a:xfrm>
            <a:off x="824863" y="945573"/>
            <a:ext cx="576000" cy="504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3200" dirty="0"/>
              <a:t>N</a:t>
            </a:r>
            <a:endParaRPr lang="de-DE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F3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49B624C-C9D8-48D3-8D4A-992BBF43533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endParaRPr lang="de-DE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4785360"/>
            <a:ext cx="6858000" cy="34061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Um eine Kopie dieser Lizenz einzusehen, konsultieren </a:t>
            </a:r>
            <a:r>
              <a:rPr lang="de-DE" b="0" dirty="0">
                <a:solidFill>
                  <a:schemeClr val="bg1"/>
                </a:solidFill>
              </a:rPr>
              <a:t>Sie http://creativecommons.org/licenses/by-sa/4.0/ oder </a:t>
            </a:r>
            <a:r>
              <a:rPr lang="de-DE" b="0" dirty="0"/>
              <a:t>wenden Sie sich brieflich an Creative </a:t>
            </a:r>
            <a:r>
              <a:rPr lang="de-DE" b="0" dirty="0" err="1"/>
              <a:t>Commons</a:t>
            </a:r>
            <a:r>
              <a:rPr lang="de-DE" b="0" dirty="0"/>
              <a:t>, Postfach 1866, Mountain View, California, 94042, USA.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68" y="7229447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58" y="7231116"/>
            <a:ext cx="784138" cy="78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103" y="7237389"/>
            <a:ext cx="777865" cy="7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5254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69F9-6F79-4414-A84E-D81C6C443C37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69F9-6F79-4414-A84E-D81C6C443C37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966-9C79-4DC1-911F-479CEE15F64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6D313ED-C040-4920-A650-1EA6D791B2D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9054E79-86AE-4078-A4A8-F925BAB279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7DF0B0D-6249-48DD-9CB7-D41CEFB9CA1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9C9BB33-9536-4B1B-B6EF-AB6380B5989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Jukebox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847825" y="7943850"/>
            <a:ext cx="5413275" cy="1123950"/>
          </a:xfrm>
        </p:spPr>
        <p:txBody>
          <a:bodyPr>
            <a:normAutofit/>
          </a:bodyPr>
          <a:lstStyle/>
          <a:p>
            <a:r>
              <a:rPr lang="de-DE" dirty="0"/>
              <a:t>Suche dir 3 Lieder mit Noten heraus (z.B. Volkslieder). Programmiere diese für den </a:t>
            </a:r>
            <a:r>
              <a:rPr lang="de-DE" dirty="0" err="1"/>
              <a:t>Calliope</a:t>
            </a:r>
            <a:r>
              <a:rPr lang="de-DE" dirty="0"/>
              <a:t>.  Mit jeder Taste soll eines der 3 Lieder abgespielt werden. Verändere das Programm so, das beliebig viele Lieder ausgewählt werden können.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Für Einsteigerinnen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" b="10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402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03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</Words>
  <Application>Microsoft Office PowerPoint</Application>
  <PresentationFormat>A4-Papier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Jukebox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Schmidt</dc:creator>
  <cp:lastModifiedBy>Lutz</cp:lastModifiedBy>
  <cp:revision>72</cp:revision>
  <dcterms:created xsi:type="dcterms:W3CDTF">2018-08-08T08:03:39Z</dcterms:created>
  <dcterms:modified xsi:type="dcterms:W3CDTF">2019-12-11T14:12:48Z</dcterms:modified>
</cp:coreProperties>
</file>