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69" r:id="rId2"/>
    <p:sldId id="278" r:id="rId3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5872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3" autoAdjust="0"/>
    <p:restoredTop sz="94694" autoAdjust="0"/>
  </p:normalViewPr>
  <p:slideViewPr>
    <p:cSldViewPr snapToGrid="0">
      <p:cViewPr varScale="1">
        <p:scale>
          <a:sx n="76" d="100"/>
          <a:sy n="76" d="100"/>
        </p:scale>
        <p:origin x="309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173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7A25D8-F173-4133-85F8-CB962D678EB5}" type="datetimeFigureOut">
              <a:rPr lang="de-DE" smtClean="0"/>
              <a:t>09.12.2019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1FBA2-E07F-46C4-8057-D7BECDCCB06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5076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gi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gi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jpe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69F9-6F79-4414-A84E-D81C6C443C37}" type="datetimeFigureOut">
              <a:rPr lang="de-DE" smtClean="0"/>
              <a:t>09.12.2019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5988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llengeC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/>
          <p:cNvSpPr/>
          <p:nvPr userDrawn="1"/>
        </p:nvSpPr>
        <p:spPr>
          <a:xfrm>
            <a:off x="461097" y="2637014"/>
            <a:ext cx="5925416" cy="628526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 userDrawn="1"/>
        </p:nvSpPr>
        <p:spPr>
          <a:xfrm>
            <a:off x="471488" y="527405"/>
            <a:ext cx="5915025" cy="1914459"/>
          </a:xfrm>
          <a:prstGeom prst="rect">
            <a:avLst/>
          </a:prstGeom>
          <a:solidFill>
            <a:srgbClr val="F358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5900" y="945573"/>
            <a:ext cx="4890222" cy="924791"/>
          </a:xfrm>
          <a:noFill/>
        </p:spPr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9" name="Ellipse 8"/>
          <p:cNvSpPr/>
          <p:nvPr userDrawn="1"/>
        </p:nvSpPr>
        <p:spPr>
          <a:xfrm>
            <a:off x="816652" y="914400"/>
            <a:ext cx="540000" cy="540000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Gerader Verbinder 10"/>
          <p:cNvCxnSpPr/>
          <p:nvPr userDrawn="1"/>
        </p:nvCxnSpPr>
        <p:spPr>
          <a:xfrm>
            <a:off x="461097" y="1924050"/>
            <a:ext cx="5925416" cy="0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/>
          <p:nvPr userDrawn="1"/>
        </p:nvCxnSpPr>
        <p:spPr>
          <a:xfrm>
            <a:off x="21708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/>
          <p:nvPr userDrawn="1"/>
        </p:nvCxnSpPr>
        <p:spPr>
          <a:xfrm>
            <a:off x="47362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Bildplatzhalter 18"/>
          <p:cNvSpPr>
            <a:spLocks noGrp="1"/>
          </p:cNvSpPr>
          <p:nvPr>
            <p:ph type="pic" sz="quarter" idx="13"/>
          </p:nvPr>
        </p:nvSpPr>
        <p:spPr>
          <a:xfrm>
            <a:off x="1485900" y="3575133"/>
            <a:ext cx="3996000" cy="3456000"/>
          </a:xfrm>
        </p:spPr>
        <p:txBody>
          <a:bodyPr/>
          <a:lstStyle/>
          <a:p>
            <a:endParaRPr lang="de-DE"/>
          </a:p>
        </p:txBody>
      </p:sp>
      <p:sp>
        <p:nvSpPr>
          <p:cNvPr id="21" name="Inhaltsplatzhalter 20"/>
          <p:cNvSpPr>
            <a:spLocks noGrp="1"/>
          </p:cNvSpPr>
          <p:nvPr>
            <p:ph sz="quarter" idx="14" hasCustomPrompt="1"/>
          </p:nvPr>
        </p:nvSpPr>
        <p:spPr>
          <a:xfrm>
            <a:off x="847825" y="7969251"/>
            <a:ext cx="4939911" cy="71755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de-DE" dirty="0"/>
              <a:t>Aufgabentext</a:t>
            </a:r>
          </a:p>
        </p:txBody>
      </p:sp>
      <p:sp>
        <p:nvSpPr>
          <p:cNvPr id="22" name="Textfeld 21"/>
          <p:cNvSpPr txBox="1"/>
          <p:nvPr userDrawn="1"/>
        </p:nvSpPr>
        <p:spPr>
          <a:xfrm>
            <a:off x="850540" y="7556357"/>
            <a:ext cx="1704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Challenge</a:t>
            </a:r>
          </a:p>
        </p:txBody>
      </p:sp>
      <p:sp>
        <p:nvSpPr>
          <p:cNvPr id="24" name="Textplatzhalter 23"/>
          <p:cNvSpPr>
            <a:spLocks noGrp="1"/>
          </p:cNvSpPr>
          <p:nvPr>
            <p:ph type="body" sz="quarter" idx="15" hasCustomPrompt="1"/>
          </p:nvPr>
        </p:nvSpPr>
        <p:spPr>
          <a:xfrm>
            <a:off x="1485900" y="619125"/>
            <a:ext cx="1938338" cy="297874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Schwierigkeitsgrad</a:t>
            </a:r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6" hasCustomPrompt="1"/>
          </p:nvPr>
        </p:nvSpPr>
        <p:spPr>
          <a:xfrm>
            <a:off x="824863" y="945573"/>
            <a:ext cx="576000" cy="504000"/>
          </a:xfrm>
        </p:spPr>
        <p:txBody>
          <a:bodyPr>
            <a:no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sz="3200" dirty="0"/>
              <a:t>N</a:t>
            </a:r>
            <a:endParaRPr lang="de-DE" dirty="0"/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10"/>
          </p:nvPr>
        </p:nvSpPr>
        <p:spPr>
          <a:xfrm>
            <a:off x="471488" y="9181397"/>
            <a:ext cx="1543050" cy="527403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43463" y="9181397"/>
            <a:ext cx="1543050" cy="527403"/>
          </a:xfrm>
        </p:spPr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pic>
        <p:nvPicPr>
          <p:cNvPr id="23" name="Grafik 2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564" y="9267750"/>
            <a:ext cx="1884949" cy="324000"/>
          </a:xfrm>
          <a:prstGeom prst="rect">
            <a:avLst/>
          </a:prstGeom>
        </p:spPr>
      </p:pic>
      <p:pic>
        <p:nvPicPr>
          <p:cNvPr id="25" name="Grafik 24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84" b="15885"/>
          <a:stretch/>
        </p:blipFill>
        <p:spPr>
          <a:xfrm>
            <a:off x="471488" y="9224307"/>
            <a:ext cx="1604044" cy="453441"/>
          </a:xfrm>
          <a:prstGeom prst="rect">
            <a:avLst/>
          </a:prstGeom>
        </p:spPr>
      </p:pic>
      <p:pic>
        <p:nvPicPr>
          <p:cNvPr id="27" name="Grafik 26">
            <a:extLst>
              <a:ext uri="{FF2B5EF4-FFF2-40B4-BE49-F238E27FC236}">
                <a16:creationId xmlns:a16="http://schemas.microsoft.com/office/drawing/2014/main" id="{76DC82E5-36EE-4EAD-A78C-1C9D079EFBA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069" y="9099550"/>
            <a:ext cx="3810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588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ckbla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/>
          <p:cNvSpPr/>
          <p:nvPr userDrawn="1"/>
        </p:nvSpPr>
        <p:spPr>
          <a:xfrm>
            <a:off x="461097" y="2637014"/>
            <a:ext cx="5925416" cy="628526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 userDrawn="1"/>
        </p:nvSpPr>
        <p:spPr>
          <a:xfrm>
            <a:off x="471488" y="527405"/>
            <a:ext cx="5915025" cy="1914459"/>
          </a:xfrm>
          <a:prstGeom prst="rect">
            <a:avLst/>
          </a:prstGeom>
          <a:solidFill>
            <a:srgbClr val="F358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45573"/>
            <a:ext cx="5631543" cy="924791"/>
          </a:xfrm>
          <a:noFill/>
        </p:spPr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cxnSp>
        <p:nvCxnSpPr>
          <p:cNvPr id="11" name="Gerader Verbinder 10"/>
          <p:cNvCxnSpPr/>
          <p:nvPr userDrawn="1"/>
        </p:nvCxnSpPr>
        <p:spPr>
          <a:xfrm>
            <a:off x="461097" y="1924050"/>
            <a:ext cx="5925416" cy="0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/>
          <p:nvPr userDrawn="1"/>
        </p:nvCxnSpPr>
        <p:spPr>
          <a:xfrm>
            <a:off x="21708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/>
          <p:nvPr userDrawn="1"/>
        </p:nvCxnSpPr>
        <p:spPr>
          <a:xfrm>
            <a:off x="47362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Bildplatzhalter 18"/>
          <p:cNvSpPr>
            <a:spLocks noGrp="1"/>
          </p:cNvSpPr>
          <p:nvPr>
            <p:ph type="pic" sz="quarter" idx="13"/>
          </p:nvPr>
        </p:nvSpPr>
        <p:spPr>
          <a:xfrm>
            <a:off x="1485900" y="3575133"/>
            <a:ext cx="3996000" cy="3456000"/>
          </a:xfrm>
        </p:spPr>
        <p:txBody>
          <a:bodyPr/>
          <a:lstStyle/>
          <a:p>
            <a:endParaRPr lang="de-DE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471488" y="9181397"/>
            <a:ext cx="1543050" cy="527403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43463" y="9181397"/>
            <a:ext cx="1543050" cy="527403"/>
          </a:xfrm>
        </p:spPr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pic>
        <p:nvPicPr>
          <p:cNvPr id="15" name="Grafik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564" y="9267750"/>
            <a:ext cx="1884949" cy="324000"/>
          </a:xfrm>
          <a:prstGeom prst="rect">
            <a:avLst/>
          </a:prstGeom>
        </p:spPr>
      </p:pic>
      <p:pic>
        <p:nvPicPr>
          <p:cNvPr id="18" name="Grafik 1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84" b="15885"/>
          <a:stretch/>
        </p:blipFill>
        <p:spPr>
          <a:xfrm>
            <a:off x="471488" y="9224307"/>
            <a:ext cx="1604044" cy="453441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72CD3F3C-A50D-4AB4-83E7-94703A78D25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069" y="9099550"/>
            <a:ext cx="3810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11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esungChalle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71488" y="1419225"/>
            <a:ext cx="5915025" cy="361950"/>
          </a:xfrm>
        </p:spPr>
        <p:txBody>
          <a:bodyPr anchor="t">
            <a:normAutofit/>
          </a:bodyPr>
          <a:lstStyle>
            <a:lvl1pPr>
              <a:defRPr sz="1400">
                <a:latin typeface="Arial Black" panose="020B0A04020102020204" pitchFamily="34" charset="0"/>
              </a:defRPr>
            </a:lvl1pPr>
          </a:lstStyle>
          <a:p>
            <a:r>
              <a:rPr lang="de-DE" dirty="0"/>
              <a:t>Aufgabe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69F9-6F79-4414-A84E-D81C6C443C37}" type="datetimeFigureOut">
              <a:rPr lang="de-DE" smtClean="0"/>
              <a:t>09.12.2019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Textfeld 5"/>
          <p:cNvSpPr txBox="1"/>
          <p:nvPr userDrawn="1"/>
        </p:nvSpPr>
        <p:spPr>
          <a:xfrm>
            <a:off x="468000" y="609600"/>
            <a:ext cx="1800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>
                <a:latin typeface="+mn-lt"/>
              </a:rPr>
              <a:t>Lösung</a:t>
            </a:r>
          </a:p>
        </p:txBody>
      </p:sp>
      <p:cxnSp>
        <p:nvCxnSpPr>
          <p:cNvPr id="8" name="Gerader Verbinder 7"/>
          <p:cNvCxnSpPr/>
          <p:nvPr userDrawn="1"/>
        </p:nvCxnSpPr>
        <p:spPr>
          <a:xfrm>
            <a:off x="471488" y="1876425"/>
            <a:ext cx="5915025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/>
          <p:cNvSpPr txBox="1"/>
          <p:nvPr userDrawn="1"/>
        </p:nvSpPr>
        <p:spPr>
          <a:xfrm>
            <a:off x="471488" y="1971676"/>
            <a:ext cx="3052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Verwendete Befehlsgruppen</a:t>
            </a:r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471487" y="2324875"/>
            <a:ext cx="5915025" cy="846880"/>
          </a:xfrm>
        </p:spPr>
        <p:txBody>
          <a:bodyPr/>
          <a:lstStyle/>
          <a:p>
            <a:endParaRPr lang="de-DE"/>
          </a:p>
        </p:txBody>
      </p:sp>
      <p:cxnSp>
        <p:nvCxnSpPr>
          <p:cNvPr id="12" name="Gerader Verbinder 11"/>
          <p:cNvCxnSpPr/>
          <p:nvPr userDrawn="1"/>
        </p:nvCxnSpPr>
        <p:spPr>
          <a:xfrm>
            <a:off x="471487" y="3528581"/>
            <a:ext cx="5915025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/>
          <p:cNvSpPr txBox="1"/>
          <p:nvPr userDrawn="1"/>
        </p:nvSpPr>
        <p:spPr>
          <a:xfrm>
            <a:off x="468000" y="3620204"/>
            <a:ext cx="30527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/>
              <a:t>Code</a:t>
            </a:r>
          </a:p>
        </p:txBody>
      </p:sp>
      <p:sp>
        <p:nvSpPr>
          <p:cNvPr id="16" name="Inhaltsplatzhalter 15"/>
          <p:cNvSpPr>
            <a:spLocks noGrp="1"/>
          </p:cNvSpPr>
          <p:nvPr>
            <p:ph sz="quarter" idx="14"/>
          </p:nvPr>
        </p:nvSpPr>
        <p:spPr>
          <a:xfrm>
            <a:off x="468000" y="6345003"/>
            <a:ext cx="4114800" cy="2393752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8" name="Bildplatzhalter 17"/>
          <p:cNvSpPr>
            <a:spLocks noGrp="1"/>
          </p:cNvSpPr>
          <p:nvPr>
            <p:ph type="pic" sz="quarter" idx="15"/>
          </p:nvPr>
        </p:nvSpPr>
        <p:spPr>
          <a:xfrm>
            <a:off x="468000" y="4069890"/>
            <a:ext cx="5915025" cy="1480769"/>
          </a:xfrm>
        </p:spPr>
        <p:txBody>
          <a:bodyPr/>
          <a:lstStyle/>
          <a:p>
            <a:endParaRPr lang="de-DE"/>
          </a:p>
        </p:txBody>
      </p:sp>
      <p:sp>
        <p:nvSpPr>
          <p:cNvPr id="20" name="Bildplatzhalter 19"/>
          <p:cNvSpPr>
            <a:spLocks noGrp="1"/>
          </p:cNvSpPr>
          <p:nvPr>
            <p:ph type="pic" sz="quarter" idx="16"/>
          </p:nvPr>
        </p:nvSpPr>
        <p:spPr>
          <a:xfrm>
            <a:off x="4714875" y="6345003"/>
            <a:ext cx="1800225" cy="2393752"/>
          </a:xfrm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5631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undlagen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71488" y="876300"/>
            <a:ext cx="5915025" cy="895350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69F9-6F79-4414-A84E-D81C6C443C37}" type="datetimeFigureOut">
              <a:rPr lang="de-DE" smtClean="0"/>
              <a:t>09.12.2019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61975"/>
            <a:ext cx="2185987" cy="314325"/>
          </a:xfrm>
        </p:spPr>
        <p:txBody>
          <a:bodyPr>
            <a:noAutofit/>
          </a:bodyPr>
          <a:lstStyle>
            <a:lvl1pPr marL="0" indent="0">
              <a:buNone/>
              <a:defRPr sz="1600" b="1"/>
            </a:lvl1pPr>
          </a:lstStyle>
          <a:p>
            <a:pPr lvl="0"/>
            <a:r>
              <a:rPr lang="de-DE" b="1" dirty="0"/>
              <a:t>Rubrik</a:t>
            </a:r>
            <a:endParaRPr lang="de-DE" dirty="0"/>
          </a:p>
        </p:txBody>
      </p:sp>
      <p:sp>
        <p:nvSpPr>
          <p:cNvPr id="10" name="Inhaltsplatzhalter 9"/>
          <p:cNvSpPr>
            <a:spLocks noGrp="1"/>
          </p:cNvSpPr>
          <p:nvPr>
            <p:ph sz="quarter" idx="14"/>
          </p:nvPr>
        </p:nvSpPr>
        <p:spPr>
          <a:xfrm>
            <a:off x="468000" y="2162175"/>
            <a:ext cx="5918513" cy="6629400"/>
          </a:xfrm>
        </p:spPr>
        <p:txBody>
          <a:bodyPr>
            <a:normAutofit/>
          </a:bodyPr>
          <a:lstStyle>
            <a:lvl1pPr marL="0" indent="0">
              <a:spcBef>
                <a:spcPts val="500"/>
              </a:spcBef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</a:lstStyle>
          <a:p>
            <a:pPr lvl="0"/>
            <a:r>
              <a:rPr lang="de-DE" dirty="0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423996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hallengeC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Ellipse 8"/>
          <p:cNvSpPr/>
          <p:nvPr userDrawn="1"/>
        </p:nvSpPr>
        <p:spPr>
          <a:xfrm>
            <a:off x="816652" y="914400"/>
            <a:ext cx="540000" cy="540000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Gerader Verbinder 10"/>
          <p:cNvCxnSpPr/>
          <p:nvPr userDrawn="1"/>
        </p:nvCxnSpPr>
        <p:spPr>
          <a:xfrm>
            <a:off x="461097" y="1924050"/>
            <a:ext cx="5925416" cy="0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/>
          <p:nvPr userDrawn="1"/>
        </p:nvCxnSpPr>
        <p:spPr>
          <a:xfrm>
            <a:off x="21708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/>
          <p:nvPr userDrawn="1"/>
        </p:nvCxnSpPr>
        <p:spPr>
          <a:xfrm>
            <a:off x="47362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Grafik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564" y="9267750"/>
            <a:ext cx="1884949" cy="324000"/>
          </a:xfrm>
          <a:prstGeom prst="rect">
            <a:avLst/>
          </a:prstGeom>
        </p:spPr>
      </p:pic>
      <p:sp>
        <p:nvSpPr>
          <p:cNvPr id="3" name="Rechteck 2"/>
          <p:cNvSpPr/>
          <p:nvPr userDrawn="1"/>
        </p:nvSpPr>
        <p:spPr>
          <a:xfrm>
            <a:off x="0" y="4785360"/>
            <a:ext cx="6858000" cy="34061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b="1" dirty="0"/>
              <a:t>Veröffentlicht</a:t>
            </a:r>
            <a:r>
              <a:rPr lang="de-DE" b="1" baseline="0" dirty="0"/>
              <a:t> unter CC BY SA</a:t>
            </a:r>
          </a:p>
          <a:p>
            <a:pPr algn="ctr"/>
            <a:endParaRPr lang="de-DE" b="0" baseline="0" dirty="0"/>
          </a:p>
          <a:p>
            <a:pPr algn="ctr"/>
            <a:r>
              <a:rPr lang="de-DE" b="0" dirty="0"/>
              <a:t>Dieses Werk ist unter einer Creative </a:t>
            </a:r>
            <a:r>
              <a:rPr lang="de-DE" b="0" dirty="0" err="1"/>
              <a:t>Commons</a:t>
            </a:r>
            <a:r>
              <a:rPr lang="de-DE" b="0" dirty="0"/>
              <a:t> Lizenz vom Typ Namensnennung - Weitergabe unter gleichen Bedingungen 4.0 International zugänglich. Um eine Kopie dieser Lizenz einzusehen, konsultieren </a:t>
            </a:r>
            <a:r>
              <a:rPr lang="de-DE" b="0" dirty="0">
                <a:solidFill>
                  <a:schemeClr val="bg1"/>
                </a:solidFill>
              </a:rPr>
              <a:t>Sie http://creativecommons.org/licenses/by-sa/4.0/ oder </a:t>
            </a:r>
            <a:r>
              <a:rPr lang="de-DE" b="0" dirty="0"/>
              <a:t>wenden Sie sich brieflich an Creative </a:t>
            </a:r>
            <a:r>
              <a:rPr lang="de-DE" b="0" dirty="0" err="1"/>
              <a:t>Commons</a:t>
            </a:r>
            <a:r>
              <a:rPr lang="de-DE" b="0" dirty="0"/>
              <a:t>, Postfach 1866, Mountain View, California, 94042, USA.</a:t>
            </a:r>
          </a:p>
        </p:txBody>
      </p:sp>
      <p:pic>
        <p:nvPicPr>
          <p:cNvPr id="1027" name="Picture 3" descr="https://creativecommons.org/images/deed/attribution_icon_white_x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3968" y="7229447"/>
            <a:ext cx="777865" cy="777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creativecommons.org/images/deed/sa_white_x2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7858" y="7231116"/>
            <a:ext cx="784138" cy="784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c logo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6103" y="7237389"/>
            <a:ext cx="777865" cy="777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Inhaltsplatzhalter 15"/>
          <p:cNvSpPr>
            <a:spLocks noGrp="1"/>
          </p:cNvSpPr>
          <p:nvPr>
            <p:ph sz="quarter" idx="14"/>
          </p:nvPr>
        </p:nvSpPr>
        <p:spPr>
          <a:xfrm>
            <a:off x="320486" y="296810"/>
            <a:ext cx="6217474" cy="4168509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pic>
        <p:nvPicPr>
          <p:cNvPr id="19" name="Grafik 18"/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84" b="15885"/>
          <a:stretch/>
        </p:blipFill>
        <p:spPr>
          <a:xfrm>
            <a:off x="471488" y="9224307"/>
            <a:ext cx="1604044" cy="453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439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undlagenCallio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71488" y="876300"/>
            <a:ext cx="5915025" cy="895350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69F9-6F79-4414-A84E-D81C6C443C37}" type="datetimeFigureOut">
              <a:rPr lang="de-DE" smtClean="0"/>
              <a:t>09.12.2019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61975"/>
            <a:ext cx="2185987" cy="314325"/>
          </a:xfrm>
        </p:spPr>
        <p:txBody>
          <a:bodyPr>
            <a:noAutofit/>
          </a:bodyPr>
          <a:lstStyle>
            <a:lvl1pPr marL="0" indent="0">
              <a:buNone/>
              <a:defRPr sz="1600" b="1"/>
            </a:lvl1pPr>
          </a:lstStyle>
          <a:p>
            <a:pPr lvl="0"/>
            <a:r>
              <a:rPr lang="de-DE" b="1" dirty="0"/>
              <a:t>Rubrik</a:t>
            </a:r>
            <a:endParaRPr lang="de-DE" dirty="0"/>
          </a:p>
        </p:txBody>
      </p:sp>
      <p:sp>
        <p:nvSpPr>
          <p:cNvPr id="12" name="Bildplatzhalter 11"/>
          <p:cNvSpPr>
            <a:spLocks noGrp="1"/>
          </p:cNvSpPr>
          <p:nvPr>
            <p:ph type="pic" sz="quarter" idx="14"/>
          </p:nvPr>
        </p:nvSpPr>
        <p:spPr>
          <a:xfrm>
            <a:off x="468000" y="3743324"/>
            <a:ext cx="3600000" cy="3240000"/>
          </a:xfrm>
        </p:spPr>
        <p:txBody>
          <a:bodyPr/>
          <a:lstStyle/>
          <a:p>
            <a:endParaRPr lang="de-DE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5"/>
          </p:nvPr>
        </p:nvSpPr>
        <p:spPr>
          <a:xfrm>
            <a:off x="4171951" y="3743236"/>
            <a:ext cx="2214562" cy="3240088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pPr lvl="0"/>
            <a:r>
              <a:rPr lang="de-DE" dirty="0"/>
              <a:t>Formatvorlagen des Textmasters bearbeiten</a:t>
            </a:r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6" hasCustomPrompt="1"/>
          </p:nvPr>
        </p:nvSpPr>
        <p:spPr>
          <a:xfrm>
            <a:off x="468313" y="7181850"/>
            <a:ext cx="2551112" cy="1076325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de-DE" dirty="0"/>
              <a:t>Legende</a:t>
            </a:r>
          </a:p>
        </p:txBody>
      </p:sp>
    </p:spTree>
    <p:extLst>
      <p:ext uri="{BB962C8B-B14F-4D97-AF65-F5344CB8AC3E}">
        <p14:creationId xmlns:p14="http://schemas.microsoft.com/office/powerpoint/2010/main" val="2814153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69F9-6F79-4414-A84E-D81C6C443C37}" type="datetimeFigureOut">
              <a:rPr lang="de-DE" smtClean="0"/>
              <a:t>09.12.2019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622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gi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jpe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9269F9-6F79-4414-A84E-D81C6C443C37}" type="datetimeFigureOut">
              <a:rPr lang="de-DE" smtClean="0"/>
              <a:t>09.12.2019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A42966-9C79-4DC1-911F-479CEE15F649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08518F5D-3982-4E3C-89D0-3BDABE5F815A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564" y="9267750"/>
            <a:ext cx="1884949" cy="32400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42939782-9FC0-455F-ABED-35885DBAC65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84" b="15885"/>
          <a:stretch/>
        </p:blipFill>
        <p:spPr>
          <a:xfrm>
            <a:off x="471488" y="9224307"/>
            <a:ext cx="1604044" cy="453441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1181E981-1E67-4151-B832-93432F9265B1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069" y="9099550"/>
            <a:ext cx="381000" cy="57150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9BAC3C39-52AF-4441-A5C1-5490B9BC0927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172" y="8960427"/>
            <a:ext cx="911392" cy="911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834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77" r:id="rId3"/>
    <p:sldLayoutId id="2147483673" r:id="rId4"/>
    <p:sldLayoutId id="2147483675" r:id="rId5"/>
    <p:sldLayoutId id="2147483678" r:id="rId6"/>
    <p:sldLayoutId id="2147483674" r:id="rId7"/>
    <p:sldLayoutId id="2147483676" r:id="rId8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Reaktionsspiel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4"/>
          </p:nvPr>
        </p:nvSpPr>
        <p:spPr>
          <a:xfrm>
            <a:off x="847825" y="7969250"/>
            <a:ext cx="4939911" cy="1020514"/>
          </a:xfrm>
        </p:spPr>
        <p:txBody>
          <a:bodyPr>
            <a:normAutofit fontScale="92500"/>
          </a:bodyPr>
          <a:lstStyle/>
          <a:p>
            <a:r>
              <a:rPr lang="de-DE" dirty="0"/>
              <a:t>Erstelle ein Reaktionsspiel. Dem Spieler wird auf der LED-Matrix/Display eine Taste angezeigt. Nun hat er eine begrenzte Zeit um die richtige Taste zu drücken. Für die richtige Taste gibt es einen Punkt bei der falschen verliert er.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Für Fortgeschrittene</a:t>
            </a:r>
          </a:p>
          <a:p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9" name="Bildplatzhalter 8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0" b="103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908903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43053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46</Words>
  <Application>Microsoft Office PowerPoint</Application>
  <PresentationFormat>A4-Papier (210 x 297 mm)</PresentationFormat>
  <Paragraphs>3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7" baseType="lpstr">
      <vt:lpstr>Arial</vt:lpstr>
      <vt:lpstr>Arial Black</vt:lpstr>
      <vt:lpstr>Calibri</vt:lpstr>
      <vt:lpstr>Calibri Light</vt:lpstr>
      <vt:lpstr>Office</vt:lpstr>
      <vt:lpstr>Reaktionsspiel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Martin Schmidt</dc:creator>
  <cp:lastModifiedBy>Lutz</cp:lastModifiedBy>
  <cp:revision>76</cp:revision>
  <dcterms:created xsi:type="dcterms:W3CDTF">2018-08-08T08:03:39Z</dcterms:created>
  <dcterms:modified xsi:type="dcterms:W3CDTF">2019-12-09T12:47:20Z</dcterms:modified>
</cp:coreProperties>
</file>