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C47B1646-6304-4173-90E0-84D8A9B718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F3EBEC-E244-44F6-9082-7E33AAF9D11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699586-DC01-42B0-B5F8-EAB927948A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3B06E2-760B-408E-9C6B-B45B2E8B2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2E2486-7B6A-4DFB-9EE1-1E1B20E505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8C5184-0B04-4244-8C95-C8D57EA1D12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Tasten und RGB-LED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5145351" cy="71755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RGB-LED ändert ihre Farbe, wenn du eine oder beide Tasten drückst. Erweitere das Programm um die RGB-LED mit Pins zu steuern!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992188" y="3575050"/>
            <a:ext cx="4489450" cy="3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Tasten und RGB-LED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69</cp:revision>
  <dcterms:created xsi:type="dcterms:W3CDTF">2018-08-08T08:03:39Z</dcterms:created>
  <dcterms:modified xsi:type="dcterms:W3CDTF">2019-12-09T12:48:09Z</dcterms:modified>
</cp:coreProperties>
</file>