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3" r:id="rId2"/>
    <p:sldId id="301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7D37BBB-557F-49EB-B78F-EB5723E63D4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1753984-DFB1-4401-AF7B-43F45B1F63B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1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09.12.2019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91472F-4953-45FE-ABF7-94E69C8CC0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CB68C38-F88B-4E0F-AD4D-27D1A5CAD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EC57FFA-D740-429F-95D6-2E5C40F9BEB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69C5834-1F13-4908-9CB4-D34769FCAF1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-your-life.org/Praxis/Calliope_mini/mediabase/pdf/2780.pdf" TargetMode="External"/><Relationship Id="rId2" Type="http://schemas.openxmlformats.org/officeDocument/2006/relationships/hyperlink" Target="http://www.code-your-life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Wetterstation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47825" y="7969250"/>
            <a:ext cx="4939911" cy="933449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Entwickle eine kleine Wetterstation die folgende 3 Funktionen besitzt: Temperatur messen, Tag und Nacht anzeigen, Niederschlag messen. Alle 3 Funktionen sollen auf Knopfdruck angezeigt werden.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Fortgeschrittene</a:t>
            </a:r>
          </a:p>
        </p:txBody>
      </p:sp>
      <p:pic>
        <p:nvPicPr>
          <p:cNvPr id="9" name="Bildplatzhalter 8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8"/>
          <a:stretch>
            <a:fillRect/>
          </a:stretch>
        </p:blipFill>
        <p:spPr>
          <a:xfrm>
            <a:off x="1485900" y="3575133"/>
            <a:ext cx="3996000" cy="3456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49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320486" y="517794"/>
            <a:ext cx="6217474" cy="4013627"/>
          </a:xfrm>
        </p:spPr>
        <p:txBody>
          <a:bodyPr/>
          <a:lstStyle/>
          <a:p>
            <a:pPr marL="0" indent="0">
              <a:buNone/>
            </a:pPr>
            <a:r>
              <a:rPr lang="de-DE" sz="1600" b="1" dirty="0"/>
              <a:t>Ursprüngliche Idee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Eine Wetterstation mit dem </a:t>
            </a:r>
            <a:r>
              <a:rPr lang="de-DE" dirty="0" err="1"/>
              <a:t>Calliope</a:t>
            </a:r>
            <a:r>
              <a:rPr lang="de-DE" dirty="0"/>
              <a:t> mini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Code </a:t>
            </a:r>
            <a:r>
              <a:rPr lang="de-DE" dirty="0" err="1"/>
              <a:t>your</a:t>
            </a:r>
            <a:r>
              <a:rPr lang="de-DE" dirty="0"/>
              <a:t> Life, 21st Century Competence Center im </a:t>
            </a:r>
            <a:r>
              <a:rPr lang="de-DE" dirty="0" err="1"/>
              <a:t>fjs</a:t>
            </a:r>
            <a:r>
              <a:rPr lang="de-DE" dirty="0"/>
              <a:t> e.V.</a:t>
            </a:r>
            <a:br>
              <a:rPr lang="de-DE" dirty="0"/>
            </a:br>
            <a:r>
              <a:rPr lang="de-DE" dirty="0"/>
              <a:t>Autoren: </a:t>
            </a:r>
            <a:r>
              <a:rPr lang="de-DE" dirty="0" err="1"/>
              <a:t>Helliwood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&amp; </a:t>
            </a:r>
            <a:r>
              <a:rPr lang="de-DE" dirty="0" err="1"/>
              <a:t>education</a:t>
            </a:r>
            <a:r>
              <a:rPr lang="de-DE" dirty="0"/>
              <a:t> - Marian </a:t>
            </a:r>
            <a:r>
              <a:rPr lang="de-DE" dirty="0" err="1"/>
              <a:t>Mehling</a:t>
            </a:r>
            <a:r>
              <a:rPr lang="de-DE" dirty="0"/>
              <a:t>, Jutta Schneider, Thomas Schmidt, Peggy Reinelt</a:t>
            </a:r>
            <a:br>
              <a:rPr lang="de-DE" dirty="0"/>
            </a:br>
            <a:r>
              <a:rPr lang="de-DE" dirty="0"/>
              <a:t>URL des Werkes: </a:t>
            </a:r>
            <a:r>
              <a:rPr lang="de-DE" dirty="0">
                <a:hlinkClick r:id="rId2"/>
              </a:rPr>
              <a:t>www.code-your-life.org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Format des Werks: Mehrere Formate</a:t>
            </a:r>
            <a:br>
              <a:rPr lang="de-DE" dirty="0"/>
            </a:br>
            <a:r>
              <a:rPr lang="de-DE" dirty="0"/>
              <a:t>Lizenzkennzeichnung: CC-BY-SA</a:t>
            </a:r>
            <a:br>
              <a:rPr lang="de-DE" dirty="0"/>
            </a:br>
            <a:r>
              <a:rPr lang="de-DE" dirty="0"/>
              <a:t>Version: 1.1 | 19.04.2017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https://www.code-your-life.org/Praxis/Calliope_mini/mediabase/pdf/2780.pdf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1" y="3149276"/>
            <a:ext cx="20574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5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</Words>
  <Application>Microsoft Office PowerPoint</Application>
  <PresentationFormat>A4-Papier (210 x 297 mm)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Wetterstation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84</cp:revision>
  <dcterms:created xsi:type="dcterms:W3CDTF">2018-08-08T08:03:39Z</dcterms:created>
  <dcterms:modified xsi:type="dcterms:W3CDTF">2019-12-09T12:50:00Z</dcterms:modified>
</cp:coreProperties>
</file>