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0" r:id="rId2"/>
    <p:sldId id="28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3750AF4-0E22-444F-9728-68BAE3236A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766BE71-7252-4BCB-B81E-05886C6B9C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E47CF738-29A1-474C-BB2B-F3A6BA716E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C27B243-5216-4450-87AA-7EC2F950164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96B06A1-2F2F-464C-968A-33E1F04B2E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76610B-B49E-4E01-954A-FA1448FB47E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E84FCC-6EB1-4825-AB58-501DAD3A7B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1AAA60B-D6AC-4C76-8DA1-C56C64C5D52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57B1769-ACED-4298-9579-0B097F6D347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ope.cc/content/3-schulen/schulmaterial2/9783066000115-gesamt_pdf.pdf" TargetMode="External"/><Relationship Id="rId2" Type="http://schemas.openxmlformats.org/officeDocument/2006/relationships/hyperlink" Target="mailto:service@cornelsen.d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kleine 1x1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Lasse dir die Zahlen des kleinen 1x1 abhängig von der Basiszahl ausgeben.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40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buNone/>
            </a:pPr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 als 1x1-Kopfrechentrainer</a:t>
            </a:r>
          </a:p>
          <a:p>
            <a:pPr marL="0" indent="0">
              <a:buNone/>
            </a:pPr>
            <a:r>
              <a:rPr lang="de-DE" dirty="0"/>
              <a:t>Aus dem Arbeitsheft:</a:t>
            </a:r>
          </a:p>
          <a:p>
            <a:pPr marL="0" indent="0">
              <a:buNone/>
            </a:pPr>
            <a:r>
              <a:rPr lang="de-DE" dirty="0" err="1"/>
              <a:t>Coden</a:t>
            </a:r>
            <a:r>
              <a:rPr lang="de-DE" dirty="0"/>
              <a:t> mit dem </a:t>
            </a:r>
            <a:r>
              <a:rPr lang="de-DE" dirty="0" err="1"/>
              <a:t>Calliope</a:t>
            </a:r>
            <a:r>
              <a:rPr lang="de-DE" dirty="0"/>
              <a:t> mini</a:t>
            </a:r>
            <a:br>
              <a:rPr lang="de-DE" dirty="0"/>
            </a:br>
            <a:r>
              <a:rPr lang="de-DE" sz="1100" dirty="0"/>
              <a:t>Programmieren in der Grundschule</a:t>
            </a:r>
          </a:p>
          <a:p>
            <a:pPr marL="0" indent="0">
              <a:buNone/>
            </a:pPr>
            <a:r>
              <a:rPr lang="de-DE" dirty="0"/>
              <a:t>Autor: Lars Pelz</a:t>
            </a:r>
            <a:br>
              <a:rPr lang="de-DE" dirty="0"/>
            </a:br>
            <a:r>
              <a:rPr lang="de-DE" dirty="0"/>
              <a:t>ISBN: 978-3-06-600011-5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Cornelsen Verlag GmbH</a:t>
            </a:r>
            <a:br>
              <a:rPr lang="de-DE" dirty="0"/>
            </a:br>
            <a:r>
              <a:rPr lang="de-DE" dirty="0"/>
              <a:t>Mecklenburgische Straße 53</a:t>
            </a:r>
            <a:br>
              <a:rPr lang="de-DE" dirty="0"/>
            </a:br>
            <a:r>
              <a:rPr lang="de-DE" dirty="0"/>
              <a:t>14197 Berlin </a:t>
            </a:r>
            <a:br>
              <a:rPr lang="de-DE" dirty="0"/>
            </a:br>
            <a:r>
              <a:rPr lang="de-DE" dirty="0"/>
              <a:t>Telefon: (030) 897 85-0</a:t>
            </a:r>
            <a:br>
              <a:rPr lang="de-DE" dirty="0"/>
            </a:br>
            <a:r>
              <a:rPr lang="de-DE" dirty="0"/>
              <a:t>Telefax: (030) 897 85-578 </a:t>
            </a:r>
            <a:br>
              <a:rPr lang="de-DE" dirty="0"/>
            </a:br>
            <a:r>
              <a:rPr lang="de-DE" dirty="0"/>
              <a:t>E-Mail: </a:t>
            </a:r>
            <a:r>
              <a:rPr lang="de-DE" dirty="0">
                <a:hlinkClick r:id="rId2"/>
              </a:rPr>
              <a:t>service@cornelsen.de</a:t>
            </a:r>
            <a:endParaRPr lang="de-DE" dirty="0"/>
          </a:p>
          <a:p>
            <a:pPr marL="0" indent="0">
              <a:buNone/>
            </a:pPr>
            <a:r>
              <a:rPr lang="de-DE" sz="1600" dirty="0">
                <a:hlinkClick r:id="rId3"/>
              </a:rPr>
              <a:t>https://calliope.cc/content/3-schulen/schulmaterial2/9783066000115-gesamt_pdf.pdf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4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A4-Papier (210 x 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Das kleine 1x1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77</cp:revision>
  <dcterms:created xsi:type="dcterms:W3CDTF">2018-08-08T08:03:39Z</dcterms:created>
  <dcterms:modified xsi:type="dcterms:W3CDTF">2019-12-09T12:43:23Z</dcterms:modified>
</cp:coreProperties>
</file>