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7" r:id="rId2"/>
    <p:sldId id="256" r:id="rId3"/>
    <p:sldId id="258" r:id="rId4"/>
    <p:sldId id="259" r:id="rId5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Benutzerdefiniert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43</cp:revision>
  <dcterms:created xsi:type="dcterms:W3CDTF">2018-09-12T10:50:39Z</dcterms:created>
  <dcterms:modified xsi:type="dcterms:W3CDTF">2019-12-06T11:02:04Z</dcterms:modified>
</cp:coreProperties>
</file>