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57" r:id="rId2"/>
    <p:sldId id="256" r:id="rId3"/>
    <p:sldId id="260" r:id="rId4"/>
    <p:sldId id="258" r:id="rId5"/>
    <p:sldId id="261" r:id="rId6"/>
    <p:sldId id="259" r:id="rId7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jpe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jpeg"/><Relationship Id="rId10" Type="http://schemas.openxmlformats.org/officeDocument/2006/relationships/image" Target="../media/image51.pn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99208" y="1715820"/>
            <a:ext cx="2363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In diesem Beispiel verbindet des rote Kabel VCC (am Sensor) mit den 3,3V des </a:t>
            </a:r>
            <a:r>
              <a:rPr lang="de-DE" sz="1000" dirty="0" err="1"/>
              <a:t>Calliope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das Gelbe Signalkabel verbindet OUT und C5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Aufgepasst wird dieser Sensor an die 26 polige Anschlussleiste angesteckt muss auf darauf geachtet werden, dass VCC und GND nicht vertauscht werden!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wir empfehlen vorab eine </a:t>
            </a:r>
            <a:r>
              <a:rPr lang="de-DE" sz="1000" b="1" dirty="0" err="1"/>
              <a:t>Buchsenleiste</a:t>
            </a:r>
            <a:r>
              <a:rPr lang="de-DE" sz="1000" b="1" dirty="0"/>
              <a:t> aufzulöten.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826114"/>
            <a:ext cx="479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 </a:t>
            </a:r>
          </a:p>
          <a:p>
            <a:r>
              <a:rPr lang="de-DE" sz="1000" dirty="0"/>
              <a:t>       Dies ist im erweiterten Bereich unter Pins zu finden.</a:t>
            </a:r>
          </a:p>
          <a:p>
            <a:endParaRPr lang="de-DE" sz="1000" dirty="0"/>
          </a:p>
          <a:p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10017" y="167258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24" y="3714526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17" y="6027215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7" b="11279"/>
          <a:stretch/>
        </p:blipFill>
        <p:spPr>
          <a:xfrm>
            <a:off x="3015727" y="6817344"/>
            <a:ext cx="1943538" cy="1900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283D64-7BF3-408F-B9FD-2611314E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710" y="6214097"/>
            <a:ext cx="1131173" cy="356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39959" r="12135" b="30912"/>
          <a:stretch/>
        </p:blipFill>
        <p:spPr>
          <a:xfrm rot="10800000">
            <a:off x="1255792" y="1058413"/>
            <a:ext cx="1205951" cy="439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28400" b="13118"/>
          <a:stretch/>
        </p:blipFill>
        <p:spPr>
          <a:xfrm>
            <a:off x="388857" y="846743"/>
            <a:ext cx="841346" cy="8212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241514" cy="1875223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FF00"/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90015" y="6802172"/>
            <a:ext cx="208430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*</a:t>
            </a:r>
            <a:r>
              <a:rPr lang="de-DE" sz="1000" b="1" dirty="0"/>
              <a:t> </a:t>
            </a:r>
            <a:r>
              <a:rPr lang="de-DE" sz="1000" dirty="0"/>
              <a:t>Mit einem kleinen Schraubendreher kann am Potentiometer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0" y="1986338"/>
            <a:ext cx="2456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können wie folgt verbunden werden:</a:t>
            </a:r>
          </a:p>
          <a:p>
            <a:r>
              <a:rPr lang="de-DE" sz="1000" dirty="0"/>
              <a:t>IN1= P1, IN2= P1, IN3= P2 IN4=P3</a:t>
            </a:r>
          </a:p>
          <a:p>
            <a:r>
              <a:rPr lang="de-DE" sz="1000" dirty="0"/>
              <a:t>Sowie jeweils die Motoren A und B an deren Anschlüsse. </a:t>
            </a:r>
          </a:p>
          <a:p>
            <a:r>
              <a:rPr lang="de-DE" sz="1000" dirty="0"/>
              <a:t>An Vin, GND bzw. + und – wird die Batteriespannung angeschlossen. 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Externe Motorsteuerung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-17834" y="5350647"/>
            <a:ext cx="245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Die Programmierung von zwei DC-Motoren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1369" y="5864725"/>
            <a:ext cx="2456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Um zwei DC- Motoren im vorwärts und rückwärts betrieb zu nutzen haben wir zwei Blöcke Erstellt. Hier kann der Motor A, B oder A+B und die Richtung vor, zurück oder aus gewählt werden.</a:t>
            </a:r>
          </a:p>
          <a:p>
            <a:endParaRPr lang="de-DE" sz="800" dirty="0"/>
          </a:p>
          <a:p>
            <a:r>
              <a:rPr lang="de-DE" sz="800" dirty="0"/>
              <a:t> </a:t>
            </a:r>
          </a:p>
          <a:p>
            <a:r>
              <a:rPr lang="de-DE" sz="800" dirty="0"/>
              <a:t>Dafür muss die doppelte H-Brücke an die Pins P0, P1, P2, P3 angeschlossen werden.</a:t>
            </a:r>
          </a:p>
          <a:p>
            <a:r>
              <a:rPr lang="de-DE" sz="800" dirty="0"/>
              <a:t>Im anderen Block können die verwendeten Pins frei gewählt werden.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76456" y="617286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8EDF97-FC7C-414D-9B83-00140A8EE55F}"/>
              </a:ext>
            </a:extLst>
          </p:cNvPr>
          <p:cNvSpPr/>
          <p:nvPr/>
        </p:nvSpPr>
        <p:spPr>
          <a:xfrm>
            <a:off x="1829123" y="617286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26005F-7475-478D-8C03-F5CC18C83B9A}"/>
              </a:ext>
            </a:extLst>
          </p:cNvPr>
          <p:cNvSpPr/>
          <p:nvPr/>
        </p:nvSpPr>
        <p:spPr>
          <a:xfrm>
            <a:off x="3580310" y="625002"/>
            <a:ext cx="1667601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7" t="35748" r="38451" b="33943"/>
          <a:stretch/>
        </p:blipFill>
        <p:spPr>
          <a:xfrm>
            <a:off x="3598045" y="839683"/>
            <a:ext cx="892875" cy="842137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3523000" y="1619747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960BA9-DE0D-4DE2-AE2E-D899EDBB4D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16622" b="23428"/>
          <a:stretch/>
        </p:blipFill>
        <p:spPr>
          <a:xfrm rot="5400000">
            <a:off x="4517120" y="1243292"/>
            <a:ext cx="760195" cy="69797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5DFCFF4D-59E7-4407-ADEE-597C089C0843}"/>
              </a:ext>
            </a:extLst>
          </p:cNvPr>
          <p:cNvSpPr txBox="1"/>
          <p:nvPr/>
        </p:nvSpPr>
        <p:spPr>
          <a:xfrm>
            <a:off x="4230151" y="978703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5" t="36562" r="34349" b="33294"/>
          <a:stretch/>
        </p:blipFill>
        <p:spPr>
          <a:xfrm>
            <a:off x="87471" y="839683"/>
            <a:ext cx="925056" cy="82804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36531" b="23428"/>
          <a:stretch/>
        </p:blipFill>
        <p:spPr>
          <a:xfrm rot="5400000">
            <a:off x="1157252" y="1372615"/>
            <a:ext cx="475632" cy="697976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FBDA607F-9920-44B9-9599-14C70BE08E65}"/>
              </a:ext>
            </a:extLst>
          </p:cNvPr>
          <p:cNvSpPr txBox="1"/>
          <p:nvPr/>
        </p:nvSpPr>
        <p:spPr>
          <a:xfrm>
            <a:off x="857597" y="1224107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11369" y="1616189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850223" y="1402712"/>
            <a:ext cx="931753" cy="564029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1614477" y="114073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58198BB7-A641-4605-A28D-77FFE87BD3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t="11460" r="16622" b="23428"/>
          <a:stretch/>
        </p:blipFill>
        <p:spPr>
          <a:xfrm rot="5400000">
            <a:off x="2767879" y="1238780"/>
            <a:ext cx="760195" cy="697976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2711682" y="97459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512" y="845401"/>
            <a:ext cx="366142" cy="306636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2177397" y="793805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13FA86A-0536-4789-A3A0-0BEF91DE38BC}"/>
              </a:ext>
            </a:extLst>
          </p:cNvPr>
          <p:cNvSpPr txBox="1"/>
          <p:nvPr/>
        </p:nvSpPr>
        <p:spPr>
          <a:xfrm>
            <a:off x="2768688" y="4683337"/>
            <a:ext cx="2456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Die Programmierung eines Schrittmotors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D2DF3C-1EC2-44E0-9486-93922DA6C4C3}"/>
              </a:ext>
            </a:extLst>
          </p:cNvPr>
          <p:cNvSpPr txBox="1"/>
          <p:nvPr/>
        </p:nvSpPr>
        <p:spPr>
          <a:xfrm>
            <a:off x="2871476" y="5214783"/>
            <a:ext cx="24561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Einen einfachen Schrittmotor kann über eine Doppelte H-Brücke oder ein Darlington Array (Bild oben rechts) ansteuern. Dazu werden wieder die Pins P0, P1, P2 und P3 mit den Anschlüssen IN1 bis IN4 verbunden.</a:t>
            </a:r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Der Schrittmotor kann eine beliebige Anzahl von Schritten in beide Richtungen bewegt werden.</a:t>
            </a:r>
          </a:p>
          <a:p>
            <a:r>
              <a:rPr lang="de-DE" sz="900" dirty="0"/>
              <a:t>In unserem Fall (Motor 28BYJ-48) entsprechen 513 Schritte einer Umdrehung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183975" y="2928617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109721" y="2934284"/>
            <a:ext cx="1211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Über die Pins EN1,2 und EN3,4 kann mittels PWM Signal die Motorgeschwindigkeit gedrosselt werden. Wir verbinden dieses mit Vcc1 also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43" t="60179" r="21364"/>
          <a:stretch/>
        </p:blipFill>
        <p:spPr>
          <a:xfrm>
            <a:off x="64154" y="3784233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328807" y="5126506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519717" y="5126506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332337" y="4939411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519717" y="4939411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964264" y="3817661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964264" y="390335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874006" y="3903357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876387" y="381508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133861" y="519100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135141" y="4738947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504948" y="518872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506227" y="474393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656469" y="3696232"/>
            <a:ext cx="2019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AE406FE-1EB2-4DB8-9B48-D6613F5B66C8}"/>
              </a:ext>
            </a:extLst>
          </p:cNvPr>
          <p:cNvSpPr txBox="1"/>
          <p:nvPr/>
        </p:nvSpPr>
        <p:spPr>
          <a:xfrm>
            <a:off x="3863830" y="7040425"/>
            <a:ext cx="1452451" cy="51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3" t="44981" r="43298" b="41884"/>
          <a:stretch/>
        </p:blipFill>
        <p:spPr>
          <a:xfrm>
            <a:off x="1108208" y="800387"/>
            <a:ext cx="572275" cy="4713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39E5C9-D113-43CC-ABD8-E843E8C1D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884" y="7014151"/>
            <a:ext cx="1984677" cy="278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AD9CD8E-73D1-46A6-A239-4660D0966C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4" y="6417760"/>
            <a:ext cx="1632446" cy="20672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503F635-1645-4936-946C-661C86EDF6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125" y="5918519"/>
            <a:ext cx="1984677" cy="2890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6E7DE98-0F4D-4053-BAD5-AC790174FA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6214" y="6769515"/>
            <a:ext cx="1256680" cy="2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751</Words>
  <Application>Microsoft Office PowerPoint</Application>
  <PresentationFormat>Benutzerdefiniert</PresentationFormat>
  <Paragraphs>131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59</cp:revision>
  <dcterms:created xsi:type="dcterms:W3CDTF">2018-09-12T10:50:39Z</dcterms:created>
  <dcterms:modified xsi:type="dcterms:W3CDTF">2020-02-10T13:08:49Z</dcterms:modified>
</cp:coreProperties>
</file>