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 </a:t>
            </a:r>
            <a:r>
              <a:rPr lang="de-DE" dirty="0" smtClean="0"/>
              <a:t>World!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4939911" cy="717550"/>
          </a:xfrm>
        </p:spPr>
        <p:txBody>
          <a:bodyPr/>
          <a:lstStyle/>
          <a:p>
            <a:r>
              <a:rPr lang="de-DE" dirty="0"/>
              <a:t>Zeige einen Lauftext deiner Wahl an und lass ihn unendlich oft laufen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pic>
        <p:nvPicPr>
          <p:cNvPr id="10" name="Bildplatzhalter 9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" b="1123"/>
          <a:stretch>
            <a:fillRect/>
          </a:stretch>
        </p:blipFill>
        <p:spPr>
          <a:xfrm>
            <a:off x="1485900" y="3714856"/>
            <a:ext cx="3996000" cy="3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 World!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67</cp:revision>
  <dcterms:created xsi:type="dcterms:W3CDTF">2018-08-08T08:03:39Z</dcterms:created>
  <dcterms:modified xsi:type="dcterms:W3CDTF">2019-01-14T18:13:13Z</dcterms:modified>
</cp:coreProperties>
</file>