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4" r:id="rId2"/>
    <p:sldId id="28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4694" autoAdjust="0"/>
  </p:normalViewPr>
  <p:slideViewPr>
    <p:cSldViewPr snapToGrid="0">
      <p:cViewPr varScale="1">
        <p:scale>
          <a:sx n="45" d="100"/>
          <a:sy n="45" d="100"/>
        </p:scale>
        <p:origin x="20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 smtClean="0"/>
              <a:t>Aufgabentext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Challenge</a:t>
            </a:r>
            <a:endParaRPr lang="de-DE" b="1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Schwierigkeitsgrad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 smtClean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+mn-lt"/>
              </a:rPr>
              <a:t>Lösung</a:t>
            </a:r>
            <a:endParaRPr lang="de-DE" sz="3600" b="1" dirty="0">
              <a:latin typeface="+mn-lt"/>
            </a:endParaRP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Verwendete Befehlsgruppen</a:t>
            </a:r>
            <a:endParaRPr lang="de-DE" sz="120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Code</a:t>
            </a:r>
            <a:endParaRPr lang="de-DE" sz="1600" b="1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/>
              <a:t>Veröffentlicht</a:t>
            </a:r>
            <a:r>
              <a:rPr lang="de-DE" b="1" baseline="0" dirty="0" smtClean="0"/>
              <a:t> unter CC BY SA</a:t>
            </a:r>
          </a:p>
          <a:p>
            <a:pPr algn="ctr"/>
            <a:endParaRPr lang="de-DE" b="0" baseline="0" dirty="0" smtClean="0"/>
          </a:p>
          <a:p>
            <a:pPr algn="ctr"/>
            <a:r>
              <a:rPr lang="de-DE" b="0" dirty="0" smtClean="0"/>
              <a:t>Dieses Werk ist unter einer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 Lizenz vom Typ Namensnennung - Weitergabe unter gleichen Bedingungen 4.0 International zugänglich. Um eine Kopie dieser Lizenz einzusehen, konsultieren </a:t>
            </a:r>
            <a:r>
              <a:rPr lang="de-DE" b="0" dirty="0" smtClean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 smtClean="0"/>
              <a:t>wenden Sie sich brieflich an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, Postfach 1866, Mountain View, California, 94042, USA.</a:t>
            </a:r>
            <a:endParaRPr lang="de-DE" b="0" dirty="0"/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24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Legende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Fliegender Ball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Entwickle eine </a:t>
            </a:r>
            <a:r>
              <a:rPr lang="de-DE" dirty="0" smtClean="0"/>
              <a:t>Steuerung, damit </a:t>
            </a:r>
            <a:r>
              <a:rPr lang="de-DE" dirty="0"/>
              <a:t>der Ball auf einer </a:t>
            </a:r>
            <a:r>
              <a:rPr lang="de-DE" dirty="0" smtClean="0"/>
              <a:t>konstanten Höhe schwebt</a:t>
            </a:r>
            <a:r>
              <a:rPr lang="de-DE" dirty="0"/>
              <a:t>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Für Fortgeschrittene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761" y="3210439"/>
            <a:ext cx="2522037" cy="4208711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06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Fliegender Ball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</cp:lastModifiedBy>
  <cp:revision>81</cp:revision>
  <dcterms:created xsi:type="dcterms:W3CDTF">2018-08-08T08:03:39Z</dcterms:created>
  <dcterms:modified xsi:type="dcterms:W3CDTF">2019-01-09T16:30:17Z</dcterms:modified>
</cp:coreProperties>
</file>