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6" r:id="rId2"/>
    <p:sldId id="276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76" d="100"/>
          <a:sy n="76" d="100"/>
        </p:scale>
        <p:origin x="30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49B624C-C9D8-48D3-8D4A-992BBF43533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hlinkClick r:id="rId2"/>
              </a:rPr>
              <a:t>https://www.htw-dresden.de/kiss-mint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5254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99ECD3E-09BC-4CEA-844A-A0B823BE414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A7E2BD5-8433-4B61-B1B2-5E77C5421E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DF2E8AC-61DD-41B9-95FB-0301FA3E9C36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79A7767-AB92-4A7A-A745-B18BD0AAF9B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rlebe-it.de/wp-content/uploads/L%C3%B6sungsbl%C3%A4tter_TeamChallenges_WS-Calliope.pdf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Alarmanlage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847825" y="7872413"/>
            <a:ext cx="5528297" cy="1000125"/>
          </a:xfrm>
        </p:spPr>
        <p:txBody>
          <a:bodyPr>
            <a:normAutofit/>
          </a:bodyPr>
          <a:lstStyle/>
          <a:p>
            <a:r>
              <a:rPr lang="de-DE" dirty="0"/>
              <a:t>Es gibt viele Alarmanlagen, z.B. gegen das Öffnen von Schränken und Kisten oder das überprüfen von Türen. Entwickle eine Variante mit einem Sensor des </a:t>
            </a:r>
            <a:r>
              <a:rPr lang="de-DE" dirty="0" err="1"/>
              <a:t>Calliope</a:t>
            </a:r>
            <a:r>
              <a:rPr lang="de-DE" dirty="0"/>
              <a:t> (z.B. Licht, Kontakt, Positionsänderung [Winkel] oder Bewegung [Beschleunigung])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Einsteigerinnen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" name="Bildplatzhalt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" b="10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402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6"/>
          <p:cNvSpPr>
            <a:spLocks noGrp="1"/>
          </p:cNvSpPr>
          <p:nvPr>
            <p:ph sz="quarter" idx="14"/>
          </p:nvPr>
        </p:nvSpPr>
        <p:spPr>
          <a:xfrm>
            <a:off x="320486" y="579120"/>
            <a:ext cx="6217474" cy="4081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b="1" dirty="0"/>
              <a:t>Ursprüngliche Idee</a:t>
            </a:r>
          </a:p>
          <a:p>
            <a:pPr marL="0" indent="0">
              <a:buNone/>
            </a:pPr>
            <a:r>
              <a:rPr lang="de-DE" dirty="0" err="1"/>
              <a:t>Bitkom</a:t>
            </a:r>
            <a:r>
              <a:rPr lang="de-DE" dirty="0"/>
              <a:t> Servicegesellschaft mbH</a:t>
            </a:r>
            <a:br>
              <a:rPr lang="de-DE" dirty="0"/>
            </a:br>
            <a:r>
              <a:rPr lang="de-DE" dirty="0"/>
              <a:t>erlebe IT</a:t>
            </a:r>
          </a:p>
          <a:p>
            <a:pPr marL="0" indent="0">
              <a:buNone/>
            </a:pPr>
            <a:r>
              <a:rPr lang="de-DE" dirty="0"/>
              <a:t>Team-Challenge 1: Der Süßigkeiten-Tresor </a:t>
            </a:r>
            <a:br>
              <a:rPr lang="de-DE" dirty="0"/>
            </a:br>
            <a:r>
              <a:rPr lang="de-DE" dirty="0"/>
              <a:t>Team Challenge 4: Die Alarmanlage für die Tür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dirty="0" err="1"/>
              <a:t>Bitkom</a:t>
            </a:r>
            <a:r>
              <a:rPr lang="de-DE" dirty="0"/>
              <a:t> Servicegesellschaft mbH</a:t>
            </a:r>
            <a:br>
              <a:rPr lang="de-DE" dirty="0"/>
            </a:br>
            <a:r>
              <a:rPr lang="de-DE" dirty="0"/>
              <a:t>Albrechtstraße 10</a:t>
            </a:r>
            <a:br>
              <a:rPr lang="de-DE" dirty="0"/>
            </a:br>
            <a:r>
              <a:rPr lang="de-DE" dirty="0"/>
              <a:t>10117 Berlin</a:t>
            </a:r>
            <a:br>
              <a:rPr lang="de-DE" dirty="0"/>
            </a:br>
            <a:r>
              <a:rPr lang="de-DE" dirty="0"/>
              <a:t>Telefon: (030) 27576-0</a:t>
            </a:r>
            <a:br>
              <a:rPr lang="de-DE" dirty="0"/>
            </a:br>
            <a:r>
              <a:rPr lang="de-DE" dirty="0"/>
              <a:t>Telefax: (030) 27576-151</a:t>
            </a:r>
            <a:br>
              <a:rPr lang="de-DE" dirty="0"/>
            </a:br>
            <a:r>
              <a:rPr lang="de-DE" dirty="0"/>
              <a:t>E-Mail: info@erlebe-it.de</a:t>
            </a:r>
          </a:p>
          <a:p>
            <a:pPr marL="0" indent="0">
              <a:buNone/>
            </a:pPr>
            <a:r>
              <a:rPr lang="de-DE" sz="1600" dirty="0">
                <a:hlinkClick r:id="rId2"/>
              </a:rPr>
              <a:t>https://www.erlebe-it.de/wp-content/uploads/L%C3%B6sungsbl%C3%A4tter_TeamChallenges_WS-Calliope.pdf</a:t>
            </a:r>
            <a:endParaRPr lang="de-DE" sz="1600" dirty="0"/>
          </a:p>
          <a:p>
            <a:pPr marL="0" indent="0">
              <a:buNone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618039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</Words>
  <Application>Microsoft Office PowerPoint</Application>
  <PresentationFormat>A4-Papier (210 x 297 mm)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Alarmanlage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Lutz</cp:lastModifiedBy>
  <cp:revision>72</cp:revision>
  <dcterms:created xsi:type="dcterms:W3CDTF">2018-08-08T08:03:39Z</dcterms:created>
  <dcterms:modified xsi:type="dcterms:W3CDTF">2019-12-10T14:57:32Z</dcterms:modified>
</cp:coreProperties>
</file>