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84" r:id="rId2"/>
    <p:sldId id="285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87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4694" autoAdjust="0"/>
  </p:normalViewPr>
  <p:slideViewPr>
    <p:cSldViewPr snapToGrid="0">
      <p:cViewPr varScale="1">
        <p:scale>
          <a:sx n="76" d="100"/>
          <a:sy n="76" d="100"/>
        </p:scale>
        <p:origin x="30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17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A25D8-F173-4133-85F8-CB962D678EB5}" type="datetimeFigureOut">
              <a:rPr lang="de-DE" smtClean="0"/>
              <a:t>03.01.2020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FBA2-E07F-46C4-8057-D7BECDCCB0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07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3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03.01.2020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8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945573"/>
            <a:ext cx="4890222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21" name="Inhaltsplatzhalter 20"/>
          <p:cNvSpPr>
            <a:spLocks noGrp="1"/>
          </p:cNvSpPr>
          <p:nvPr>
            <p:ph sz="quarter" idx="14" hasCustomPrompt="1"/>
          </p:nvPr>
        </p:nvSpPr>
        <p:spPr>
          <a:xfrm>
            <a:off x="847825" y="7969251"/>
            <a:ext cx="4939911" cy="7175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/>
              <a:t>Aufgabentext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850540" y="7556357"/>
            <a:ext cx="170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Challenge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1485900" y="619125"/>
            <a:ext cx="1938338" cy="297874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Schwierigkeitsgrad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824863" y="945573"/>
            <a:ext cx="576000" cy="50400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z="3200" dirty="0"/>
              <a:t>N</a:t>
            </a:r>
            <a:endParaRPr lang="de-DE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01564" y="9181397"/>
            <a:ext cx="1884949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AD12F271-BD86-4321-B67D-5EB6FA2EDD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1D2451B4-456B-46BC-9E7C-11A0D98466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3E109DD4-49D7-4815-9545-8E9A3DBB61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69991989-6104-426C-A73F-98259BEF589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8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5573"/>
            <a:ext cx="5631543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01564" y="9181397"/>
            <a:ext cx="1884949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2EA11AAB-C66A-4CE3-926E-D3EF7398CD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C5E4AB63-5509-4C05-AC60-0D12EF8B3A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7189DD89-6B22-4519-9DC2-4E652E23188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51BB1B06-F996-4776-B839-8F7456BA911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esungChalle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1488" y="1419225"/>
            <a:ext cx="5915025" cy="361950"/>
          </a:xfrm>
        </p:spPr>
        <p:txBody>
          <a:bodyPr anchor="t">
            <a:normAutofit/>
          </a:bodyPr>
          <a:lstStyle>
            <a:lvl1pPr>
              <a:defRPr sz="1400"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Aufgabe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03.01.2020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468000" y="609600"/>
            <a:ext cx="180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+mn-lt"/>
              </a:rPr>
              <a:t>Lösung</a:t>
            </a: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71488" y="1876425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471488" y="1971676"/>
            <a:ext cx="305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Verwendete Befehlsgruppen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471487" y="2324875"/>
            <a:ext cx="5915025" cy="846880"/>
          </a:xfrm>
        </p:spPr>
        <p:txBody>
          <a:bodyPr/>
          <a:lstStyle/>
          <a:p>
            <a:endParaRPr lang="de-DE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471487" y="3528581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 userDrawn="1"/>
        </p:nvSpPr>
        <p:spPr>
          <a:xfrm>
            <a:off x="468000" y="3620204"/>
            <a:ext cx="3052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Code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4"/>
          </p:nvPr>
        </p:nvSpPr>
        <p:spPr>
          <a:xfrm>
            <a:off x="468000" y="6345003"/>
            <a:ext cx="4114800" cy="239375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5"/>
          </p:nvPr>
        </p:nvSpPr>
        <p:spPr>
          <a:xfrm>
            <a:off x="468000" y="4069890"/>
            <a:ext cx="5915025" cy="1480769"/>
          </a:xfrm>
        </p:spPr>
        <p:txBody>
          <a:bodyPr/>
          <a:lstStyle/>
          <a:p>
            <a:endParaRPr lang="de-DE"/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6"/>
          </p:nvPr>
        </p:nvSpPr>
        <p:spPr>
          <a:xfrm>
            <a:off x="4714875" y="6345003"/>
            <a:ext cx="1800225" cy="2393752"/>
          </a:xfrm>
        </p:spPr>
        <p:txBody>
          <a:bodyPr/>
          <a:lstStyle/>
          <a:p>
            <a:endParaRPr lang="de-DE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9C208B5-6A34-4670-833E-B1617FDA54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8A489D60-C9F0-45AB-A712-A2DFAEC83E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D630F42A-4A06-4208-A9FC-B692AF0304C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757EE39B-BBF9-49A2-AC62-0E10047B73D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3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03.01.2020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468000" y="2162175"/>
            <a:ext cx="5918513" cy="66294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AF201E5-851D-4DAC-8C72-6E3E10E6AC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D48314A-FD5B-40FC-A88F-0A1C1B4853C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21EB17E-0C01-4739-9B08-B81BD95E6D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F73468A-2625-4B6F-A2FC-0AD1AEEFD28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/>
          <p:cNvSpPr/>
          <p:nvPr userDrawn="1"/>
        </p:nvSpPr>
        <p:spPr>
          <a:xfrm>
            <a:off x="0" y="4785360"/>
            <a:ext cx="6858000" cy="34061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/>
              <a:t>Veröffentlicht</a:t>
            </a:r>
            <a:r>
              <a:rPr lang="de-DE" b="1" baseline="0" dirty="0"/>
              <a:t> unter CC BY SA</a:t>
            </a:r>
          </a:p>
          <a:p>
            <a:pPr algn="ctr"/>
            <a:endParaRPr lang="de-DE" b="0" baseline="0" dirty="0"/>
          </a:p>
          <a:p>
            <a:pPr algn="ctr"/>
            <a:r>
              <a:rPr lang="de-DE" b="0" dirty="0"/>
              <a:t>Dieses Werk ist unter einer Creative </a:t>
            </a:r>
            <a:r>
              <a:rPr lang="de-DE" b="0" dirty="0" err="1"/>
              <a:t>Commons</a:t>
            </a:r>
            <a:r>
              <a:rPr lang="de-DE" b="0" dirty="0"/>
              <a:t> Lizenz vom Typ Namensnennung - Weitergabe unter gleichen Bedingungen 4.0 International zugänglich. Um eine Kopie dieser Lizenz einzusehen, konsultieren </a:t>
            </a:r>
            <a:r>
              <a:rPr lang="de-DE" b="0" dirty="0">
                <a:solidFill>
                  <a:schemeClr val="bg1"/>
                </a:solidFill>
              </a:rPr>
              <a:t>Sie http://creativecommons.org/licenses/by-sa/4.0/ oder </a:t>
            </a:r>
            <a:r>
              <a:rPr lang="de-DE" b="0" dirty="0"/>
              <a:t>wenden Sie sich brieflich an Creative </a:t>
            </a:r>
            <a:r>
              <a:rPr lang="de-DE" b="0" dirty="0" err="1"/>
              <a:t>Commons</a:t>
            </a:r>
            <a:r>
              <a:rPr lang="de-DE" b="0" dirty="0"/>
              <a:t>, Postfach 1866, Mountain View, California, 94042, USA.</a:t>
            </a:r>
          </a:p>
        </p:txBody>
      </p:sp>
      <p:pic>
        <p:nvPicPr>
          <p:cNvPr id="1027" name="Picture 3" descr="https://creativecommons.org/images/deed/attribution_icon_white_x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68" y="7229447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reativecommons.org/images/deed/sa_white_x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858" y="7231116"/>
            <a:ext cx="784138" cy="78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c 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103" y="7237389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Inhaltsplatzhalter 15"/>
          <p:cNvSpPr>
            <a:spLocks noGrp="1"/>
          </p:cNvSpPr>
          <p:nvPr>
            <p:ph sz="quarter" idx="14"/>
          </p:nvPr>
        </p:nvSpPr>
        <p:spPr>
          <a:xfrm>
            <a:off x="320486" y="296810"/>
            <a:ext cx="6217474" cy="416850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7F38CD91-10D1-4CB6-8727-D71C4D97688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681A34B2-52D6-4C1F-8A82-37D60FB76C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9A293336-F6CE-46C3-B65A-4157AC1443A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033346E4-A4B6-4714-87D4-ADFA5486A3A3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26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Callio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03.01.2020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/>
          </p:nvPr>
        </p:nvSpPr>
        <p:spPr>
          <a:xfrm>
            <a:off x="468000" y="3743324"/>
            <a:ext cx="3600000" cy="3240000"/>
          </a:xfrm>
        </p:spPr>
        <p:txBody>
          <a:bodyPr/>
          <a:lstStyle/>
          <a:p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171951" y="3743236"/>
            <a:ext cx="2214562" cy="3240088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7181850"/>
            <a:ext cx="2551112" cy="107632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dirty="0"/>
              <a:t>Legende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6FCFFA6-E2D3-42EA-AB3F-9E72BEEFB8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03E71E4-8818-4650-A8BA-509F397575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976DF37-4272-40D5-8713-66DD7A7F9C4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9FC34BA6-524E-4CB2-A1B2-E5D9156B2FD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15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03.01.2020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17F6D6F-3E87-433A-BDD4-3D9E695C85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6C865ED-8EC0-4DAF-A113-4E425E75D8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A8C18E4-625A-420B-AA32-455867B7326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5DBB6C9-2858-48A6-B421-7C3AEE6AB22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69F9-6F79-4414-A84E-D81C6C443C37}" type="datetimeFigureOut">
              <a:rPr lang="de-DE" smtClean="0"/>
              <a:t>03.01.2020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42966-9C79-4DC1-911F-479CEE15F64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39D085F-4E12-4F20-928C-E99F2DE11823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231F132-C7D6-474A-B7C6-053AA0120D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C840C04-D36A-4F5B-B7F9-AC84D6F885DF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2EABC4D-8644-4565-A5B7-7FCE0C4BFEA2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3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7" r:id="rId3"/>
    <p:sldLayoutId id="2147483673" r:id="rId4"/>
    <p:sldLayoutId id="2147483675" r:id="rId5"/>
    <p:sldLayoutId id="2147483678" r:id="rId6"/>
    <p:sldLayoutId id="2147483674" r:id="rId7"/>
    <p:sldLayoutId id="2147483676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Ferngesteuertes Auto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/>
              <a:t>Baue ein Ferngesteuertes Auto. Ein </a:t>
            </a:r>
            <a:r>
              <a:rPr lang="de-DE" dirty="0" err="1"/>
              <a:t>Calliope</a:t>
            </a:r>
            <a:r>
              <a:rPr lang="de-DE" dirty="0"/>
              <a:t> steuert das Auto der andere dient als Fernbedienung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Bildplatzhalter 12">
            <a:extLst>
              <a:ext uri="{FF2B5EF4-FFF2-40B4-BE49-F238E27FC236}">
                <a16:creationId xmlns:a16="http://schemas.microsoft.com/office/drawing/2014/main" id="{46D4A79D-9D09-4C93-BD14-F50E6140A6E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" b="353"/>
          <a:stretch>
            <a:fillRect/>
          </a:stretch>
        </p:blipFill>
        <p:spPr>
          <a:xfrm>
            <a:off x="558963" y="4083109"/>
            <a:ext cx="2635345" cy="2281321"/>
          </a:xfrm>
          <a:prstGeom prst="rect">
            <a:avLst/>
          </a:prstGeom>
        </p:spPr>
      </p:pic>
      <p:pic>
        <p:nvPicPr>
          <p:cNvPr id="10" name="Bildplatzhalter 9" descr="Auto">
            <a:extLst>
              <a:ext uri="{FF2B5EF4-FFF2-40B4-BE49-F238E27FC236}">
                <a16:creationId xmlns:a16="http://schemas.microsoft.com/office/drawing/2014/main" id="{CA8079C6-F615-4209-A7F9-E53DD491F3F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754" b="6754"/>
          <a:stretch>
            <a:fillRect/>
          </a:stretch>
        </p:blipFill>
        <p:spPr>
          <a:xfrm>
            <a:off x="3767845" y="5811981"/>
            <a:ext cx="2017100" cy="1744519"/>
          </a:xfrm>
        </p:spPr>
      </p:pic>
      <p:pic>
        <p:nvPicPr>
          <p:cNvPr id="13" name="Grafik 12" descr="Funkmast">
            <a:extLst>
              <a:ext uri="{FF2B5EF4-FFF2-40B4-BE49-F238E27FC236}">
                <a16:creationId xmlns:a16="http://schemas.microsoft.com/office/drawing/2014/main" id="{49A57989-11A9-4CAB-88EF-E7A96AD2D7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31011" y="5399230"/>
            <a:ext cx="965200" cy="965200"/>
          </a:xfrm>
          <a:prstGeom prst="rect">
            <a:avLst/>
          </a:prstGeom>
        </p:spPr>
      </p:pic>
      <p:pic>
        <p:nvPicPr>
          <p:cNvPr id="21" name="Grafik 20" descr="Funkmast">
            <a:extLst>
              <a:ext uri="{FF2B5EF4-FFF2-40B4-BE49-F238E27FC236}">
                <a16:creationId xmlns:a16="http://schemas.microsoft.com/office/drawing/2014/main" id="{4BF45338-C125-46FE-83B9-EEAE4148E3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85900" y="347518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66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0511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</Words>
  <Application>Microsoft Office PowerPoint</Application>
  <PresentationFormat>A4-Papier (210 x 297 mm)</PresentationFormat>
  <Paragraphs>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</vt:lpstr>
      <vt:lpstr>Ferngesteuertes Auto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Schmidt</dc:creator>
  <cp:lastModifiedBy>Lutz</cp:lastModifiedBy>
  <cp:revision>70</cp:revision>
  <dcterms:created xsi:type="dcterms:W3CDTF">2018-08-08T08:03:39Z</dcterms:created>
  <dcterms:modified xsi:type="dcterms:W3CDTF">2020-01-03T09:15:42Z</dcterms:modified>
</cp:coreProperties>
</file>