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4" r:id="rId2"/>
    <p:sldId id="28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EB2EC19-9118-4D10-AD08-CCC971C91C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ACFC716-3BF6-44A6-9D20-4A4698634A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8F3FC818-8F97-4B1A-A233-A5DA63FA69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DED0EE0B-B7D8-4364-87D4-62E288B77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D54FB08-0588-492D-91D4-489C5B5D044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5B17CE4-56D5-4986-A289-8FA026C9326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3FBF392-4F5C-40EE-AA9F-E1B7E7DB8DD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8986072-34FF-4CAE-B4CB-577BC82F3F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00098B2-0EFA-403D-B536-3818CFC9559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516E3EB-A45D-42A3-9BA2-31395E3CFBA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2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E7B519-9015-4888-A102-0F265B487B6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9BC82BE-3459-4D54-BA8D-19296277F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4C1D67D-261C-43B0-A8C8-3071A4A784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DAB291-8F88-4A04-BD6A-47589D5C483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Fliegender Ball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eine Steuerung, damit der Ball auf einer konstanten Höhe schwebt.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61" y="3210439"/>
            <a:ext cx="2522037" cy="4208711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Fliegender Ball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85</cp:revision>
  <dcterms:created xsi:type="dcterms:W3CDTF">2018-08-08T08:03:39Z</dcterms:created>
  <dcterms:modified xsi:type="dcterms:W3CDTF">2019-12-09T12:54:04Z</dcterms:modified>
</cp:coreProperties>
</file>