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6" r:id="rId2"/>
    <p:sldId id="276"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varScale="1">
        <p:scale>
          <a:sx n="76" d="100"/>
          <a:sy n="76" d="100"/>
        </p:scale>
        <p:origin x="3090" y="90"/>
      </p:cViewPr>
      <p:guideLst/>
    </p:cSldViewPr>
  </p:slideViewPr>
  <p:notesTextViewPr>
    <p:cViewPr>
      <p:scale>
        <a:sx n="1" d="1"/>
        <a:sy n="1" d="1"/>
      </p:scale>
      <p:origin x="0" y="0"/>
    </p:cViewPr>
  </p:notesTextViewPr>
  <p:notesViewPr>
    <p:cSldViewPr snapToGrid="0">
      <p:cViewPr varScale="1">
        <p:scale>
          <a:sx n="100" d="100"/>
          <a:sy n="100" d="100"/>
        </p:scale>
        <p:origin x="17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16.03.2020</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htw-dresden.de/kiss-mint"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16.03.2020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5" name="Grafik 24"/>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4" name="Date Placeholder 3"/>
          <p:cNvSpPr>
            <a:spLocks noGrp="1"/>
          </p:cNvSpPr>
          <p:nvPr>
            <p:ph type="dt" sz="half" idx="10"/>
          </p:nvPr>
        </p:nvSpPr>
        <p:spPr/>
        <p:txBody>
          <a:bodyPr/>
          <a:lstStyle/>
          <a:p>
            <a:endParaRPr lang="de-DE" dirty="0"/>
          </a:p>
        </p:txBody>
      </p:sp>
      <p:sp>
        <p:nvSpPr>
          <p:cNvPr id="5" name="Footer Placeholder 4"/>
          <p:cNvSpPr>
            <a:spLocks noGrp="1"/>
          </p:cNvSpPr>
          <p:nvPr>
            <p:ph type="ftr" sz="quarter" idx="11"/>
          </p:nvPr>
        </p:nvSpPr>
        <p:spPr/>
        <p:txBody>
          <a:bodyPr/>
          <a:lstStyle/>
          <a:p>
            <a:fld id="{049B624C-C9D8-48D3-8D4A-992BBF435330}" type="slidenum">
              <a:rPr lang="de-DE" smtClean="0"/>
              <a:pPr/>
              <a:t>‹Nr.›</a:t>
            </a:fld>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16.03.2020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sp>
        <p:nvSpPr>
          <p:cNvPr id="15" name="Textfeld 14"/>
          <p:cNvSpPr txBox="1"/>
          <p:nvPr userDrawn="1"/>
        </p:nvSpPr>
        <p:spPr>
          <a:xfrm>
            <a:off x="2033534" y="9314293"/>
            <a:ext cx="2449033" cy="261610"/>
          </a:xfrm>
          <a:prstGeom prst="rect">
            <a:avLst/>
          </a:prstGeom>
          <a:noFill/>
        </p:spPr>
        <p:txBody>
          <a:bodyPr wrap="square" rtlCol="0">
            <a:spAutoFit/>
          </a:bodyPr>
          <a:lstStyle/>
          <a:p>
            <a:pPr algn="ctr"/>
            <a:r>
              <a:rPr lang="de-DE" sz="1100" dirty="0">
                <a:hlinkClick r:id="rId2"/>
              </a:rPr>
              <a:t>https://www.htw-dresden.de/kiss-mint</a:t>
            </a:r>
            <a:endParaRPr lang="de-DE" sz="1100" dirty="0"/>
          </a:p>
        </p:txBody>
      </p:sp>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16.03.2020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9" name="Grafik 18"/>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405254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16.03.2020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16.03.2020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16.03.2020</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hilipp@appcamps.de" TargetMode="External"/><Relationship Id="rId2" Type="http://schemas.openxmlformats.org/officeDocument/2006/relationships/hyperlink" Target="https://appcamps.de/" TargetMode="External"/><Relationship Id="rId1" Type="http://schemas.openxmlformats.org/officeDocument/2006/relationships/slideLayout" Target="../slideLayouts/slideLayout6.xml"/><Relationship Id="rId4" Type="http://schemas.openxmlformats.org/officeDocument/2006/relationships/hyperlink" Target="https://drive.google.com/file/d/1sPRdPseZuyjEWThFJ-QjzrJkFPvoI4lm/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Heißer Draht</a:t>
            </a:r>
            <a:endParaRPr lang="de-DE" dirty="0"/>
          </a:p>
        </p:txBody>
      </p:sp>
      <p:sp>
        <p:nvSpPr>
          <p:cNvPr id="9" name="Inhaltsplatzhalter 8"/>
          <p:cNvSpPr>
            <a:spLocks noGrp="1"/>
          </p:cNvSpPr>
          <p:nvPr>
            <p:ph sz="quarter" idx="14"/>
          </p:nvPr>
        </p:nvSpPr>
        <p:spPr>
          <a:xfrm>
            <a:off x="847825" y="7872413"/>
            <a:ext cx="5528297" cy="1000125"/>
          </a:xfrm>
        </p:spPr>
        <p:txBody>
          <a:bodyPr>
            <a:normAutofit fontScale="85000" lnSpcReduction="10000"/>
          </a:bodyPr>
          <a:lstStyle/>
          <a:p>
            <a:r>
              <a:rPr lang="de-DE" dirty="0"/>
              <a:t>Erstelle ein Programm für das Spiel </a:t>
            </a:r>
            <a:r>
              <a:rPr lang="de-DE" dirty="0" err="1"/>
              <a:t>Heißerdraht</a:t>
            </a:r>
            <a:r>
              <a:rPr lang="de-DE" dirty="0"/>
              <a:t>. Immer wenn der Ring (welcher von Hand geführt wird) den Draht berührt, dann soll dies durch einen Ton signalisiert werden oder per LED angezeigt werden. Das Zählen der Fehler wäre auch möglich. Für den Draht und Ring sollte ein leitendes Material wie z.B. Kupfer verwendet werden.</a:t>
            </a:r>
          </a:p>
          <a:p>
            <a:endParaRPr lang="de-DE" dirty="0"/>
          </a:p>
        </p:txBody>
      </p:sp>
      <p:sp>
        <p:nvSpPr>
          <p:cNvPr id="10" name="Textplatzhalter 9"/>
          <p:cNvSpPr>
            <a:spLocks noGrp="1"/>
          </p:cNvSpPr>
          <p:nvPr>
            <p:ph type="body" sz="quarter" idx="15"/>
          </p:nvPr>
        </p:nvSpPr>
        <p:spPr/>
        <p:txBody>
          <a:bodyPr/>
          <a:lstStyle/>
          <a:p>
            <a:r>
              <a:rPr lang="de-DE" dirty="0"/>
              <a:t>Für Einsteigerinnen</a:t>
            </a:r>
          </a:p>
        </p:txBody>
      </p:sp>
      <p:sp>
        <p:nvSpPr>
          <p:cNvPr id="11" name="Textplatzhalter 10"/>
          <p:cNvSpPr>
            <a:spLocks noGrp="1"/>
          </p:cNvSpPr>
          <p:nvPr>
            <p:ph type="body" sz="quarter" idx="16"/>
          </p:nvPr>
        </p:nvSpPr>
        <p:spPr/>
        <p:txBody>
          <a:bodyPr/>
          <a:lstStyle/>
          <a:p>
            <a:endParaRPr lang="de-DE" dirty="0"/>
          </a:p>
        </p:txBody>
      </p:sp>
      <p:pic>
        <p:nvPicPr>
          <p:cNvPr id="3" name="Bildplatzhalt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21" b="1021"/>
          <a:stretch>
            <a:fillRect/>
          </a:stretch>
        </p:blipFill>
        <p:spPr/>
      </p:pic>
    </p:spTree>
    <p:extLst>
      <p:ext uri="{BB962C8B-B14F-4D97-AF65-F5344CB8AC3E}">
        <p14:creationId xmlns:p14="http://schemas.microsoft.com/office/powerpoint/2010/main" val="92402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6"/>
          <p:cNvSpPr>
            <a:spLocks noGrp="1"/>
          </p:cNvSpPr>
          <p:nvPr>
            <p:ph sz="quarter" idx="14"/>
          </p:nvPr>
        </p:nvSpPr>
        <p:spPr>
          <a:xfrm>
            <a:off x="320486" y="579120"/>
            <a:ext cx="6217474" cy="4081015"/>
          </a:xfrm>
        </p:spPr>
        <p:txBody>
          <a:bodyPr>
            <a:normAutofit/>
          </a:bodyPr>
          <a:lstStyle/>
          <a:p>
            <a:pPr marL="0" indent="0">
              <a:buNone/>
            </a:pPr>
            <a:r>
              <a:rPr lang="de-DE" sz="1600" b="1" dirty="0"/>
              <a:t>Ursprüngliche Idee</a:t>
            </a:r>
          </a:p>
          <a:p>
            <a:pPr marL="0" indent="0">
              <a:buNone/>
            </a:pPr>
            <a:r>
              <a:rPr lang="de-DE" dirty="0"/>
              <a:t>App Camps</a:t>
            </a:r>
            <a:br>
              <a:rPr lang="de-DE" dirty="0"/>
            </a:br>
            <a:r>
              <a:rPr lang="de-DE" dirty="0"/>
              <a:t>Heißer Draht</a:t>
            </a:r>
          </a:p>
          <a:p>
            <a:pPr marL="0" indent="0">
              <a:buNone/>
            </a:pPr>
            <a:r>
              <a:rPr lang="de-DE" dirty="0"/>
              <a:t>Unterrichtsmaterialen von</a:t>
            </a:r>
            <a:br>
              <a:rPr lang="de-DE" dirty="0"/>
            </a:br>
            <a:r>
              <a:rPr lang="de-DE" dirty="0">
                <a:hlinkClick r:id="rId2"/>
              </a:rPr>
              <a:t>https://appcamps.de/</a:t>
            </a:r>
            <a:r>
              <a:rPr lang="de-DE" dirty="0"/>
              <a:t> </a:t>
            </a:r>
            <a:br>
              <a:rPr lang="de-DE" dirty="0"/>
            </a:br>
            <a:endParaRPr lang="de-DE" dirty="0"/>
          </a:p>
          <a:p>
            <a:pPr marL="0" indent="0">
              <a:buNone/>
            </a:pPr>
            <a:r>
              <a:rPr lang="de-DE" dirty="0"/>
              <a:t>App Camps gemeinnützige Unternehmergesellschaft (haftungsbeschränkt)</a:t>
            </a:r>
            <a:br>
              <a:rPr lang="de-DE" dirty="0"/>
            </a:br>
            <a:r>
              <a:rPr lang="de-DE" dirty="0" err="1"/>
              <a:t>Eifflerstraße</a:t>
            </a:r>
            <a:r>
              <a:rPr lang="de-DE" dirty="0"/>
              <a:t> 43 / </a:t>
            </a:r>
            <a:r>
              <a:rPr lang="de-DE" dirty="0" err="1"/>
              <a:t>betahaus</a:t>
            </a:r>
            <a:br>
              <a:rPr lang="de-DE" dirty="0"/>
            </a:br>
            <a:r>
              <a:rPr lang="de-DE" dirty="0"/>
              <a:t>22769 Hamburg</a:t>
            </a:r>
            <a:br>
              <a:rPr lang="de-DE" dirty="0"/>
            </a:br>
            <a:r>
              <a:rPr lang="de-DE" dirty="0"/>
              <a:t>Telefon: +49 (0)40 22865784</a:t>
            </a:r>
            <a:br>
              <a:rPr lang="de-DE" dirty="0"/>
            </a:br>
            <a:r>
              <a:rPr lang="de-DE" dirty="0"/>
              <a:t>E-Mail: </a:t>
            </a:r>
            <a:r>
              <a:rPr lang="de-DE" dirty="0">
                <a:hlinkClick r:id="rId3"/>
              </a:rPr>
              <a:t>philipp@appcamps.de</a:t>
            </a:r>
            <a:r>
              <a:rPr lang="de-DE" dirty="0"/>
              <a:t> </a:t>
            </a:r>
          </a:p>
          <a:p>
            <a:pPr marL="0" indent="0">
              <a:buNone/>
            </a:pPr>
            <a:r>
              <a:rPr lang="de-DE" sz="1600" dirty="0">
                <a:hlinkClick r:id="rId4"/>
              </a:rPr>
              <a:t>https://drive.google.com/file/d/1sPRdPseZuyjEWThFJ-QjzrJkFPvoI4lm/view</a:t>
            </a:r>
            <a:r>
              <a:rPr lang="de-DE" sz="1600" dirty="0"/>
              <a:t> </a:t>
            </a:r>
          </a:p>
        </p:txBody>
      </p:sp>
    </p:spTree>
    <p:extLst>
      <p:ext uri="{BB962C8B-B14F-4D97-AF65-F5344CB8AC3E}">
        <p14:creationId xmlns:p14="http://schemas.microsoft.com/office/powerpoint/2010/main" val="361803943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Words>
  <Application>Microsoft Office PowerPoint</Application>
  <PresentationFormat>A4-Papier (210 x 297 mm)</PresentationFormat>
  <Paragraphs>8</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Arial Black</vt:lpstr>
      <vt:lpstr>Calibri</vt:lpstr>
      <vt:lpstr>Calibri Light</vt:lpstr>
      <vt:lpstr>Office</vt:lpstr>
      <vt:lpstr>Heißer Draht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Robin Lutz</cp:lastModifiedBy>
  <cp:revision>79</cp:revision>
  <dcterms:created xsi:type="dcterms:W3CDTF">2018-08-08T08:03:39Z</dcterms:created>
  <dcterms:modified xsi:type="dcterms:W3CDTF">2020-03-16T12:25:11Z</dcterms:modified>
</cp:coreProperties>
</file>