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E5D4649-6AEA-4929-A2FB-6C1C78EC72B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129680F-2860-43B9-97D7-03C66FF421A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1987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020683-22F7-40DC-ABA9-D9B316CFFC3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18FFE2C-7138-45C5-9F4B-6652E6FF1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EB802B-EBA7-4D42-A1E2-1F3CF98C2D5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C65A64D-DC21-46B9-B108-9B9C483AE0F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lpm.uni-sb.de/typo3/index.php?id=601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Klickzähler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Zeige auf dem LED-Display die Anzahl der A-Klicks an.</a:t>
            </a:r>
            <a:br>
              <a:rPr lang="de-DE" dirty="0"/>
            </a:br>
            <a:r>
              <a:rPr lang="de-DE" dirty="0"/>
              <a:t>Ermögliche ein </a:t>
            </a:r>
            <a:r>
              <a:rPr lang="de-DE" dirty="0" err="1"/>
              <a:t>Reset</a:t>
            </a:r>
            <a:r>
              <a:rPr lang="de-DE" dirty="0"/>
              <a:t> des Zählerstandes.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r="324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DE18F4F-E111-4F95-803A-F824B9705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971">
            <a:off x="4604085" y="2883620"/>
            <a:ext cx="1755630" cy="10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388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Ursprüngliche Idee</a:t>
            </a:r>
          </a:p>
          <a:p>
            <a:pPr marL="0" indent="0">
              <a:buNone/>
            </a:pPr>
            <a:r>
              <a:rPr lang="de-DE" sz="1600" dirty="0"/>
              <a:t>Landesinstitut für Pädagogik und Medien, Saarland</a:t>
            </a:r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https://www.lpm.uni-sb.de/typo3/index.php?id=6014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1604772"/>
            <a:ext cx="2996184" cy="9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Klickzähler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79</cp:revision>
  <dcterms:created xsi:type="dcterms:W3CDTF">2018-08-08T08:03:39Z</dcterms:created>
  <dcterms:modified xsi:type="dcterms:W3CDTF">2020-04-30T07:30:47Z</dcterms:modified>
</cp:coreProperties>
</file>