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30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RC R2D2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Steuere deinen LEGO R2D2 mit dem </a:t>
            </a:r>
            <a:r>
              <a:rPr lang="de-DE" dirty="0" err="1"/>
              <a:t>Calliope</a:t>
            </a:r>
            <a:r>
              <a:rPr lang="de-DE" dirty="0"/>
              <a:t> mini. Dazu muss ein Gleichstrommotor und ein Servomotor angesteuert werden.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6CC67762-6E20-4293-9D9E-0F40EA095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5" t="6754" b="6754"/>
          <a:stretch/>
        </p:blipFill>
        <p:spPr>
          <a:xfrm>
            <a:off x="2128040" y="3343485"/>
            <a:ext cx="2592396" cy="3456000"/>
          </a:xfr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RC R2D2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70</cp:revision>
  <dcterms:created xsi:type="dcterms:W3CDTF">2018-08-08T08:03:39Z</dcterms:created>
  <dcterms:modified xsi:type="dcterms:W3CDTF">2020-05-06T07:13:13Z</dcterms:modified>
</cp:coreProperties>
</file>