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Linienfolger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Baue ein Auto, welches einer schwarzen Linie auf hellem Untergrund folgen kann.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Bildplatzhalter 9" descr="Auto">
            <a:extLst>
              <a:ext uri="{FF2B5EF4-FFF2-40B4-BE49-F238E27FC236}">
                <a16:creationId xmlns:a16="http://schemas.microsoft.com/office/drawing/2014/main" id="{CA8079C6-F615-4209-A7F9-E53DD491F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54" b="6754"/>
          <a:stretch>
            <a:fillRect/>
          </a:stretch>
        </p:blipFill>
        <p:spPr>
          <a:xfrm>
            <a:off x="630242" y="6375462"/>
            <a:ext cx="1227030" cy="1061215"/>
          </a:xfrm>
        </p:spPr>
      </p:pic>
      <p:pic>
        <p:nvPicPr>
          <p:cNvPr id="14" name="Bildplatzhalter 2">
            <a:extLst>
              <a:ext uri="{FF2B5EF4-FFF2-40B4-BE49-F238E27FC236}">
                <a16:creationId xmlns:a16="http://schemas.microsoft.com/office/drawing/2014/main" id="{EF64AA1D-8A3A-4010-B95D-424C6132A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>
          <a:xfrm>
            <a:off x="1584657" y="2941601"/>
            <a:ext cx="3679162" cy="3181978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73CBA74-614B-4C1D-86BD-A93B4F33FF9B}"/>
              </a:ext>
            </a:extLst>
          </p:cNvPr>
          <p:cNvSpPr/>
          <p:nvPr/>
        </p:nvSpPr>
        <p:spPr>
          <a:xfrm>
            <a:off x="812800" y="3784600"/>
            <a:ext cx="5266739" cy="3778107"/>
          </a:xfrm>
          <a:custGeom>
            <a:avLst/>
            <a:gdLst>
              <a:gd name="connsiteX0" fmla="*/ 0 w 5266739"/>
              <a:gd name="connsiteY0" fmla="*/ 3467100 h 3778107"/>
              <a:gd name="connsiteX1" fmla="*/ 1320800 w 5266739"/>
              <a:gd name="connsiteY1" fmla="*/ 3479800 h 3778107"/>
              <a:gd name="connsiteX2" fmla="*/ 2006600 w 5266739"/>
              <a:gd name="connsiteY2" fmla="*/ 2730500 h 3778107"/>
              <a:gd name="connsiteX3" fmla="*/ 2794000 w 5266739"/>
              <a:gd name="connsiteY3" fmla="*/ 3771900 h 3778107"/>
              <a:gd name="connsiteX4" fmla="*/ 3746500 w 5266739"/>
              <a:gd name="connsiteY4" fmla="*/ 2489200 h 3778107"/>
              <a:gd name="connsiteX5" fmla="*/ 4432300 w 5266739"/>
              <a:gd name="connsiteY5" fmla="*/ 3771900 h 3778107"/>
              <a:gd name="connsiteX6" fmla="*/ 5245100 w 5266739"/>
              <a:gd name="connsiteY6" fmla="*/ 2933700 h 3778107"/>
              <a:gd name="connsiteX7" fmla="*/ 4318000 w 5266739"/>
              <a:gd name="connsiteY7" fmla="*/ 1943100 h 3778107"/>
              <a:gd name="connsiteX8" fmla="*/ 5105400 w 5266739"/>
              <a:gd name="connsiteY8" fmla="*/ 1358900 h 3778107"/>
              <a:gd name="connsiteX9" fmla="*/ 5219700 w 5266739"/>
              <a:gd name="connsiteY9" fmla="*/ 508000 h 3778107"/>
              <a:gd name="connsiteX10" fmla="*/ 4521200 w 5266739"/>
              <a:gd name="connsiteY10" fmla="*/ 0 h 377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66739" h="3778107">
                <a:moveTo>
                  <a:pt x="0" y="3467100"/>
                </a:moveTo>
                <a:cubicBezTo>
                  <a:pt x="493183" y="3534833"/>
                  <a:pt x="986367" y="3602567"/>
                  <a:pt x="1320800" y="3479800"/>
                </a:cubicBezTo>
                <a:cubicBezTo>
                  <a:pt x="1655233" y="3357033"/>
                  <a:pt x="1761067" y="2681817"/>
                  <a:pt x="2006600" y="2730500"/>
                </a:cubicBezTo>
                <a:cubicBezTo>
                  <a:pt x="2252133" y="2779183"/>
                  <a:pt x="2504017" y="3812117"/>
                  <a:pt x="2794000" y="3771900"/>
                </a:cubicBezTo>
                <a:cubicBezTo>
                  <a:pt x="3083983" y="3731683"/>
                  <a:pt x="3473450" y="2489200"/>
                  <a:pt x="3746500" y="2489200"/>
                </a:cubicBezTo>
                <a:cubicBezTo>
                  <a:pt x="4019550" y="2489200"/>
                  <a:pt x="4182533" y="3697817"/>
                  <a:pt x="4432300" y="3771900"/>
                </a:cubicBezTo>
                <a:cubicBezTo>
                  <a:pt x="4682067" y="3845983"/>
                  <a:pt x="5264150" y="3238500"/>
                  <a:pt x="5245100" y="2933700"/>
                </a:cubicBezTo>
                <a:cubicBezTo>
                  <a:pt x="5226050" y="2628900"/>
                  <a:pt x="4341283" y="2205567"/>
                  <a:pt x="4318000" y="1943100"/>
                </a:cubicBezTo>
                <a:cubicBezTo>
                  <a:pt x="4294717" y="1680633"/>
                  <a:pt x="4955117" y="1598083"/>
                  <a:pt x="5105400" y="1358900"/>
                </a:cubicBezTo>
                <a:cubicBezTo>
                  <a:pt x="5255683" y="1119717"/>
                  <a:pt x="5317067" y="734483"/>
                  <a:pt x="5219700" y="508000"/>
                </a:cubicBezTo>
                <a:cubicBezTo>
                  <a:pt x="5122333" y="281517"/>
                  <a:pt x="4692650" y="4233"/>
                  <a:pt x="4521200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Linienfolger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73</cp:revision>
  <dcterms:created xsi:type="dcterms:W3CDTF">2018-08-08T08:03:39Z</dcterms:created>
  <dcterms:modified xsi:type="dcterms:W3CDTF">2020-01-14T09:57:00Z</dcterms:modified>
</cp:coreProperties>
</file>